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zA96VeeHJhimVb+pLMOGyKbG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a9224c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a9224c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ebcdad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ebcda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eeksforgeeks.org/pattern-matching-python-rege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python/python_regex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python/python_regex.asp#findal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Quattrocento Sans"/>
              <a:buNone/>
            </a:pPr>
            <a: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Python RegEx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8" name="Google Shape;13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037" l="14556" r="25686" t="16519"/>
          <a:stretch/>
        </p:blipFill>
        <p:spPr>
          <a:xfrm>
            <a:off x="689113" y="365126"/>
            <a:ext cx="9925878" cy="616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20600" l="13750" r="26961" t="19677"/>
          <a:stretch/>
        </p:blipFill>
        <p:spPr>
          <a:xfrm>
            <a:off x="824132" y="681038"/>
            <a:ext cx="10106465" cy="591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6a9224c8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Exampels of Pattern matching in Python with Regex:</a:t>
            </a:r>
            <a:endParaRPr b="1" sz="21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a6a9224c8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https://www.geeksforgeeks.org/pattern-matching-python-regex/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eebcdad5d_0_0"/>
          <p:cNvSpPr txBox="1"/>
          <p:nvPr>
            <p:ph type="ctrTitle"/>
          </p:nvPr>
        </p:nvSpPr>
        <p:spPr>
          <a:xfrm>
            <a:off x="1524000" y="1122367"/>
            <a:ext cx="9144000" cy="75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6eebcdad5d_0_0"/>
          <p:cNvSpPr txBox="1"/>
          <p:nvPr>
            <p:ph idx="1" type="subTitle"/>
          </p:nvPr>
        </p:nvSpPr>
        <p:spPr>
          <a:xfrm>
            <a:off x="1524000" y="1981837"/>
            <a:ext cx="9144000" cy="327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RegEx, or Regular Expression, is a sequence of characters that forms a search pattern.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RegEx can be used to check if a string contains the specified search pattern.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a built-in package called </a:t>
            </a:r>
            <a:r>
              <a:rPr lang="en-US" sz="16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5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can be used to work with Regular Expressions.</a:t>
            </a:r>
            <a:endParaRPr sz="15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 the </a:t>
            </a:r>
            <a:r>
              <a:rPr lang="en-US" sz="16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5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module:</a:t>
            </a:r>
            <a:endParaRPr sz="15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40671" l="13750" r="20543" t="24641"/>
          <a:stretch/>
        </p:blipFill>
        <p:spPr>
          <a:xfrm>
            <a:off x="838199" y="501823"/>
            <a:ext cx="10515599" cy="273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583096"/>
            <a:ext cx="10515600" cy="5593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lang="en-US" sz="1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1)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findall()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 returns a list containing all matches.</a:t>
            </a:r>
            <a:r>
              <a:rPr b="0" i="0" lang="en-US" sz="1800" u="none" cap="none" strike="noStrike">
                <a:solidFill>
                  <a:schemeClr val="dk1"/>
                </a:solidFill>
              </a:rPr>
              <a:t> </a:t>
            </a:r>
            <a:endParaRPr b="0" i="0"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 sz="1800"/>
            </a:b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 sz="1800"/>
            </a:b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re.findall(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"ai"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txt)</a:t>
            </a:r>
            <a:br>
              <a:rPr lang="en-US" sz="1800"/>
            </a:b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3754"/>
              <a:buNone/>
            </a:pPr>
            <a:r>
              <a:rPr lang="en-US" sz="24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 sz="164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Return an empty list if no match was found:</a:t>
            </a:r>
            <a:r>
              <a:rPr b="0" i="0" lang="en-US" sz="184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 sz="1840"/>
            </a:br>
            <a:br>
              <a:rPr lang="en-US" sz="1840"/>
            </a:br>
            <a:r>
              <a:rPr b="0" i="0" lang="en-US" sz="18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84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 sz="1840"/>
            </a:br>
            <a:r>
              <a:rPr b="0" i="0" lang="en-US" sz="18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re.findall(</a:t>
            </a:r>
            <a:r>
              <a:rPr b="0" i="0" lang="en-US" sz="184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"Portugal"</a:t>
            </a:r>
            <a:r>
              <a:rPr b="0" i="0" lang="en-US" sz="18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txt)</a:t>
            </a:r>
            <a:br>
              <a:rPr lang="en-US" sz="1840"/>
            </a:br>
            <a:r>
              <a:rPr b="0" i="0" lang="en-US" sz="184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 sz="344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65198"/>
              <a:buNone/>
            </a:pPr>
            <a:r>
              <a:rPr lang="en-US" sz="184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2)</a:t>
            </a:r>
            <a:r>
              <a:rPr b="0" i="0" lang="en-US" sz="164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Search for the first white-space character in the string:</a:t>
            </a:r>
            <a:endParaRPr sz="344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60955"/>
              <a:buNone/>
            </a:pPr>
            <a:r>
              <a:rPr b="0" i="0" lang="en-US" sz="164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 sz="1640"/>
            </a:br>
            <a:br>
              <a:rPr lang="en-US" sz="1640"/>
            </a:b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64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 sz="1640"/>
            </a:b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</a:t>
            </a:r>
            <a:r>
              <a:rPr b="0" i="0" lang="en-US" sz="164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"\s"</a:t>
            </a: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txt)</a:t>
            </a:r>
            <a:br>
              <a:rPr lang="en-US" sz="1640"/>
            </a:br>
            <a:br>
              <a:rPr lang="en-US" sz="1640"/>
            </a:br>
            <a:r>
              <a:rPr b="0" i="0" lang="en-US" sz="164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4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first white-space character is located in position:"</a:t>
            </a: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x.start())</a:t>
            </a:r>
            <a:endParaRPr sz="164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60955"/>
              <a:buNone/>
            </a:pPr>
            <a:r>
              <a:rPr lang="en-US" sz="164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 sz="184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no matches are found, the value </a:t>
            </a:r>
            <a:r>
              <a:rPr b="0" i="0" lang="en-US" sz="184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i="0" lang="en-US" sz="184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returned:</a:t>
            </a:r>
            <a:r>
              <a:rPr b="0" i="0" lang="en-US" sz="1840" u="none" cap="none" strike="noStrike">
                <a:solidFill>
                  <a:schemeClr val="dk1"/>
                </a:solidFill>
              </a:rPr>
              <a:t> </a:t>
            </a:r>
            <a:endParaRPr sz="26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742"/>
              <a:buNone/>
            </a:pPr>
            <a:r>
              <a:rPr b="0" i="0" lang="en-US" sz="2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164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Make a search that returns no match:</a:t>
            </a:r>
            <a:endParaRPr sz="3440"/>
          </a:p>
          <a:p>
            <a:pPr indent="-25364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 sz="164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64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</a:t>
            </a:r>
            <a:r>
              <a:rPr b="0" i="0" lang="en-US" sz="164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"Portugal"</a:t>
            </a: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txt)</a:t>
            </a:r>
            <a:b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4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344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RegEx, or Regular Expression, is a sequence of characters that forms a search pattern.</a:t>
            </a:r>
            <a:b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RegEx can be used to check if a string contains the specified search pattern.</a:t>
            </a:r>
            <a:br>
              <a:rPr b="0" i="0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838200" y="44085"/>
            <a:ext cx="9843000" cy="47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has a built-in package called </a:t>
            </a:r>
            <a:r>
              <a:rPr i="0" lang="en-US" sz="18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can be used to work with Regular Expressions.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the </a:t>
            </a:r>
            <a:r>
              <a:rPr i="0" lang="en-US" sz="18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module: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</a:t>
            </a:r>
            <a:endParaRPr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the string to see if it starts with "The" and ends with "Spain":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</a:t>
            </a:r>
            <a:br>
              <a:rPr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"^The.*Spain$"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txt)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x = re.search(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"The.*Spain"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, txt)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https://www.w3schools.com/python/python_regex.asp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583096"/>
            <a:ext cx="105156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3)The split()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Split at each white-space character: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 sz="1500"/>
            </a:b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 sz="1500"/>
            </a:b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re.split(</a:t>
            </a:r>
            <a:r>
              <a:rPr b="0" i="0"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"\s"</a:t>
            </a: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txt)</a:t>
            </a:r>
            <a:br>
              <a:rPr lang="en-US" sz="1500"/>
            </a:br>
            <a:r>
              <a:rPr b="0" i="0"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control the number of occurrences by specifying the </a:t>
            </a:r>
            <a:r>
              <a:rPr b="0" i="0" lang="en-US" sz="15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maxsplit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parameter:</a:t>
            </a:r>
            <a:r>
              <a:rPr b="0" i="0" lang="en-US" sz="15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Split the string only at the first occurrence: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 sz="1500"/>
            </a:b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 sz="1500"/>
            </a:b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re.split(</a:t>
            </a:r>
            <a:r>
              <a:rPr b="0" i="0"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"\s"</a:t>
            </a: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txt, </a:t>
            </a:r>
            <a:r>
              <a:rPr b="0" i="0"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500"/>
            </a:br>
            <a:r>
              <a:rPr b="0" i="0"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4)</a:t>
            </a:r>
            <a:r>
              <a:rPr b="0" i="0"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sub()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</a:t>
            </a:r>
            <a:r>
              <a:rPr b="0" i="0" lang="en-U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Replace every white-space character with the number 9: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 sz="1400"/>
            </a:b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re.sub(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"\s"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"9"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txt)</a:t>
            </a:r>
            <a:br>
              <a:rPr lang="en-US" sz="1400"/>
            </a:b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</a:t>
            </a:r>
            <a:r>
              <a:rPr b="0" i="0" lang="en-US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Replace the first 2 occurrences:</a:t>
            </a: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 sz="1400"/>
            </a:b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re.sub(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"\s"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"9"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txt, </a:t>
            </a:r>
            <a:r>
              <a:rPr b="0" i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400"/>
            </a:b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212035"/>
            <a:ext cx="10515600" cy="596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Match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 a search that will return a Match Object:</a:t>
            </a:r>
            <a:endParaRPr b="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"ai"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txt)</a:t>
            </a:r>
            <a:br>
              <a:rPr lang="en-US"/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 </a:t>
            </a:r>
            <a:r>
              <a:rPr b="0" i="0"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#this will print an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Match object has properties and methods used to retrieve information about the search, and the result:</a:t>
            </a:r>
            <a:endParaRPr b="0"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ct val="100000"/>
              <a:buFont typeface="Consolas"/>
              <a:buNone/>
            </a:pPr>
            <a:r>
              <a:rPr b="0" i="0" lang="en-US" sz="2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.span()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returns a tuple containing the start-, and end positions of the match.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.string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returns the string passed into the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ct val="100000"/>
              <a:buFont typeface="Consolas"/>
              <a:buNone/>
            </a:pPr>
            <a:r>
              <a:rPr b="0" i="0" lang="en-US" sz="28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.group()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returns the part of the string where there was a match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 The regular expression looks for any words that starts with an upper case "S":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nsolas"/>
              <a:buNone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lang="en-US"/>
            </a:b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lang="en-US"/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re.search(r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"\bS\w+"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txt)</a:t>
            </a:r>
            <a:br>
              <a:rPr lang="en-US"/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x.span()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Print the string passed into the function: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re.search(r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"\bS\w+"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txt)</a:t>
            </a: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x.string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 the part of the string where there was a match.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regular expression looks for any words that starts with an upper case "S":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re</a:t>
            </a: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rain in Spain"</a:t>
            </a: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re.search(r</a:t>
            </a:r>
            <a:r>
              <a:rPr b="0" i="0"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"\bS\w+"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txt)</a:t>
            </a:r>
            <a:b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x.group()</a:t>
            </a:r>
            <a:r>
              <a:rPr b="0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0" y="-40705"/>
            <a:ext cx="184731" cy="538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https://www.w3schools.com/python/python_regex.asp#findall</a:t>
            </a:r>
            <a:br>
              <a:rPr lang="en-US"/>
            </a:b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2" name="Google Shape;13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001" l="15241" r="26496" t="23524"/>
          <a:stretch/>
        </p:blipFill>
        <p:spPr>
          <a:xfrm>
            <a:off x="1007165" y="715617"/>
            <a:ext cx="8958470" cy="588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2023-05-20T13:49:12Z</dcterms:created>
  <dc:creator>DELL</dc:creator>
</cp:coreProperties>
</file>