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Nunito"/>
      <p:regular r:id="rId45"/>
      <p:bold r:id="rId46"/>
      <p:italic r:id="rId47"/>
      <p:boldItalic r:id="rId48"/>
    </p:embeddedFont>
    <p:embeddedFont>
      <p:font typeface="Maven Pro"/>
      <p:regular r:id="rId49"/>
      <p:bold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51" roundtripDataSignature="AMtx7mgrgXSC/tSAX5UhANpz9duGdoUx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Nunito-bold.fntdata"/><Relationship Id="rId45"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Nunito-boldItalic.fntdata"/><Relationship Id="rId47" Type="http://schemas.openxmlformats.org/officeDocument/2006/relationships/font" Target="fonts/Nunito-italic.fntdata"/><Relationship Id="rId49"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customschemas.google.com/relationships/presentationmetadata" Target="metadata"/><Relationship Id="rId50" Type="http://schemas.openxmlformats.org/officeDocument/2006/relationships/font" Target="fonts/MavenP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09c61bcea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g109c61bcea9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09de1a271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g109de1a2717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4652431e7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g14652431e70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23a15e8a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g223a15e8a7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23a15e8a7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g223a15e8a73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23a15e8a7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g223a15e8a73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23a15e8a7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g223a15e8a73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23a15e8a7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g223a15e8a73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23a15e8a7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g223a15e8a73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23a15e8a7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g223a15e8a73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23a15e8a7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g223a15e8a73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23a15e8a7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g223a15e8a73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23a15e8a7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g223a15e8a73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09de1a271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g109de1a2717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23a15e8a7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g223a15e8a73_0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09de1a271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g109de1a2717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23a15e8a73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 name="Google Shape;424;g223a15e8a73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23a15e8a7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9" name="Google Shape;429;g223a15e8a73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23a15e8a7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g223a15e8a73_0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23a15e8a7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9" name="Google Shape;439;g223a15e8a73_0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23a15e8a73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5" name="Google Shape;445;g223a15e8a73_0_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23a15e8a7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0" name="Google Shape;450;g223a15e8a73_0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09de1a271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5" name="Google Shape;455;g109de1a2717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23a15e8a73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0" name="Google Shape;460;g223a15e8a73_0_1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223a15e8a73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6" name="Google Shape;466;g223a15e8a73_0_1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109c61bcea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2" name="Google Shape;472;g109c61bcea9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11465a94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7" name="Google Shape;477;g111465a949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11465a949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g111465a9495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111465a949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9" name="Google Shape;489;g111465a9495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111465a949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5" name="Google Shape;495;g111465a9495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12"/>
          <p:cNvGrpSpPr/>
          <p:nvPr/>
        </p:nvGrpSpPr>
        <p:grpSpPr>
          <a:xfrm>
            <a:off x="7343003" y="3409675"/>
            <a:ext cx="1691422" cy="1732548"/>
            <a:chOff x="7343003" y="3409675"/>
            <a:chExt cx="1691422" cy="1732548"/>
          </a:xfrm>
        </p:grpSpPr>
        <p:grpSp>
          <p:nvGrpSpPr>
            <p:cNvPr id="11" name="Google Shape;11;p12"/>
            <p:cNvGrpSpPr/>
            <p:nvPr/>
          </p:nvGrpSpPr>
          <p:grpSpPr>
            <a:xfrm>
              <a:off x="7343003" y="4453711"/>
              <a:ext cx="316800" cy="688512"/>
              <a:chOff x="7343003" y="4453711"/>
              <a:chExt cx="316800" cy="688512"/>
            </a:xfrm>
          </p:grpSpPr>
          <p:sp>
            <p:nvSpPr>
              <p:cNvPr id="12" name="Google Shape;12;p12"/>
              <p:cNvSpPr/>
              <p:nvPr/>
            </p:nvSpPr>
            <p:spPr>
              <a:xfrm>
                <a:off x="7343003" y="4453711"/>
                <a:ext cx="316800" cy="688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2"/>
              <p:cNvSpPr/>
              <p:nvPr/>
            </p:nvSpPr>
            <p:spPr>
              <a:xfrm>
                <a:off x="7343003" y="4801723"/>
                <a:ext cx="316800" cy="340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p12"/>
            <p:cNvGrpSpPr/>
            <p:nvPr/>
          </p:nvGrpSpPr>
          <p:grpSpPr>
            <a:xfrm>
              <a:off x="7801210" y="4105700"/>
              <a:ext cx="316800" cy="1036523"/>
              <a:chOff x="7801210" y="4105700"/>
              <a:chExt cx="316800" cy="1036523"/>
            </a:xfrm>
          </p:grpSpPr>
          <p:sp>
            <p:nvSpPr>
              <p:cNvPr id="15" name="Google Shape;15;p12"/>
              <p:cNvSpPr/>
              <p:nvPr/>
            </p:nvSpPr>
            <p:spPr>
              <a:xfrm>
                <a:off x="7801210" y="4453711"/>
                <a:ext cx="316800" cy="688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2"/>
              <p:cNvSpPr/>
              <p:nvPr/>
            </p:nvSpPr>
            <p:spPr>
              <a:xfrm>
                <a:off x="7801210" y="4105700"/>
                <a:ext cx="316800" cy="1036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2"/>
              <p:cNvSpPr/>
              <p:nvPr/>
            </p:nvSpPr>
            <p:spPr>
              <a:xfrm>
                <a:off x="7801210" y="4801723"/>
                <a:ext cx="316800" cy="340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12"/>
            <p:cNvGrpSpPr/>
            <p:nvPr/>
          </p:nvGrpSpPr>
          <p:grpSpPr>
            <a:xfrm>
              <a:off x="8259418" y="3757688"/>
              <a:ext cx="316800" cy="1384535"/>
              <a:chOff x="8259418" y="3757688"/>
              <a:chExt cx="316800" cy="1384535"/>
            </a:xfrm>
          </p:grpSpPr>
          <p:sp>
            <p:nvSpPr>
              <p:cNvPr id="19" name="Google Shape;19;p12"/>
              <p:cNvSpPr/>
              <p:nvPr/>
            </p:nvSpPr>
            <p:spPr>
              <a:xfrm>
                <a:off x="8259418" y="4453711"/>
                <a:ext cx="316800" cy="688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2"/>
              <p:cNvSpPr/>
              <p:nvPr/>
            </p:nvSpPr>
            <p:spPr>
              <a:xfrm>
                <a:off x="8259418" y="3757688"/>
                <a:ext cx="316800" cy="1384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2"/>
              <p:cNvSpPr/>
              <p:nvPr/>
            </p:nvSpPr>
            <p:spPr>
              <a:xfrm>
                <a:off x="8259418" y="4105700"/>
                <a:ext cx="316800" cy="1036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2"/>
              <p:cNvSpPr/>
              <p:nvPr/>
            </p:nvSpPr>
            <p:spPr>
              <a:xfrm>
                <a:off x="8259418" y="4801723"/>
                <a:ext cx="316800" cy="340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12"/>
            <p:cNvGrpSpPr/>
            <p:nvPr/>
          </p:nvGrpSpPr>
          <p:grpSpPr>
            <a:xfrm>
              <a:off x="8717625" y="3409675"/>
              <a:ext cx="316800" cy="1732548"/>
              <a:chOff x="8717625" y="3409675"/>
              <a:chExt cx="316800" cy="1732548"/>
            </a:xfrm>
          </p:grpSpPr>
          <p:sp>
            <p:nvSpPr>
              <p:cNvPr id="24" name="Google Shape;24;p12"/>
              <p:cNvSpPr/>
              <p:nvPr/>
            </p:nvSpPr>
            <p:spPr>
              <a:xfrm>
                <a:off x="8717625" y="4453711"/>
                <a:ext cx="316800" cy="688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2"/>
              <p:cNvSpPr/>
              <p:nvPr/>
            </p:nvSpPr>
            <p:spPr>
              <a:xfrm>
                <a:off x="8717625" y="3757688"/>
                <a:ext cx="316800" cy="1384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2"/>
              <p:cNvSpPr/>
              <p:nvPr/>
            </p:nvSpPr>
            <p:spPr>
              <a:xfrm>
                <a:off x="8717625" y="4105700"/>
                <a:ext cx="316800" cy="1036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2"/>
              <p:cNvSpPr/>
              <p:nvPr/>
            </p:nvSpPr>
            <p:spPr>
              <a:xfrm>
                <a:off x="8717625" y="3409675"/>
                <a:ext cx="316800" cy="1732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2"/>
              <p:cNvSpPr/>
              <p:nvPr/>
            </p:nvSpPr>
            <p:spPr>
              <a:xfrm>
                <a:off x="8717625" y="4801723"/>
                <a:ext cx="316800" cy="340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Google Shape;29;p12"/>
          <p:cNvGrpSpPr/>
          <p:nvPr/>
        </p:nvGrpSpPr>
        <p:grpSpPr>
          <a:xfrm>
            <a:off x="5043503" y="0"/>
            <a:ext cx="3814072" cy="3839102"/>
            <a:chOff x="5043503" y="0"/>
            <a:chExt cx="3814072" cy="3839102"/>
          </a:xfrm>
        </p:grpSpPr>
        <p:sp>
          <p:nvSpPr>
            <p:cNvPr id="30" name="Google Shape;30;p12"/>
            <p:cNvSpPr/>
            <p:nvPr/>
          </p:nvSpPr>
          <p:spPr>
            <a:xfrm>
              <a:off x="8460975" y="1817775"/>
              <a:ext cx="396600" cy="396600"/>
            </a:xfrm>
            <a:prstGeom prst="ellipse">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2"/>
            <p:cNvSpPr/>
            <p:nvPr/>
          </p:nvSpPr>
          <p:spPr>
            <a:xfrm rot="-9830444">
              <a:off x="6469759" y="3480728"/>
              <a:ext cx="320148" cy="320148"/>
            </a:xfrm>
            <a:prstGeom prst="ellipse">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12"/>
            <p:cNvGrpSpPr/>
            <p:nvPr/>
          </p:nvGrpSpPr>
          <p:grpSpPr>
            <a:xfrm>
              <a:off x="7647812" y="2704283"/>
              <a:ext cx="635219" cy="635219"/>
              <a:chOff x="6725724" y="2701260"/>
              <a:chExt cx="1208101" cy="1208100"/>
            </a:xfrm>
          </p:grpSpPr>
          <p:sp>
            <p:nvSpPr>
              <p:cNvPr id="33" name="Google Shape;33;p12"/>
              <p:cNvSpPr/>
              <p:nvPr/>
            </p:nvSpPr>
            <p:spPr>
              <a:xfrm rot="5400000">
                <a:off x="6725725" y="2701260"/>
                <a:ext cx="1208100" cy="1208100"/>
              </a:xfrm>
              <a:prstGeom prst="ellipse">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2"/>
              <p:cNvSpPr/>
              <p:nvPr/>
            </p:nvSpPr>
            <p:spPr>
              <a:xfrm rot="5400000">
                <a:off x="6725724" y="2701260"/>
                <a:ext cx="1208100" cy="1208100"/>
              </a:xfrm>
              <a:prstGeom prst="pie">
                <a:avLst>
                  <a:gd fmla="val 8244818" name="adj1"/>
                  <a:gd fmla="val 16246175"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2"/>
              <p:cNvSpPr/>
              <p:nvPr/>
            </p:nvSpPr>
            <p:spPr>
              <a:xfrm rot="5400000">
                <a:off x="6954988" y="2930398"/>
                <a:ext cx="749700" cy="749700"/>
              </a:xfrm>
              <a:prstGeom prst="ellipse">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12"/>
            <p:cNvSpPr/>
            <p:nvPr/>
          </p:nvSpPr>
          <p:spPr>
            <a:xfrm>
              <a:off x="8460975" y="1817775"/>
              <a:ext cx="396600" cy="396600"/>
            </a:xfrm>
            <a:prstGeom prst="pie">
              <a:avLst>
                <a:gd fmla="val 19376841" name="adj1"/>
                <a:gd fmla="val 1620000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12"/>
            <p:cNvGrpSpPr/>
            <p:nvPr/>
          </p:nvGrpSpPr>
          <p:grpSpPr>
            <a:xfrm>
              <a:off x="7952722" y="179238"/>
              <a:ext cx="873165" cy="873003"/>
              <a:chOff x="7754428" y="208725"/>
              <a:chExt cx="541800" cy="541800"/>
            </a:xfrm>
          </p:grpSpPr>
          <p:sp>
            <p:nvSpPr>
              <p:cNvPr id="38" name="Google Shape;38;p12"/>
              <p:cNvSpPr/>
              <p:nvPr/>
            </p:nvSpPr>
            <p:spPr>
              <a:xfrm rot="-8647347">
                <a:off x="7831319" y="285616"/>
                <a:ext cx="388018" cy="388018"/>
              </a:xfrm>
              <a:prstGeom prst="ellipse">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2"/>
              <p:cNvSpPr/>
              <p:nvPr/>
            </p:nvSpPr>
            <p:spPr>
              <a:xfrm rot="-8647347">
                <a:off x="7831319" y="285616"/>
                <a:ext cx="388018" cy="388018"/>
              </a:xfrm>
              <a:prstGeom prst="pie">
                <a:avLst>
                  <a:gd fmla="val 19376841" name="adj1"/>
                  <a:gd fmla="val 12313574"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12"/>
            <p:cNvSpPr/>
            <p:nvPr/>
          </p:nvSpPr>
          <p:spPr>
            <a:xfrm>
              <a:off x="5399840" y="356365"/>
              <a:ext cx="2577000" cy="2577000"/>
            </a:xfrm>
            <a:prstGeom prst="ellipse">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2"/>
            <p:cNvSpPr/>
            <p:nvPr/>
          </p:nvSpPr>
          <p:spPr>
            <a:xfrm rot="2043858">
              <a:off x="5503813" y="460310"/>
              <a:ext cx="2369480" cy="2369480"/>
            </a:xfrm>
            <a:prstGeom prst="ellipse">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2"/>
            <p:cNvSpPr/>
            <p:nvPr/>
          </p:nvSpPr>
          <p:spPr>
            <a:xfrm>
              <a:off x="5399795" y="360281"/>
              <a:ext cx="2577000" cy="2577000"/>
            </a:xfrm>
            <a:prstGeom prst="pie">
              <a:avLst>
                <a:gd fmla="val 8801158" name="adj1"/>
                <a:gd fmla="val 1620000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2"/>
            <p:cNvSpPr/>
            <p:nvPr/>
          </p:nvSpPr>
          <p:spPr>
            <a:xfrm>
              <a:off x="5399795" y="356358"/>
              <a:ext cx="2577000" cy="2577000"/>
            </a:xfrm>
            <a:prstGeom prst="pie">
              <a:avLst>
                <a:gd fmla="val 12554101" name="adj1"/>
                <a:gd fmla="val 1620000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2"/>
            <p:cNvSpPr/>
            <p:nvPr/>
          </p:nvSpPr>
          <p:spPr>
            <a:xfrm rot="-9830444">
              <a:off x="6469759" y="3480727"/>
              <a:ext cx="320148" cy="320148"/>
            </a:xfrm>
            <a:prstGeom prst="pie">
              <a:avLst>
                <a:gd fmla="val 19376841" name="adj1"/>
                <a:gd fmla="val 1620000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12"/>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7" name="Google Shape;47;p12"/>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1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21"/>
          <p:cNvGrpSpPr/>
          <p:nvPr/>
        </p:nvGrpSpPr>
        <p:grpSpPr>
          <a:xfrm>
            <a:off x="52" y="4099200"/>
            <a:ext cx="9144036" cy="1044300"/>
            <a:chOff x="52" y="4099200"/>
            <a:chExt cx="9144036" cy="1044300"/>
          </a:xfrm>
        </p:grpSpPr>
        <p:grpSp>
          <p:nvGrpSpPr>
            <p:cNvPr id="143" name="Google Shape;143;p21"/>
            <p:cNvGrpSpPr/>
            <p:nvPr/>
          </p:nvGrpSpPr>
          <p:grpSpPr>
            <a:xfrm>
              <a:off x="52" y="4309200"/>
              <a:ext cx="231622" cy="834300"/>
              <a:chOff x="2688737" y="4301380"/>
              <a:chExt cx="231900" cy="834300"/>
            </a:xfrm>
          </p:grpSpPr>
          <p:sp>
            <p:nvSpPr>
              <p:cNvPr id="144" name="Google Shape;144;p21"/>
              <p:cNvSpPr/>
              <p:nvPr/>
            </p:nvSpPr>
            <p:spPr>
              <a:xfrm flipH="1">
                <a:off x="2688737" y="4720780"/>
                <a:ext cx="2319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1"/>
              <p:cNvSpPr/>
              <p:nvPr/>
            </p:nvSpPr>
            <p:spPr>
              <a:xfrm flipH="1">
                <a:off x="2688737" y="4301380"/>
                <a:ext cx="231900" cy="83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1"/>
              <p:cNvSpPr/>
              <p:nvPr/>
            </p:nvSpPr>
            <p:spPr>
              <a:xfrm flipH="1">
                <a:off x="2688737" y="4511080"/>
                <a:ext cx="2319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1"/>
              <p:cNvSpPr/>
              <p:nvPr/>
            </p:nvSpPr>
            <p:spPr>
              <a:xfrm flipH="1">
                <a:off x="2688737" y="4930480"/>
                <a:ext cx="2319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21"/>
            <p:cNvGrpSpPr/>
            <p:nvPr/>
          </p:nvGrpSpPr>
          <p:grpSpPr>
            <a:xfrm>
              <a:off x="371406" y="4099200"/>
              <a:ext cx="231622" cy="1044300"/>
              <a:chOff x="2688737" y="4091380"/>
              <a:chExt cx="231900" cy="1044300"/>
            </a:xfrm>
          </p:grpSpPr>
          <p:sp>
            <p:nvSpPr>
              <p:cNvPr id="149" name="Google Shape;149;p21"/>
              <p:cNvSpPr/>
              <p:nvPr/>
            </p:nvSpPr>
            <p:spPr>
              <a:xfrm flipH="1">
                <a:off x="2688737" y="4720780"/>
                <a:ext cx="2319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1"/>
              <p:cNvSpPr/>
              <p:nvPr/>
            </p:nvSpPr>
            <p:spPr>
              <a:xfrm flipH="1">
                <a:off x="2688737" y="4301380"/>
                <a:ext cx="231900" cy="83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1"/>
              <p:cNvSpPr/>
              <p:nvPr/>
            </p:nvSpPr>
            <p:spPr>
              <a:xfrm flipH="1">
                <a:off x="2688737" y="4511080"/>
                <a:ext cx="2319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1"/>
              <p:cNvSpPr/>
              <p:nvPr/>
            </p:nvSpPr>
            <p:spPr>
              <a:xfrm flipH="1">
                <a:off x="2688737" y="4091380"/>
                <a:ext cx="231900" cy="104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1"/>
              <p:cNvSpPr/>
              <p:nvPr/>
            </p:nvSpPr>
            <p:spPr>
              <a:xfrm flipH="1">
                <a:off x="2688737" y="4930480"/>
                <a:ext cx="2319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 name="Google Shape;154;p21"/>
            <p:cNvGrpSpPr/>
            <p:nvPr/>
          </p:nvGrpSpPr>
          <p:grpSpPr>
            <a:xfrm>
              <a:off x="742761" y="4309200"/>
              <a:ext cx="231622" cy="834300"/>
              <a:chOff x="2688737" y="4301380"/>
              <a:chExt cx="231900" cy="834300"/>
            </a:xfrm>
          </p:grpSpPr>
          <p:sp>
            <p:nvSpPr>
              <p:cNvPr id="155" name="Google Shape;155;p21"/>
              <p:cNvSpPr/>
              <p:nvPr/>
            </p:nvSpPr>
            <p:spPr>
              <a:xfrm flipH="1">
                <a:off x="2688737" y="4720780"/>
                <a:ext cx="2319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1"/>
              <p:cNvSpPr/>
              <p:nvPr/>
            </p:nvSpPr>
            <p:spPr>
              <a:xfrm flipH="1">
                <a:off x="2688737" y="4301380"/>
                <a:ext cx="231900" cy="83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1"/>
              <p:cNvSpPr/>
              <p:nvPr/>
            </p:nvSpPr>
            <p:spPr>
              <a:xfrm flipH="1">
                <a:off x="2688737" y="4511080"/>
                <a:ext cx="2319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1"/>
              <p:cNvSpPr/>
              <p:nvPr/>
            </p:nvSpPr>
            <p:spPr>
              <a:xfrm flipH="1">
                <a:off x="2688737" y="4930480"/>
                <a:ext cx="2319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 name="Google Shape;159;p21"/>
            <p:cNvGrpSpPr/>
            <p:nvPr/>
          </p:nvGrpSpPr>
          <p:grpSpPr>
            <a:xfrm>
              <a:off x="1114115" y="4518900"/>
              <a:ext cx="231622" cy="624600"/>
              <a:chOff x="2688737" y="4511080"/>
              <a:chExt cx="231900" cy="624600"/>
            </a:xfrm>
          </p:grpSpPr>
          <p:sp>
            <p:nvSpPr>
              <p:cNvPr id="160" name="Google Shape;160;p21"/>
              <p:cNvSpPr/>
              <p:nvPr/>
            </p:nvSpPr>
            <p:spPr>
              <a:xfrm flipH="1">
                <a:off x="2688737" y="4720780"/>
                <a:ext cx="2319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1"/>
              <p:cNvSpPr/>
              <p:nvPr/>
            </p:nvSpPr>
            <p:spPr>
              <a:xfrm flipH="1">
                <a:off x="2688737" y="4511080"/>
                <a:ext cx="2319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1"/>
              <p:cNvSpPr/>
              <p:nvPr/>
            </p:nvSpPr>
            <p:spPr>
              <a:xfrm flipH="1">
                <a:off x="2688737" y="4930480"/>
                <a:ext cx="2319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p21"/>
            <p:cNvGrpSpPr/>
            <p:nvPr/>
          </p:nvGrpSpPr>
          <p:grpSpPr>
            <a:xfrm>
              <a:off x="1856753" y="4099200"/>
              <a:ext cx="231600" cy="1044300"/>
              <a:chOff x="1856753" y="4099200"/>
              <a:chExt cx="231600" cy="1044300"/>
            </a:xfrm>
          </p:grpSpPr>
          <p:sp>
            <p:nvSpPr>
              <p:cNvPr id="164" name="Google Shape;164;p21"/>
              <p:cNvSpPr/>
              <p:nvPr/>
            </p:nvSpPr>
            <p:spPr>
              <a:xfrm flipH="1">
                <a:off x="1856753" y="4728600"/>
                <a:ext cx="2316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1"/>
              <p:cNvSpPr/>
              <p:nvPr/>
            </p:nvSpPr>
            <p:spPr>
              <a:xfrm flipH="1">
                <a:off x="1856753" y="4309200"/>
                <a:ext cx="231600" cy="83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1"/>
              <p:cNvSpPr/>
              <p:nvPr/>
            </p:nvSpPr>
            <p:spPr>
              <a:xfrm flipH="1">
                <a:off x="1856753" y="4518900"/>
                <a:ext cx="2316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1"/>
              <p:cNvSpPr/>
              <p:nvPr/>
            </p:nvSpPr>
            <p:spPr>
              <a:xfrm flipH="1">
                <a:off x="1856753" y="4099200"/>
                <a:ext cx="231600" cy="104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1"/>
              <p:cNvSpPr/>
              <p:nvPr/>
            </p:nvSpPr>
            <p:spPr>
              <a:xfrm flipH="1">
                <a:off x="1856753" y="4938300"/>
                <a:ext cx="2316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p21"/>
            <p:cNvGrpSpPr/>
            <p:nvPr/>
          </p:nvGrpSpPr>
          <p:grpSpPr>
            <a:xfrm>
              <a:off x="2228107" y="4309200"/>
              <a:ext cx="231600" cy="834300"/>
              <a:chOff x="2228107" y="4309200"/>
              <a:chExt cx="231600" cy="834300"/>
            </a:xfrm>
          </p:grpSpPr>
          <p:sp>
            <p:nvSpPr>
              <p:cNvPr id="170" name="Google Shape;170;p21"/>
              <p:cNvSpPr/>
              <p:nvPr/>
            </p:nvSpPr>
            <p:spPr>
              <a:xfrm flipH="1">
                <a:off x="2228107" y="4728600"/>
                <a:ext cx="2316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1"/>
              <p:cNvSpPr/>
              <p:nvPr/>
            </p:nvSpPr>
            <p:spPr>
              <a:xfrm flipH="1">
                <a:off x="2228107" y="4309200"/>
                <a:ext cx="231600" cy="83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1"/>
              <p:cNvSpPr/>
              <p:nvPr/>
            </p:nvSpPr>
            <p:spPr>
              <a:xfrm flipH="1">
                <a:off x="2228107" y="4518900"/>
                <a:ext cx="2316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1"/>
              <p:cNvSpPr/>
              <p:nvPr/>
            </p:nvSpPr>
            <p:spPr>
              <a:xfrm flipH="1">
                <a:off x="2228107" y="4938300"/>
                <a:ext cx="2316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p21"/>
            <p:cNvGrpSpPr/>
            <p:nvPr/>
          </p:nvGrpSpPr>
          <p:grpSpPr>
            <a:xfrm>
              <a:off x="2599462" y="4518900"/>
              <a:ext cx="231600" cy="624600"/>
              <a:chOff x="2599462" y="4518900"/>
              <a:chExt cx="231600" cy="624600"/>
            </a:xfrm>
          </p:grpSpPr>
          <p:sp>
            <p:nvSpPr>
              <p:cNvPr id="175" name="Google Shape;175;p21"/>
              <p:cNvSpPr/>
              <p:nvPr/>
            </p:nvSpPr>
            <p:spPr>
              <a:xfrm flipH="1">
                <a:off x="2599462" y="4728600"/>
                <a:ext cx="2316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1"/>
              <p:cNvSpPr/>
              <p:nvPr/>
            </p:nvSpPr>
            <p:spPr>
              <a:xfrm flipH="1">
                <a:off x="2599462" y="4518900"/>
                <a:ext cx="2316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1"/>
              <p:cNvSpPr/>
              <p:nvPr/>
            </p:nvSpPr>
            <p:spPr>
              <a:xfrm flipH="1">
                <a:off x="2599462" y="4938300"/>
                <a:ext cx="2316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p21"/>
            <p:cNvGrpSpPr/>
            <p:nvPr/>
          </p:nvGrpSpPr>
          <p:grpSpPr>
            <a:xfrm>
              <a:off x="3342171" y="4099200"/>
              <a:ext cx="231600" cy="1044300"/>
              <a:chOff x="3342171" y="4099200"/>
              <a:chExt cx="231600" cy="1044300"/>
            </a:xfrm>
          </p:grpSpPr>
          <p:sp>
            <p:nvSpPr>
              <p:cNvPr id="179" name="Google Shape;179;p21"/>
              <p:cNvSpPr/>
              <p:nvPr/>
            </p:nvSpPr>
            <p:spPr>
              <a:xfrm flipH="1">
                <a:off x="3342171" y="4728600"/>
                <a:ext cx="2316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1"/>
              <p:cNvSpPr/>
              <p:nvPr/>
            </p:nvSpPr>
            <p:spPr>
              <a:xfrm flipH="1">
                <a:off x="3342171" y="4309200"/>
                <a:ext cx="231600" cy="83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1"/>
              <p:cNvSpPr/>
              <p:nvPr/>
            </p:nvSpPr>
            <p:spPr>
              <a:xfrm flipH="1">
                <a:off x="3342171" y="4518900"/>
                <a:ext cx="2316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1"/>
              <p:cNvSpPr/>
              <p:nvPr/>
            </p:nvSpPr>
            <p:spPr>
              <a:xfrm flipH="1">
                <a:off x="3342171" y="4099200"/>
                <a:ext cx="231600" cy="104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1"/>
              <p:cNvSpPr/>
              <p:nvPr/>
            </p:nvSpPr>
            <p:spPr>
              <a:xfrm flipH="1">
                <a:off x="3342171" y="4938300"/>
                <a:ext cx="2316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21"/>
            <p:cNvGrpSpPr/>
            <p:nvPr/>
          </p:nvGrpSpPr>
          <p:grpSpPr>
            <a:xfrm>
              <a:off x="3713525" y="4309200"/>
              <a:ext cx="231600" cy="834300"/>
              <a:chOff x="3713525" y="4309200"/>
              <a:chExt cx="231600" cy="834300"/>
            </a:xfrm>
          </p:grpSpPr>
          <p:sp>
            <p:nvSpPr>
              <p:cNvPr id="185" name="Google Shape;185;p21"/>
              <p:cNvSpPr/>
              <p:nvPr/>
            </p:nvSpPr>
            <p:spPr>
              <a:xfrm flipH="1">
                <a:off x="3713525" y="4728600"/>
                <a:ext cx="2316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1"/>
              <p:cNvSpPr/>
              <p:nvPr/>
            </p:nvSpPr>
            <p:spPr>
              <a:xfrm flipH="1">
                <a:off x="3713525" y="4309200"/>
                <a:ext cx="231600" cy="83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1"/>
              <p:cNvSpPr/>
              <p:nvPr/>
            </p:nvSpPr>
            <p:spPr>
              <a:xfrm flipH="1">
                <a:off x="3713525" y="4518900"/>
                <a:ext cx="2316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1"/>
              <p:cNvSpPr/>
              <p:nvPr/>
            </p:nvSpPr>
            <p:spPr>
              <a:xfrm flipH="1">
                <a:off x="3713525" y="4938300"/>
                <a:ext cx="2316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 name="Google Shape;189;p21"/>
            <p:cNvGrpSpPr/>
            <p:nvPr/>
          </p:nvGrpSpPr>
          <p:grpSpPr>
            <a:xfrm>
              <a:off x="1485398" y="4309200"/>
              <a:ext cx="231600" cy="834300"/>
              <a:chOff x="1485398" y="4309200"/>
              <a:chExt cx="231600" cy="834300"/>
            </a:xfrm>
          </p:grpSpPr>
          <p:sp>
            <p:nvSpPr>
              <p:cNvPr id="190" name="Google Shape;190;p21"/>
              <p:cNvSpPr/>
              <p:nvPr/>
            </p:nvSpPr>
            <p:spPr>
              <a:xfrm flipH="1">
                <a:off x="1485398" y="4728600"/>
                <a:ext cx="2316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1"/>
              <p:cNvSpPr/>
              <p:nvPr/>
            </p:nvSpPr>
            <p:spPr>
              <a:xfrm flipH="1">
                <a:off x="1485398" y="4309200"/>
                <a:ext cx="231600" cy="83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1"/>
              <p:cNvSpPr/>
              <p:nvPr/>
            </p:nvSpPr>
            <p:spPr>
              <a:xfrm flipH="1">
                <a:off x="1485398" y="4518900"/>
                <a:ext cx="2316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1"/>
              <p:cNvSpPr/>
              <p:nvPr/>
            </p:nvSpPr>
            <p:spPr>
              <a:xfrm flipH="1">
                <a:off x="1485398" y="4938300"/>
                <a:ext cx="2316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 name="Google Shape;194;p21"/>
            <p:cNvGrpSpPr/>
            <p:nvPr/>
          </p:nvGrpSpPr>
          <p:grpSpPr>
            <a:xfrm>
              <a:off x="4084879" y="4518900"/>
              <a:ext cx="231600" cy="624600"/>
              <a:chOff x="4084879" y="4518900"/>
              <a:chExt cx="231600" cy="624600"/>
            </a:xfrm>
          </p:grpSpPr>
          <p:sp>
            <p:nvSpPr>
              <p:cNvPr id="195" name="Google Shape;195;p21"/>
              <p:cNvSpPr/>
              <p:nvPr/>
            </p:nvSpPr>
            <p:spPr>
              <a:xfrm flipH="1">
                <a:off x="4084879" y="4728600"/>
                <a:ext cx="2316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1"/>
              <p:cNvSpPr/>
              <p:nvPr/>
            </p:nvSpPr>
            <p:spPr>
              <a:xfrm flipH="1">
                <a:off x="4084879" y="4518900"/>
                <a:ext cx="2316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1"/>
              <p:cNvSpPr/>
              <p:nvPr/>
            </p:nvSpPr>
            <p:spPr>
              <a:xfrm flipH="1">
                <a:off x="4084879" y="4938300"/>
                <a:ext cx="2316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 name="Google Shape;198;p21"/>
            <p:cNvGrpSpPr/>
            <p:nvPr/>
          </p:nvGrpSpPr>
          <p:grpSpPr>
            <a:xfrm>
              <a:off x="2970816" y="4309200"/>
              <a:ext cx="231600" cy="834300"/>
              <a:chOff x="2970816" y="4309200"/>
              <a:chExt cx="231600" cy="834300"/>
            </a:xfrm>
          </p:grpSpPr>
          <p:sp>
            <p:nvSpPr>
              <p:cNvPr id="199" name="Google Shape;199;p21"/>
              <p:cNvSpPr/>
              <p:nvPr/>
            </p:nvSpPr>
            <p:spPr>
              <a:xfrm flipH="1">
                <a:off x="2970816" y="4728600"/>
                <a:ext cx="2316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1"/>
              <p:cNvSpPr/>
              <p:nvPr/>
            </p:nvSpPr>
            <p:spPr>
              <a:xfrm flipH="1">
                <a:off x="2970816" y="4309200"/>
                <a:ext cx="231600" cy="83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1"/>
              <p:cNvSpPr/>
              <p:nvPr/>
            </p:nvSpPr>
            <p:spPr>
              <a:xfrm flipH="1">
                <a:off x="2970816" y="4518900"/>
                <a:ext cx="2316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1"/>
              <p:cNvSpPr/>
              <p:nvPr/>
            </p:nvSpPr>
            <p:spPr>
              <a:xfrm flipH="1">
                <a:off x="2970816" y="4938300"/>
                <a:ext cx="2316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 name="Google Shape;203;p21"/>
            <p:cNvGrpSpPr/>
            <p:nvPr/>
          </p:nvGrpSpPr>
          <p:grpSpPr>
            <a:xfrm>
              <a:off x="4456234" y="4309200"/>
              <a:ext cx="231600" cy="834300"/>
              <a:chOff x="4456234" y="4309200"/>
              <a:chExt cx="231600" cy="834300"/>
            </a:xfrm>
          </p:grpSpPr>
          <p:sp>
            <p:nvSpPr>
              <p:cNvPr id="204" name="Google Shape;204;p21"/>
              <p:cNvSpPr/>
              <p:nvPr/>
            </p:nvSpPr>
            <p:spPr>
              <a:xfrm flipH="1">
                <a:off x="4456234" y="4728600"/>
                <a:ext cx="2316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1"/>
              <p:cNvSpPr/>
              <p:nvPr/>
            </p:nvSpPr>
            <p:spPr>
              <a:xfrm flipH="1">
                <a:off x="4456234" y="4309200"/>
                <a:ext cx="231600" cy="83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1"/>
              <p:cNvSpPr/>
              <p:nvPr/>
            </p:nvSpPr>
            <p:spPr>
              <a:xfrm flipH="1">
                <a:off x="4456234" y="4518900"/>
                <a:ext cx="2316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1"/>
              <p:cNvSpPr/>
              <p:nvPr/>
            </p:nvSpPr>
            <p:spPr>
              <a:xfrm flipH="1">
                <a:off x="4456234" y="4938300"/>
                <a:ext cx="2316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p21"/>
            <p:cNvGrpSpPr/>
            <p:nvPr/>
          </p:nvGrpSpPr>
          <p:grpSpPr>
            <a:xfrm>
              <a:off x="4827588" y="4099200"/>
              <a:ext cx="231600" cy="1044300"/>
              <a:chOff x="4827588" y="4099200"/>
              <a:chExt cx="231600" cy="1044300"/>
            </a:xfrm>
          </p:grpSpPr>
          <p:sp>
            <p:nvSpPr>
              <p:cNvPr id="209" name="Google Shape;209;p21"/>
              <p:cNvSpPr/>
              <p:nvPr/>
            </p:nvSpPr>
            <p:spPr>
              <a:xfrm flipH="1">
                <a:off x="4827588" y="4728600"/>
                <a:ext cx="2316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1"/>
              <p:cNvSpPr/>
              <p:nvPr/>
            </p:nvSpPr>
            <p:spPr>
              <a:xfrm flipH="1">
                <a:off x="4827588" y="4309200"/>
                <a:ext cx="231600" cy="83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1"/>
              <p:cNvSpPr/>
              <p:nvPr/>
            </p:nvSpPr>
            <p:spPr>
              <a:xfrm flipH="1">
                <a:off x="4827588" y="4518900"/>
                <a:ext cx="2316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1"/>
              <p:cNvSpPr/>
              <p:nvPr/>
            </p:nvSpPr>
            <p:spPr>
              <a:xfrm flipH="1">
                <a:off x="4827588" y="4099200"/>
                <a:ext cx="231600" cy="104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1"/>
              <p:cNvSpPr/>
              <p:nvPr/>
            </p:nvSpPr>
            <p:spPr>
              <a:xfrm flipH="1">
                <a:off x="4827588" y="4938300"/>
                <a:ext cx="2316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 name="Google Shape;214;p21"/>
            <p:cNvGrpSpPr/>
            <p:nvPr/>
          </p:nvGrpSpPr>
          <p:grpSpPr>
            <a:xfrm>
              <a:off x="5198943" y="4309200"/>
              <a:ext cx="231600" cy="834300"/>
              <a:chOff x="5198943" y="4309200"/>
              <a:chExt cx="231600" cy="834300"/>
            </a:xfrm>
          </p:grpSpPr>
          <p:sp>
            <p:nvSpPr>
              <p:cNvPr id="215" name="Google Shape;215;p21"/>
              <p:cNvSpPr/>
              <p:nvPr/>
            </p:nvSpPr>
            <p:spPr>
              <a:xfrm flipH="1">
                <a:off x="5198943" y="4728600"/>
                <a:ext cx="2316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1"/>
              <p:cNvSpPr/>
              <p:nvPr/>
            </p:nvSpPr>
            <p:spPr>
              <a:xfrm flipH="1">
                <a:off x="5198943" y="4309200"/>
                <a:ext cx="231600" cy="83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1"/>
              <p:cNvSpPr/>
              <p:nvPr/>
            </p:nvSpPr>
            <p:spPr>
              <a:xfrm flipH="1">
                <a:off x="5198943" y="4518900"/>
                <a:ext cx="2316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1"/>
              <p:cNvSpPr/>
              <p:nvPr/>
            </p:nvSpPr>
            <p:spPr>
              <a:xfrm flipH="1">
                <a:off x="5198943" y="4938300"/>
                <a:ext cx="2316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21"/>
            <p:cNvGrpSpPr/>
            <p:nvPr/>
          </p:nvGrpSpPr>
          <p:grpSpPr>
            <a:xfrm>
              <a:off x="5570297" y="4518900"/>
              <a:ext cx="231600" cy="624600"/>
              <a:chOff x="5570297" y="4518900"/>
              <a:chExt cx="231600" cy="624600"/>
            </a:xfrm>
          </p:grpSpPr>
          <p:sp>
            <p:nvSpPr>
              <p:cNvPr id="220" name="Google Shape;220;p21"/>
              <p:cNvSpPr/>
              <p:nvPr/>
            </p:nvSpPr>
            <p:spPr>
              <a:xfrm flipH="1">
                <a:off x="5570297" y="4728600"/>
                <a:ext cx="2316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1"/>
              <p:cNvSpPr/>
              <p:nvPr/>
            </p:nvSpPr>
            <p:spPr>
              <a:xfrm flipH="1">
                <a:off x="5570297" y="4518900"/>
                <a:ext cx="2316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1"/>
              <p:cNvSpPr/>
              <p:nvPr/>
            </p:nvSpPr>
            <p:spPr>
              <a:xfrm flipH="1">
                <a:off x="5570297" y="4938300"/>
                <a:ext cx="2316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21"/>
            <p:cNvGrpSpPr/>
            <p:nvPr/>
          </p:nvGrpSpPr>
          <p:grpSpPr>
            <a:xfrm>
              <a:off x="5941652" y="4309200"/>
              <a:ext cx="231600" cy="834300"/>
              <a:chOff x="5941652" y="4309200"/>
              <a:chExt cx="231600" cy="834300"/>
            </a:xfrm>
          </p:grpSpPr>
          <p:sp>
            <p:nvSpPr>
              <p:cNvPr id="224" name="Google Shape;224;p21"/>
              <p:cNvSpPr/>
              <p:nvPr/>
            </p:nvSpPr>
            <p:spPr>
              <a:xfrm flipH="1">
                <a:off x="5941652" y="4728600"/>
                <a:ext cx="2316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1"/>
              <p:cNvSpPr/>
              <p:nvPr/>
            </p:nvSpPr>
            <p:spPr>
              <a:xfrm flipH="1">
                <a:off x="5941652" y="4309200"/>
                <a:ext cx="231600" cy="83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1"/>
              <p:cNvSpPr/>
              <p:nvPr/>
            </p:nvSpPr>
            <p:spPr>
              <a:xfrm flipH="1">
                <a:off x="5941652" y="4518900"/>
                <a:ext cx="2316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1"/>
              <p:cNvSpPr/>
              <p:nvPr/>
            </p:nvSpPr>
            <p:spPr>
              <a:xfrm flipH="1">
                <a:off x="5941652" y="4938300"/>
                <a:ext cx="2316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 name="Google Shape;228;p21"/>
            <p:cNvGrpSpPr/>
            <p:nvPr/>
          </p:nvGrpSpPr>
          <p:grpSpPr>
            <a:xfrm>
              <a:off x="6313006" y="4099200"/>
              <a:ext cx="231600" cy="1044300"/>
              <a:chOff x="6313006" y="4099200"/>
              <a:chExt cx="231600" cy="1044300"/>
            </a:xfrm>
          </p:grpSpPr>
          <p:sp>
            <p:nvSpPr>
              <p:cNvPr id="229" name="Google Shape;229;p21"/>
              <p:cNvSpPr/>
              <p:nvPr/>
            </p:nvSpPr>
            <p:spPr>
              <a:xfrm flipH="1">
                <a:off x="6313006" y="4728600"/>
                <a:ext cx="2316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1"/>
              <p:cNvSpPr/>
              <p:nvPr/>
            </p:nvSpPr>
            <p:spPr>
              <a:xfrm flipH="1">
                <a:off x="6313006" y="4309200"/>
                <a:ext cx="231600" cy="83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1"/>
              <p:cNvSpPr/>
              <p:nvPr/>
            </p:nvSpPr>
            <p:spPr>
              <a:xfrm flipH="1">
                <a:off x="6313006" y="4518900"/>
                <a:ext cx="2316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1"/>
              <p:cNvSpPr/>
              <p:nvPr/>
            </p:nvSpPr>
            <p:spPr>
              <a:xfrm flipH="1">
                <a:off x="6313006" y="4099200"/>
                <a:ext cx="231600" cy="104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1"/>
              <p:cNvSpPr/>
              <p:nvPr/>
            </p:nvSpPr>
            <p:spPr>
              <a:xfrm flipH="1">
                <a:off x="6313006" y="4938300"/>
                <a:ext cx="2316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Google Shape;234;p21"/>
            <p:cNvGrpSpPr/>
            <p:nvPr/>
          </p:nvGrpSpPr>
          <p:grpSpPr>
            <a:xfrm>
              <a:off x="6684361" y="4309200"/>
              <a:ext cx="231600" cy="834300"/>
              <a:chOff x="6684361" y="4309200"/>
              <a:chExt cx="231600" cy="834300"/>
            </a:xfrm>
          </p:grpSpPr>
          <p:sp>
            <p:nvSpPr>
              <p:cNvPr id="235" name="Google Shape;235;p21"/>
              <p:cNvSpPr/>
              <p:nvPr/>
            </p:nvSpPr>
            <p:spPr>
              <a:xfrm flipH="1">
                <a:off x="6684361" y="4728600"/>
                <a:ext cx="2316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1"/>
              <p:cNvSpPr/>
              <p:nvPr/>
            </p:nvSpPr>
            <p:spPr>
              <a:xfrm flipH="1">
                <a:off x="6684361" y="4309200"/>
                <a:ext cx="231600" cy="83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1"/>
              <p:cNvSpPr/>
              <p:nvPr/>
            </p:nvSpPr>
            <p:spPr>
              <a:xfrm flipH="1">
                <a:off x="6684361" y="4518900"/>
                <a:ext cx="2316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1"/>
              <p:cNvSpPr/>
              <p:nvPr/>
            </p:nvSpPr>
            <p:spPr>
              <a:xfrm flipH="1">
                <a:off x="6684361" y="4938300"/>
                <a:ext cx="2316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 name="Google Shape;239;p21"/>
            <p:cNvGrpSpPr/>
            <p:nvPr/>
          </p:nvGrpSpPr>
          <p:grpSpPr>
            <a:xfrm>
              <a:off x="7055715" y="4518900"/>
              <a:ext cx="231600" cy="624600"/>
              <a:chOff x="7055715" y="4518900"/>
              <a:chExt cx="231600" cy="624600"/>
            </a:xfrm>
          </p:grpSpPr>
          <p:sp>
            <p:nvSpPr>
              <p:cNvPr id="240" name="Google Shape;240;p21"/>
              <p:cNvSpPr/>
              <p:nvPr/>
            </p:nvSpPr>
            <p:spPr>
              <a:xfrm flipH="1">
                <a:off x="7055715" y="4728600"/>
                <a:ext cx="2316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1"/>
              <p:cNvSpPr/>
              <p:nvPr/>
            </p:nvSpPr>
            <p:spPr>
              <a:xfrm flipH="1">
                <a:off x="7055715" y="4518900"/>
                <a:ext cx="2316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1"/>
              <p:cNvSpPr/>
              <p:nvPr/>
            </p:nvSpPr>
            <p:spPr>
              <a:xfrm flipH="1">
                <a:off x="7055715" y="4938300"/>
                <a:ext cx="2316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 name="Google Shape;243;p21"/>
            <p:cNvGrpSpPr/>
            <p:nvPr/>
          </p:nvGrpSpPr>
          <p:grpSpPr>
            <a:xfrm>
              <a:off x="7798424" y="4099200"/>
              <a:ext cx="231600" cy="1044300"/>
              <a:chOff x="7798424" y="4099200"/>
              <a:chExt cx="231600" cy="1044300"/>
            </a:xfrm>
          </p:grpSpPr>
          <p:sp>
            <p:nvSpPr>
              <p:cNvPr id="244" name="Google Shape;244;p21"/>
              <p:cNvSpPr/>
              <p:nvPr/>
            </p:nvSpPr>
            <p:spPr>
              <a:xfrm flipH="1">
                <a:off x="7798424" y="4728600"/>
                <a:ext cx="2316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1"/>
              <p:cNvSpPr/>
              <p:nvPr/>
            </p:nvSpPr>
            <p:spPr>
              <a:xfrm flipH="1">
                <a:off x="7798424" y="4309200"/>
                <a:ext cx="231600" cy="83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1"/>
              <p:cNvSpPr/>
              <p:nvPr/>
            </p:nvSpPr>
            <p:spPr>
              <a:xfrm flipH="1">
                <a:off x="7798424" y="4518900"/>
                <a:ext cx="2316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1"/>
              <p:cNvSpPr/>
              <p:nvPr/>
            </p:nvSpPr>
            <p:spPr>
              <a:xfrm flipH="1">
                <a:off x="7798424" y="4099200"/>
                <a:ext cx="231600" cy="104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1"/>
              <p:cNvSpPr/>
              <p:nvPr/>
            </p:nvSpPr>
            <p:spPr>
              <a:xfrm flipH="1">
                <a:off x="7798424" y="4938300"/>
                <a:ext cx="2316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p21"/>
            <p:cNvGrpSpPr/>
            <p:nvPr/>
          </p:nvGrpSpPr>
          <p:grpSpPr>
            <a:xfrm>
              <a:off x="8169779" y="4309200"/>
              <a:ext cx="231600" cy="834300"/>
              <a:chOff x="8169779" y="4309200"/>
              <a:chExt cx="231600" cy="834300"/>
            </a:xfrm>
          </p:grpSpPr>
          <p:sp>
            <p:nvSpPr>
              <p:cNvPr id="250" name="Google Shape;250;p21"/>
              <p:cNvSpPr/>
              <p:nvPr/>
            </p:nvSpPr>
            <p:spPr>
              <a:xfrm flipH="1">
                <a:off x="8169779" y="4728600"/>
                <a:ext cx="2316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1"/>
              <p:cNvSpPr/>
              <p:nvPr/>
            </p:nvSpPr>
            <p:spPr>
              <a:xfrm flipH="1">
                <a:off x="8169779" y="4309200"/>
                <a:ext cx="231600" cy="83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1"/>
              <p:cNvSpPr/>
              <p:nvPr/>
            </p:nvSpPr>
            <p:spPr>
              <a:xfrm flipH="1">
                <a:off x="8169779" y="4518900"/>
                <a:ext cx="2316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1"/>
              <p:cNvSpPr/>
              <p:nvPr/>
            </p:nvSpPr>
            <p:spPr>
              <a:xfrm flipH="1">
                <a:off x="8169779" y="4938300"/>
                <a:ext cx="2316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21"/>
            <p:cNvGrpSpPr/>
            <p:nvPr/>
          </p:nvGrpSpPr>
          <p:grpSpPr>
            <a:xfrm>
              <a:off x="7427070" y="4309200"/>
              <a:ext cx="231600" cy="834300"/>
              <a:chOff x="7427070" y="4309200"/>
              <a:chExt cx="231600" cy="834300"/>
            </a:xfrm>
          </p:grpSpPr>
          <p:sp>
            <p:nvSpPr>
              <p:cNvPr id="255" name="Google Shape;255;p21"/>
              <p:cNvSpPr/>
              <p:nvPr/>
            </p:nvSpPr>
            <p:spPr>
              <a:xfrm flipH="1">
                <a:off x="7427070" y="4728600"/>
                <a:ext cx="2316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1"/>
              <p:cNvSpPr/>
              <p:nvPr/>
            </p:nvSpPr>
            <p:spPr>
              <a:xfrm flipH="1">
                <a:off x="7427070" y="4309200"/>
                <a:ext cx="231600" cy="83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1"/>
              <p:cNvSpPr/>
              <p:nvPr/>
            </p:nvSpPr>
            <p:spPr>
              <a:xfrm flipH="1">
                <a:off x="7427070" y="4518900"/>
                <a:ext cx="2316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1"/>
              <p:cNvSpPr/>
              <p:nvPr/>
            </p:nvSpPr>
            <p:spPr>
              <a:xfrm flipH="1">
                <a:off x="7427070" y="4938300"/>
                <a:ext cx="2316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p21"/>
            <p:cNvGrpSpPr/>
            <p:nvPr/>
          </p:nvGrpSpPr>
          <p:grpSpPr>
            <a:xfrm>
              <a:off x="8541133" y="4518900"/>
              <a:ext cx="231600" cy="624600"/>
              <a:chOff x="8541133" y="4518900"/>
              <a:chExt cx="231600" cy="624600"/>
            </a:xfrm>
          </p:grpSpPr>
          <p:sp>
            <p:nvSpPr>
              <p:cNvPr id="260" name="Google Shape;260;p21"/>
              <p:cNvSpPr/>
              <p:nvPr/>
            </p:nvSpPr>
            <p:spPr>
              <a:xfrm flipH="1">
                <a:off x="8541133" y="4728600"/>
                <a:ext cx="2316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1"/>
              <p:cNvSpPr/>
              <p:nvPr/>
            </p:nvSpPr>
            <p:spPr>
              <a:xfrm flipH="1">
                <a:off x="8541133" y="4518900"/>
                <a:ext cx="2316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1"/>
              <p:cNvSpPr/>
              <p:nvPr/>
            </p:nvSpPr>
            <p:spPr>
              <a:xfrm flipH="1">
                <a:off x="8541133" y="4938300"/>
                <a:ext cx="2316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p21"/>
            <p:cNvGrpSpPr/>
            <p:nvPr/>
          </p:nvGrpSpPr>
          <p:grpSpPr>
            <a:xfrm>
              <a:off x="8912488" y="4309200"/>
              <a:ext cx="231600" cy="834300"/>
              <a:chOff x="8912488" y="4309200"/>
              <a:chExt cx="231600" cy="834300"/>
            </a:xfrm>
          </p:grpSpPr>
          <p:sp>
            <p:nvSpPr>
              <p:cNvPr id="264" name="Google Shape;264;p21"/>
              <p:cNvSpPr/>
              <p:nvPr/>
            </p:nvSpPr>
            <p:spPr>
              <a:xfrm flipH="1">
                <a:off x="8912488" y="4728600"/>
                <a:ext cx="2316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1"/>
              <p:cNvSpPr/>
              <p:nvPr/>
            </p:nvSpPr>
            <p:spPr>
              <a:xfrm flipH="1">
                <a:off x="8912488" y="4309200"/>
                <a:ext cx="231600" cy="83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1"/>
              <p:cNvSpPr/>
              <p:nvPr/>
            </p:nvSpPr>
            <p:spPr>
              <a:xfrm flipH="1">
                <a:off x="8912488" y="4518900"/>
                <a:ext cx="2316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1"/>
              <p:cNvSpPr/>
              <p:nvPr/>
            </p:nvSpPr>
            <p:spPr>
              <a:xfrm flipH="1">
                <a:off x="8912488" y="4938300"/>
                <a:ext cx="2316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68" name="Google Shape;268;p21"/>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69" name="Google Shape;269;p21"/>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0"/>
              </a:spcBef>
              <a:spcAft>
                <a:spcPts val="0"/>
              </a:spcAft>
              <a:buClr>
                <a:schemeClr val="lt1"/>
              </a:buClr>
              <a:buSzPts val="1100"/>
              <a:buChar char="○"/>
              <a:defRPr>
                <a:solidFill>
                  <a:schemeClr val="lt1"/>
                </a:solidFill>
              </a:defRPr>
            </a:lvl2pPr>
            <a:lvl3pPr indent="-298450" lvl="2" marL="1371600" algn="ctr">
              <a:lnSpc>
                <a:spcPct val="115000"/>
              </a:lnSpc>
              <a:spcBef>
                <a:spcPts val="0"/>
              </a:spcBef>
              <a:spcAft>
                <a:spcPts val="0"/>
              </a:spcAft>
              <a:buClr>
                <a:schemeClr val="lt1"/>
              </a:buClr>
              <a:buSzPts val="1100"/>
              <a:buChar char="■"/>
              <a:defRPr>
                <a:solidFill>
                  <a:schemeClr val="lt1"/>
                </a:solidFill>
              </a:defRPr>
            </a:lvl3pPr>
            <a:lvl4pPr indent="-298450" lvl="3" marL="1828800" algn="ctr">
              <a:lnSpc>
                <a:spcPct val="115000"/>
              </a:lnSpc>
              <a:spcBef>
                <a:spcPts val="0"/>
              </a:spcBef>
              <a:spcAft>
                <a:spcPts val="0"/>
              </a:spcAft>
              <a:buClr>
                <a:schemeClr val="lt1"/>
              </a:buClr>
              <a:buSzPts val="1100"/>
              <a:buChar char="●"/>
              <a:defRPr>
                <a:solidFill>
                  <a:schemeClr val="lt1"/>
                </a:solidFill>
              </a:defRPr>
            </a:lvl4pPr>
            <a:lvl5pPr indent="-298450" lvl="4" marL="2286000" algn="ctr">
              <a:lnSpc>
                <a:spcPct val="115000"/>
              </a:lnSpc>
              <a:spcBef>
                <a:spcPts val="0"/>
              </a:spcBef>
              <a:spcAft>
                <a:spcPts val="0"/>
              </a:spcAft>
              <a:buClr>
                <a:schemeClr val="lt1"/>
              </a:buClr>
              <a:buSzPts val="1100"/>
              <a:buChar char="○"/>
              <a:defRPr>
                <a:solidFill>
                  <a:schemeClr val="lt1"/>
                </a:solidFill>
              </a:defRPr>
            </a:lvl5pPr>
            <a:lvl6pPr indent="-298450" lvl="5" marL="2743200" algn="ctr">
              <a:lnSpc>
                <a:spcPct val="115000"/>
              </a:lnSpc>
              <a:spcBef>
                <a:spcPts val="0"/>
              </a:spcBef>
              <a:spcAft>
                <a:spcPts val="0"/>
              </a:spcAft>
              <a:buClr>
                <a:schemeClr val="lt1"/>
              </a:buClr>
              <a:buSzPts val="1100"/>
              <a:buChar char="■"/>
              <a:defRPr>
                <a:solidFill>
                  <a:schemeClr val="lt1"/>
                </a:solidFill>
              </a:defRPr>
            </a:lvl6pPr>
            <a:lvl7pPr indent="-298450" lvl="6" marL="3200400" algn="ctr">
              <a:lnSpc>
                <a:spcPct val="115000"/>
              </a:lnSpc>
              <a:spcBef>
                <a:spcPts val="0"/>
              </a:spcBef>
              <a:spcAft>
                <a:spcPts val="0"/>
              </a:spcAft>
              <a:buClr>
                <a:schemeClr val="lt1"/>
              </a:buClr>
              <a:buSzPts val="1100"/>
              <a:buChar char="●"/>
              <a:defRPr>
                <a:solidFill>
                  <a:schemeClr val="lt1"/>
                </a:solidFill>
              </a:defRPr>
            </a:lvl7pPr>
            <a:lvl8pPr indent="-298450" lvl="7" marL="3657600" algn="ctr">
              <a:lnSpc>
                <a:spcPct val="115000"/>
              </a:lnSpc>
              <a:spcBef>
                <a:spcPts val="0"/>
              </a:spcBef>
              <a:spcAft>
                <a:spcPts val="0"/>
              </a:spcAft>
              <a:buClr>
                <a:schemeClr val="lt1"/>
              </a:buClr>
              <a:buSzPts val="1100"/>
              <a:buChar char="○"/>
              <a:defRPr>
                <a:solidFill>
                  <a:schemeClr val="lt1"/>
                </a:solidFill>
              </a:defRPr>
            </a:lvl8pPr>
            <a:lvl9pPr indent="-298450" lvl="8" marL="4114800" algn="ctr">
              <a:lnSpc>
                <a:spcPct val="115000"/>
              </a:lnSpc>
              <a:spcBef>
                <a:spcPts val="0"/>
              </a:spcBef>
              <a:spcAft>
                <a:spcPts val="0"/>
              </a:spcAft>
              <a:buClr>
                <a:schemeClr val="lt1"/>
              </a:buClr>
              <a:buSzPts val="1100"/>
              <a:buChar char="■"/>
              <a:defRPr>
                <a:solidFill>
                  <a:schemeClr val="lt1"/>
                </a:solidFill>
              </a:defRPr>
            </a:lvl9pPr>
          </a:lstStyle>
          <a:p/>
        </p:txBody>
      </p:sp>
      <p:sp>
        <p:nvSpPr>
          <p:cNvPr id="270" name="Google Shape;270;p2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2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grpSp>
        <p:nvGrpSpPr>
          <p:cNvPr id="50" name="Google Shape;50;p13"/>
          <p:cNvGrpSpPr/>
          <p:nvPr/>
        </p:nvGrpSpPr>
        <p:grpSpPr>
          <a:xfrm>
            <a:off x="625966" y="299376"/>
            <a:ext cx="999312" cy="999312"/>
            <a:chOff x="348199" y="179450"/>
            <a:chExt cx="1116300" cy="1116300"/>
          </a:xfrm>
        </p:grpSpPr>
        <p:sp>
          <p:nvSpPr>
            <p:cNvPr id="51" name="Google Shape;51;p13"/>
            <p:cNvSpPr/>
            <p:nvPr/>
          </p:nvSpPr>
          <p:spPr>
            <a:xfrm rot="-5400000">
              <a:off x="574557" y="405788"/>
              <a:ext cx="663600" cy="663600"/>
            </a:xfrm>
            <a:prstGeom prst="pie">
              <a:avLst>
                <a:gd fmla="val 10792838" name="adj1"/>
                <a:gd fmla="val 16200000" name="adj2"/>
              </a:avLst>
            </a:prstGeom>
            <a:solidFill>
              <a:schemeClr val="dk2">
                <a:alpha val="1098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3"/>
            <p:cNvSpPr/>
            <p:nvPr/>
          </p:nvSpPr>
          <p:spPr>
            <a:xfrm rot="-5400000">
              <a:off x="348199" y="179450"/>
              <a:ext cx="1116300" cy="1116300"/>
            </a:xfrm>
            <a:prstGeom prst="pie">
              <a:avLst>
                <a:gd fmla="val 10792838" name="adj1"/>
                <a:gd fmla="val 16200000" name="adj2"/>
              </a:avLst>
            </a:prstGeom>
            <a:solidFill>
              <a:schemeClr val="dk2">
                <a:alpha val="1098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1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 name="Google Shape;54;p13"/>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5" name="Google Shape;55;p1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6" name="Shape 56"/>
        <p:cNvGrpSpPr/>
        <p:nvPr/>
      </p:nvGrpSpPr>
      <p:grpSpPr>
        <a:xfrm>
          <a:off x="0" y="0"/>
          <a:ext cx="0" cy="0"/>
          <a:chOff x="0" y="0"/>
          <a:chExt cx="0" cy="0"/>
        </a:xfrm>
      </p:grpSpPr>
      <p:grpSp>
        <p:nvGrpSpPr>
          <p:cNvPr id="57" name="Google Shape;57;p14"/>
          <p:cNvGrpSpPr/>
          <p:nvPr/>
        </p:nvGrpSpPr>
        <p:grpSpPr>
          <a:xfrm>
            <a:off x="146769" y="3406"/>
            <a:ext cx="1233214" cy="1384535"/>
            <a:chOff x="146769" y="3406"/>
            <a:chExt cx="1233214" cy="1384535"/>
          </a:xfrm>
        </p:grpSpPr>
        <p:grpSp>
          <p:nvGrpSpPr>
            <p:cNvPr id="58" name="Google Shape;58;p14"/>
            <p:cNvGrpSpPr/>
            <p:nvPr/>
          </p:nvGrpSpPr>
          <p:grpSpPr>
            <a:xfrm>
              <a:off x="1063183" y="3406"/>
              <a:ext cx="316800" cy="688513"/>
              <a:chOff x="1063183" y="3406"/>
              <a:chExt cx="316800" cy="688513"/>
            </a:xfrm>
          </p:grpSpPr>
          <p:sp>
            <p:nvSpPr>
              <p:cNvPr id="59" name="Google Shape;59;p14"/>
              <p:cNvSpPr/>
              <p:nvPr/>
            </p:nvSpPr>
            <p:spPr>
              <a:xfrm rot="10800000">
                <a:off x="1063183" y="3419"/>
                <a:ext cx="316800" cy="688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4"/>
              <p:cNvSpPr/>
              <p:nvPr/>
            </p:nvSpPr>
            <p:spPr>
              <a:xfrm rot="10800000">
                <a:off x="1063183" y="3406"/>
                <a:ext cx="316800" cy="340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 name="Google Shape;61;p14"/>
            <p:cNvGrpSpPr/>
            <p:nvPr/>
          </p:nvGrpSpPr>
          <p:grpSpPr>
            <a:xfrm>
              <a:off x="604976" y="3406"/>
              <a:ext cx="316800" cy="1036524"/>
              <a:chOff x="604976" y="3406"/>
              <a:chExt cx="316800" cy="1036524"/>
            </a:xfrm>
          </p:grpSpPr>
          <p:sp>
            <p:nvSpPr>
              <p:cNvPr id="62" name="Google Shape;62;p14"/>
              <p:cNvSpPr/>
              <p:nvPr/>
            </p:nvSpPr>
            <p:spPr>
              <a:xfrm rot="10800000">
                <a:off x="604976" y="3419"/>
                <a:ext cx="316800" cy="688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4"/>
              <p:cNvSpPr/>
              <p:nvPr/>
            </p:nvSpPr>
            <p:spPr>
              <a:xfrm rot="10800000">
                <a:off x="604976" y="3430"/>
                <a:ext cx="316800" cy="1036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4"/>
              <p:cNvSpPr/>
              <p:nvPr/>
            </p:nvSpPr>
            <p:spPr>
              <a:xfrm rot="10800000">
                <a:off x="604976" y="3406"/>
                <a:ext cx="316800" cy="340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 name="Google Shape;65;p14"/>
            <p:cNvGrpSpPr/>
            <p:nvPr/>
          </p:nvGrpSpPr>
          <p:grpSpPr>
            <a:xfrm>
              <a:off x="146769" y="3406"/>
              <a:ext cx="316800" cy="1384535"/>
              <a:chOff x="146769" y="3406"/>
              <a:chExt cx="316800" cy="1384535"/>
            </a:xfrm>
          </p:grpSpPr>
          <p:sp>
            <p:nvSpPr>
              <p:cNvPr id="66" name="Google Shape;66;p14"/>
              <p:cNvSpPr/>
              <p:nvPr/>
            </p:nvSpPr>
            <p:spPr>
              <a:xfrm rot="10800000">
                <a:off x="146769" y="3419"/>
                <a:ext cx="316800" cy="688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4"/>
              <p:cNvSpPr/>
              <p:nvPr/>
            </p:nvSpPr>
            <p:spPr>
              <a:xfrm rot="10800000">
                <a:off x="146769" y="3441"/>
                <a:ext cx="316800" cy="1384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4"/>
              <p:cNvSpPr/>
              <p:nvPr/>
            </p:nvSpPr>
            <p:spPr>
              <a:xfrm rot="10800000">
                <a:off x="146769" y="3430"/>
                <a:ext cx="316800" cy="1036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4"/>
              <p:cNvSpPr/>
              <p:nvPr/>
            </p:nvSpPr>
            <p:spPr>
              <a:xfrm rot="10800000">
                <a:off x="146769" y="3406"/>
                <a:ext cx="316800" cy="340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0" name="Google Shape;70;p14"/>
          <p:cNvGrpSpPr/>
          <p:nvPr/>
        </p:nvGrpSpPr>
        <p:grpSpPr>
          <a:xfrm>
            <a:off x="6775084" y="2904008"/>
            <a:ext cx="2186147" cy="2239500"/>
            <a:chOff x="6775084" y="2904008"/>
            <a:chExt cx="2186147" cy="2239500"/>
          </a:xfrm>
        </p:grpSpPr>
        <p:grpSp>
          <p:nvGrpSpPr>
            <p:cNvPr id="71" name="Google Shape;71;p14"/>
            <p:cNvGrpSpPr/>
            <p:nvPr/>
          </p:nvGrpSpPr>
          <p:grpSpPr>
            <a:xfrm>
              <a:off x="6775084" y="4253708"/>
              <a:ext cx="409500" cy="889800"/>
              <a:chOff x="6775084" y="4253708"/>
              <a:chExt cx="409500" cy="889800"/>
            </a:xfrm>
          </p:grpSpPr>
          <p:sp>
            <p:nvSpPr>
              <p:cNvPr id="72" name="Google Shape;72;p14"/>
              <p:cNvSpPr/>
              <p:nvPr/>
            </p:nvSpPr>
            <p:spPr>
              <a:xfrm>
                <a:off x="6775084" y="4253708"/>
                <a:ext cx="409500" cy="8898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4"/>
              <p:cNvSpPr/>
              <p:nvPr/>
            </p:nvSpPr>
            <p:spPr>
              <a:xfrm>
                <a:off x="6775084" y="4703408"/>
                <a:ext cx="409500" cy="4401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 name="Google Shape;74;p14"/>
            <p:cNvGrpSpPr/>
            <p:nvPr/>
          </p:nvGrpSpPr>
          <p:grpSpPr>
            <a:xfrm>
              <a:off x="7367299" y="3804008"/>
              <a:ext cx="409500" cy="1339500"/>
              <a:chOff x="7367299" y="3804008"/>
              <a:chExt cx="409500" cy="1339500"/>
            </a:xfrm>
          </p:grpSpPr>
          <p:sp>
            <p:nvSpPr>
              <p:cNvPr id="75" name="Google Shape;75;p14"/>
              <p:cNvSpPr/>
              <p:nvPr/>
            </p:nvSpPr>
            <p:spPr>
              <a:xfrm>
                <a:off x="7367299" y="4253708"/>
                <a:ext cx="409500" cy="8898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4"/>
              <p:cNvSpPr/>
              <p:nvPr/>
            </p:nvSpPr>
            <p:spPr>
              <a:xfrm>
                <a:off x="7367299" y="3804008"/>
                <a:ext cx="409500" cy="1339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4"/>
              <p:cNvSpPr/>
              <p:nvPr/>
            </p:nvSpPr>
            <p:spPr>
              <a:xfrm>
                <a:off x="7367299" y="4703408"/>
                <a:ext cx="409500" cy="4401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 name="Google Shape;78;p14"/>
            <p:cNvGrpSpPr/>
            <p:nvPr/>
          </p:nvGrpSpPr>
          <p:grpSpPr>
            <a:xfrm>
              <a:off x="7959516" y="3354008"/>
              <a:ext cx="409500" cy="1789500"/>
              <a:chOff x="7959516" y="3354008"/>
              <a:chExt cx="409500" cy="1789500"/>
            </a:xfrm>
          </p:grpSpPr>
          <p:sp>
            <p:nvSpPr>
              <p:cNvPr id="79" name="Google Shape;79;p14"/>
              <p:cNvSpPr/>
              <p:nvPr/>
            </p:nvSpPr>
            <p:spPr>
              <a:xfrm>
                <a:off x="7959516" y="4253708"/>
                <a:ext cx="409500" cy="8898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4"/>
              <p:cNvSpPr/>
              <p:nvPr/>
            </p:nvSpPr>
            <p:spPr>
              <a:xfrm>
                <a:off x="7959516" y="3354008"/>
                <a:ext cx="409500" cy="1789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4"/>
              <p:cNvSpPr/>
              <p:nvPr/>
            </p:nvSpPr>
            <p:spPr>
              <a:xfrm>
                <a:off x="7959516" y="3804008"/>
                <a:ext cx="409500" cy="1339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4"/>
              <p:cNvSpPr/>
              <p:nvPr/>
            </p:nvSpPr>
            <p:spPr>
              <a:xfrm>
                <a:off x="7959516" y="4703408"/>
                <a:ext cx="409500" cy="4401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 name="Google Shape;83;p14"/>
            <p:cNvGrpSpPr/>
            <p:nvPr/>
          </p:nvGrpSpPr>
          <p:grpSpPr>
            <a:xfrm>
              <a:off x="8551731" y="2904008"/>
              <a:ext cx="409500" cy="2239500"/>
              <a:chOff x="8551731" y="2904008"/>
              <a:chExt cx="409500" cy="2239500"/>
            </a:xfrm>
          </p:grpSpPr>
          <p:sp>
            <p:nvSpPr>
              <p:cNvPr id="84" name="Google Shape;84;p14"/>
              <p:cNvSpPr/>
              <p:nvPr/>
            </p:nvSpPr>
            <p:spPr>
              <a:xfrm>
                <a:off x="8551731" y="4253708"/>
                <a:ext cx="409500" cy="8898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4"/>
              <p:cNvSpPr/>
              <p:nvPr/>
            </p:nvSpPr>
            <p:spPr>
              <a:xfrm>
                <a:off x="8551731" y="3354008"/>
                <a:ext cx="409500" cy="1789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4"/>
              <p:cNvSpPr/>
              <p:nvPr/>
            </p:nvSpPr>
            <p:spPr>
              <a:xfrm>
                <a:off x="8551731" y="3804008"/>
                <a:ext cx="409500" cy="1339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4"/>
              <p:cNvSpPr/>
              <p:nvPr/>
            </p:nvSpPr>
            <p:spPr>
              <a:xfrm>
                <a:off x="8551731" y="2904008"/>
                <a:ext cx="409500" cy="2239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4"/>
              <p:cNvSpPr/>
              <p:nvPr/>
            </p:nvSpPr>
            <p:spPr>
              <a:xfrm>
                <a:off x="8551731" y="4703408"/>
                <a:ext cx="409500" cy="4401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9" name="Google Shape;89;p14"/>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90" name="Google Shape;90;p1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15"/>
          <p:cNvGrpSpPr/>
          <p:nvPr/>
        </p:nvGrpSpPr>
        <p:grpSpPr>
          <a:xfrm>
            <a:off x="625966" y="299376"/>
            <a:ext cx="999312" cy="999312"/>
            <a:chOff x="348199" y="179450"/>
            <a:chExt cx="1116300" cy="1116300"/>
          </a:xfrm>
        </p:grpSpPr>
        <p:sp>
          <p:nvSpPr>
            <p:cNvPr id="93" name="Google Shape;93;p15"/>
            <p:cNvSpPr/>
            <p:nvPr/>
          </p:nvSpPr>
          <p:spPr>
            <a:xfrm rot="-5400000">
              <a:off x="574557" y="405788"/>
              <a:ext cx="663600" cy="663600"/>
            </a:xfrm>
            <a:prstGeom prst="pie">
              <a:avLst>
                <a:gd fmla="val 10792838" name="adj1"/>
                <a:gd fmla="val 16200000" name="adj2"/>
              </a:avLst>
            </a:prstGeom>
            <a:solidFill>
              <a:schemeClr val="dk2">
                <a:alpha val="1098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5"/>
            <p:cNvSpPr/>
            <p:nvPr/>
          </p:nvSpPr>
          <p:spPr>
            <a:xfrm rot="-5400000">
              <a:off x="348199" y="179450"/>
              <a:ext cx="1116300" cy="1116300"/>
            </a:xfrm>
            <a:prstGeom prst="pie">
              <a:avLst>
                <a:gd fmla="val 10792838" name="adj1"/>
                <a:gd fmla="val 16200000" name="adj2"/>
              </a:avLst>
            </a:prstGeom>
            <a:solidFill>
              <a:schemeClr val="dk2">
                <a:alpha val="1098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1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6" name="Google Shape;96;p15"/>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7" name="Google Shape;97;p15"/>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8" name="Google Shape;98;p1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16"/>
          <p:cNvGrpSpPr/>
          <p:nvPr/>
        </p:nvGrpSpPr>
        <p:grpSpPr>
          <a:xfrm>
            <a:off x="625966" y="299376"/>
            <a:ext cx="999312" cy="999312"/>
            <a:chOff x="348199" y="179450"/>
            <a:chExt cx="1116300" cy="1116300"/>
          </a:xfrm>
        </p:grpSpPr>
        <p:sp>
          <p:nvSpPr>
            <p:cNvPr id="101" name="Google Shape;101;p16"/>
            <p:cNvSpPr/>
            <p:nvPr/>
          </p:nvSpPr>
          <p:spPr>
            <a:xfrm rot="-5400000">
              <a:off x="574557" y="405788"/>
              <a:ext cx="663600" cy="663600"/>
            </a:xfrm>
            <a:prstGeom prst="pie">
              <a:avLst>
                <a:gd fmla="val 10792838" name="adj1"/>
                <a:gd fmla="val 16200000" name="adj2"/>
              </a:avLst>
            </a:prstGeom>
            <a:solidFill>
              <a:schemeClr val="dk2">
                <a:alpha val="1098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6"/>
            <p:cNvSpPr/>
            <p:nvPr/>
          </p:nvSpPr>
          <p:spPr>
            <a:xfrm rot="-5400000">
              <a:off x="348199" y="179450"/>
              <a:ext cx="1116300" cy="1116300"/>
            </a:xfrm>
            <a:prstGeom prst="pie">
              <a:avLst>
                <a:gd fmla="val 10792838" name="adj1"/>
                <a:gd fmla="val 16200000" name="adj2"/>
              </a:avLst>
            </a:prstGeom>
            <a:solidFill>
              <a:schemeClr val="dk2">
                <a:alpha val="1098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1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4" name="Google Shape;104;p1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17"/>
          <p:cNvGrpSpPr/>
          <p:nvPr/>
        </p:nvGrpSpPr>
        <p:grpSpPr>
          <a:xfrm>
            <a:off x="625966" y="299376"/>
            <a:ext cx="999312" cy="999312"/>
            <a:chOff x="348199" y="179450"/>
            <a:chExt cx="1116300" cy="1116300"/>
          </a:xfrm>
        </p:grpSpPr>
        <p:sp>
          <p:nvSpPr>
            <p:cNvPr id="107" name="Google Shape;107;p17"/>
            <p:cNvSpPr/>
            <p:nvPr/>
          </p:nvSpPr>
          <p:spPr>
            <a:xfrm rot="-5400000">
              <a:off x="574557" y="405788"/>
              <a:ext cx="663600" cy="663600"/>
            </a:xfrm>
            <a:prstGeom prst="pie">
              <a:avLst>
                <a:gd fmla="val 10792838" name="adj1"/>
                <a:gd fmla="val 16200000" name="adj2"/>
              </a:avLst>
            </a:prstGeom>
            <a:solidFill>
              <a:schemeClr val="dk2">
                <a:alpha val="1098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7"/>
            <p:cNvSpPr/>
            <p:nvPr/>
          </p:nvSpPr>
          <p:spPr>
            <a:xfrm rot="-5400000">
              <a:off x="348199" y="179450"/>
              <a:ext cx="1116300" cy="1116300"/>
            </a:xfrm>
            <a:prstGeom prst="pie">
              <a:avLst>
                <a:gd fmla="val 10792838" name="adj1"/>
                <a:gd fmla="val 16200000" name="adj2"/>
              </a:avLst>
            </a:prstGeom>
            <a:solidFill>
              <a:schemeClr val="dk2">
                <a:alpha val="1098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p17"/>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0" name="Google Shape;110;p17"/>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11" name="Google Shape;111;p1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18"/>
          <p:cNvGrpSpPr/>
          <p:nvPr/>
        </p:nvGrpSpPr>
        <p:grpSpPr>
          <a:xfrm>
            <a:off x="6866714" y="1255"/>
            <a:ext cx="2267380" cy="2601741"/>
            <a:chOff x="6790514" y="1255"/>
            <a:chExt cx="2267380" cy="2601741"/>
          </a:xfrm>
        </p:grpSpPr>
        <p:grpSp>
          <p:nvGrpSpPr>
            <p:cNvPr id="114" name="Google Shape;114;p18"/>
            <p:cNvGrpSpPr/>
            <p:nvPr/>
          </p:nvGrpSpPr>
          <p:grpSpPr>
            <a:xfrm>
              <a:off x="7067536" y="1255"/>
              <a:ext cx="1990358" cy="1990303"/>
              <a:chOff x="7067536" y="1255"/>
              <a:chExt cx="1990358" cy="1990303"/>
            </a:xfrm>
          </p:grpSpPr>
          <p:sp>
            <p:nvSpPr>
              <p:cNvPr id="115" name="Google Shape;115;p18"/>
              <p:cNvSpPr/>
              <p:nvPr/>
            </p:nvSpPr>
            <p:spPr>
              <a:xfrm rot="-8648551">
                <a:off x="7594313" y="527721"/>
                <a:ext cx="937226" cy="937226"/>
              </a:xfrm>
              <a:prstGeom prst="ellipse">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8"/>
              <p:cNvSpPr/>
              <p:nvPr/>
            </p:nvSpPr>
            <p:spPr>
              <a:xfrm rot="-8648551">
                <a:off x="7594313" y="527721"/>
                <a:ext cx="937226" cy="937226"/>
              </a:xfrm>
              <a:prstGeom prst="pie">
                <a:avLst>
                  <a:gd fmla="val 19376841" name="adj1"/>
                  <a:gd fmla="val 12313574"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8"/>
              <p:cNvSpPr/>
              <p:nvPr/>
            </p:nvSpPr>
            <p:spPr>
              <a:xfrm rot="-8649154">
                <a:off x="7349891" y="283705"/>
                <a:ext cx="1425647" cy="1425404"/>
              </a:xfrm>
              <a:prstGeom prst="ellipse">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 name="Google Shape;118;p18"/>
            <p:cNvGrpSpPr/>
            <p:nvPr/>
          </p:nvGrpSpPr>
          <p:grpSpPr>
            <a:xfrm>
              <a:off x="8207126" y="1807997"/>
              <a:ext cx="795000" cy="795000"/>
              <a:chOff x="8207126" y="1807997"/>
              <a:chExt cx="795000" cy="795000"/>
            </a:xfrm>
          </p:grpSpPr>
          <p:sp>
            <p:nvSpPr>
              <p:cNvPr id="119" name="Google Shape;119;p18"/>
              <p:cNvSpPr/>
              <p:nvPr/>
            </p:nvSpPr>
            <p:spPr>
              <a:xfrm rot="2152054">
                <a:off x="8319942" y="1920813"/>
                <a:ext cx="569367" cy="569367"/>
              </a:xfrm>
              <a:prstGeom prst="ellipse">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8"/>
              <p:cNvSpPr/>
              <p:nvPr/>
            </p:nvSpPr>
            <p:spPr>
              <a:xfrm rot="2150259">
                <a:off x="8408218" y="2008610"/>
                <a:ext cx="393004" cy="393004"/>
              </a:xfrm>
              <a:prstGeom prst="ellipse">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8"/>
              <p:cNvSpPr/>
              <p:nvPr/>
            </p:nvSpPr>
            <p:spPr>
              <a:xfrm rot="2150259">
                <a:off x="8408218" y="2008610"/>
                <a:ext cx="393004" cy="393004"/>
              </a:xfrm>
              <a:prstGeom prst="pie">
                <a:avLst>
                  <a:gd fmla="val 5699893" name="adj1"/>
                  <a:gd fmla="val 12313574"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p18"/>
            <p:cNvGrpSpPr/>
            <p:nvPr/>
          </p:nvGrpSpPr>
          <p:grpSpPr>
            <a:xfrm>
              <a:off x="6790514" y="118857"/>
              <a:ext cx="548700" cy="548700"/>
              <a:chOff x="6790514" y="118857"/>
              <a:chExt cx="548700" cy="548700"/>
            </a:xfrm>
          </p:grpSpPr>
          <p:sp>
            <p:nvSpPr>
              <p:cNvPr id="123" name="Google Shape;123;p18"/>
              <p:cNvSpPr/>
              <p:nvPr/>
            </p:nvSpPr>
            <p:spPr>
              <a:xfrm rot="2150259">
                <a:off x="6868362" y="196705"/>
                <a:ext cx="393004" cy="393004"/>
              </a:xfrm>
              <a:prstGeom prst="ellipse">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8"/>
              <p:cNvSpPr/>
              <p:nvPr/>
            </p:nvSpPr>
            <p:spPr>
              <a:xfrm rot="2150259">
                <a:off x="6868362" y="196705"/>
                <a:ext cx="393004" cy="393004"/>
              </a:xfrm>
              <a:prstGeom prst="pie">
                <a:avLst>
                  <a:gd fmla="val 5699893" name="adj1"/>
                  <a:gd fmla="val 12313574"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5" name="Google Shape;125;p18"/>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26" name="Google Shape;126;p1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19"/>
          <p:cNvGrpSpPr/>
          <p:nvPr/>
        </p:nvGrpSpPr>
        <p:grpSpPr>
          <a:xfrm>
            <a:off x="625966" y="299376"/>
            <a:ext cx="999312" cy="999312"/>
            <a:chOff x="348199" y="179450"/>
            <a:chExt cx="1116300" cy="1116300"/>
          </a:xfrm>
        </p:grpSpPr>
        <p:sp>
          <p:nvSpPr>
            <p:cNvPr id="129" name="Google Shape;129;p19"/>
            <p:cNvSpPr/>
            <p:nvPr/>
          </p:nvSpPr>
          <p:spPr>
            <a:xfrm rot="-5400000">
              <a:off x="574557" y="405788"/>
              <a:ext cx="663600" cy="663600"/>
            </a:xfrm>
            <a:prstGeom prst="pie">
              <a:avLst>
                <a:gd fmla="val 10792838" name="adj1"/>
                <a:gd fmla="val 16200000" name="adj2"/>
              </a:avLst>
            </a:prstGeom>
            <a:solidFill>
              <a:schemeClr val="dk2">
                <a:alpha val="1098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9"/>
            <p:cNvSpPr/>
            <p:nvPr/>
          </p:nvSpPr>
          <p:spPr>
            <a:xfrm rot="-5400000">
              <a:off x="348199" y="179450"/>
              <a:ext cx="1116300" cy="1116300"/>
            </a:xfrm>
            <a:prstGeom prst="pie">
              <a:avLst>
                <a:gd fmla="val 10792838" name="adj1"/>
                <a:gd fmla="val 16200000" name="adj2"/>
              </a:avLst>
            </a:prstGeom>
            <a:solidFill>
              <a:schemeClr val="dk2">
                <a:alpha val="1098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Google Shape;131;p19"/>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2" name="Google Shape;132;p19"/>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33" name="Google Shape;133;p19"/>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34" name="Google Shape;134;p1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20"/>
          <p:cNvGrpSpPr/>
          <p:nvPr/>
        </p:nvGrpSpPr>
        <p:grpSpPr>
          <a:xfrm>
            <a:off x="713373" y="3847119"/>
            <a:ext cx="825392" cy="825392"/>
            <a:chOff x="348199" y="179450"/>
            <a:chExt cx="1116300" cy="1116300"/>
          </a:xfrm>
        </p:grpSpPr>
        <p:sp>
          <p:nvSpPr>
            <p:cNvPr id="137" name="Google Shape;137;p20"/>
            <p:cNvSpPr/>
            <p:nvPr/>
          </p:nvSpPr>
          <p:spPr>
            <a:xfrm rot="-5400000">
              <a:off x="574557" y="405788"/>
              <a:ext cx="663600" cy="663600"/>
            </a:xfrm>
            <a:prstGeom prst="pie">
              <a:avLst>
                <a:gd fmla="val 10792838" name="adj1"/>
                <a:gd fmla="val 16200000" name="adj2"/>
              </a:avLst>
            </a:prstGeom>
            <a:solidFill>
              <a:schemeClr val="dk2">
                <a:alpha val="1098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0"/>
            <p:cNvSpPr/>
            <p:nvPr/>
          </p:nvSpPr>
          <p:spPr>
            <a:xfrm rot="-5400000">
              <a:off x="348199" y="179450"/>
              <a:ext cx="1116300" cy="1116300"/>
            </a:xfrm>
            <a:prstGeom prst="pie">
              <a:avLst>
                <a:gd fmla="val 10792838" name="adj1"/>
                <a:gd fmla="val 16200000" name="adj2"/>
              </a:avLst>
            </a:prstGeom>
            <a:solidFill>
              <a:schemeClr val="dk2">
                <a:alpha val="1098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 name="Google Shape;139;p20"/>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40" name="Google Shape;140;p2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7" name="Google Shape;7;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8" name="Google Shape;8;p1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600"/>
              <a:buNone/>
            </a:pPr>
            <a:r>
              <a:rPr lang="en-GB"/>
              <a:t>Python Operations</a:t>
            </a:r>
            <a:endParaRPr/>
          </a:p>
        </p:txBody>
      </p:sp>
      <p:sp>
        <p:nvSpPr>
          <p:cNvPr id="278" name="Google Shape;278;p1"/>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600"/>
              <a:buNone/>
            </a:pPr>
            <a:r>
              <a:rPr b="1" lang="en-GB"/>
              <a:t>Session-03</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109c61bcea9_0_24"/>
          <p:cNvSpPr txBox="1"/>
          <p:nvPr>
            <p:ph idx="1" type="body"/>
          </p:nvPr>
        </p:nvSpPr>
        <p:spPr>
          <a:xfrm>
            <a:off x="1303800" y="835825"/>
            <a:ext cx="7030500" cy="369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t/>
            </a:r>
            <a:endParaRPr b="1" sz="1200" u="sng"/>
          </a:p>
          <a:p>
            <a:pPr indent="0" lvl="0" marL="0" rtl="0" algn="l">
              <a:lnSpc>
                <a:spcPct val="115000"/>
              </a:lnSpc>
              <a:spcBef>
                <a:spcPts val="0"/>
              </a:spcBef>
              <a:spcAft>
                <a:spcPts val="0"/>
              </a:spcAft>
              <a:buSzPts val="1300"/>
              <a:buNone/>
            </a:pPr>
            <a:r>
              <a:rPr lang="en-GB" sz="1200"/>
              <a:t>You can do x raised to the power y in python by using a '**' sign between the 2 numbers.</a:t>
            </a:r>
            <a:endParaRPr sz="1200"/>
          </a:p>
          <a:p>
            <a:pPr indent="0" lvl="0" marL="0" rtl="0" algn="l">
              <a:lnSpc>
                <a:spcPct val="115000"/>
              </a:lnSpc>
              <a:spcBef>
                <a:spcPts val="0"/>
              </a:spcBef>
              <a:spcAft>
                <a:spcPts val="0"/>
              </a:spcAft>
              <a:buSzPts val="1300"/>
              <a:buNone/>
            </a:pPr>
            <a:r>
              <a:rPr lang="en-GB" sz="1200"/>
              <a:t>exp = num1 ** num2</a:t>
            </a:r>
            <a:endParaRPr sz="1200"/>
          </a:p>
          <a:p>
            <a:pPr indent="0" lvl="0" marL="0" rtl="0" algn="l">
              <a:lnSpc>
                <a:spcPct val="115000"/>
              </a:lnSpc>
              <a:spcBef>
                <a:spcPts val="0"/>
              </a:spcBef>
              <a:spcAft>
                <a:spcPts val="0"/>
              </a:spcAft>
              <a:buSzPts val="1300"/>
              <a:buNone/>
            </a:pPr>
            <a:r>
              <a:t/>
            </a:r>
            <a:endParaRPr sz="1200"/>
          </a:p>
          <a:p>
            <a:pPr indent="0" lvl="0" marL="0" rtl="0" algn="l">
              <a:lnSpc>
                <a:spcPct val="115000"/>
              </a:lnSpc>
              <a:spcBef>
                <a:spcPts val="0"/>
              </a:spcBef>
              <a:spcAft>
                <a:spcPts val="0"/>
              </a:spcAft>
              <a:buSzPts val="1300"/>
              <a:buNone/>
            </a:pPr>
            <a:r>
              <a:rPr lang="en-GB" sz="1200" u="sng"/>
              <a:t>Example :</a:t>
            </a:r>
            <a:endParaRPr sz="1200" u="sng"/>
          </a:p>
          <a:p>
            <a:pPr indent="0" lvl="0" marL="0" rtl="0" algn="l">
              <a:lnSpc>
                <a:spcPct val="115000"/>
              </a:lnSpc>
              <a:spcBef>
                <a:spcPts val="0"/>
              </a:spcBef>
              <a:spcAft>
                <a:spcPts val="0"/>
              </a:spcAft>
              <a:buSzPts val="1300"/>
              <a:buNone/>
            </a:pPr>
            <a:r>
              <a:t/>
            </a:r>
            <a:endParaRPr sz="1200" u="sng"/>
          </a:p>
          <a:p>
            <a:pPr indent="0" lvl="0" marL="0" rtl="0" algn="l">
              <a:lnSpc>
                <a:spcPct val="115000"/>
              </a:lnSpc>
              <a:spcBef>
                <a:spcPts val="0"/>
              </a:spcBef>
              <a:spcAft>
                <a:spcPts val="0"/>
              </a:spcAft>
              <a:buSzPts val="1300"/>
              <a:buNone/>
            </a:pPr>
            <a:r>
              <a:t/>
            </a:r>
            <a:endParaRPr sz="1200" u="sng"/>
          </a:p>
          <a:p>
            <a:pPr indent="0" lvl="0" marL="0" rtl="0" algn="l">
              <a:lnSpc>
                <a:spcPct val="135714"/>
              </a:lnSpc>
              <a:spcBef>
                <a:spcPts val="0"/>
              </a:spcBef>
              <a:spcAft>
                <a:spcPts val="0"/>
              </a:spcAft>
              <a:buSzPts val="1300"/>
              <a:buNone/>
            </a:pPr>
            <a:r>
              <a:rPr lang="en-GB" sz="1050">
                <a:solidFill>
                  <a:srgbClr val="000000"/>
                </a:solidFill>
                <a:highlight>
                  <a:srgbClr val="FFFFFE"/>
                </a:highlight>
                <a:latin typeface="Courier New"/>
                <a:ea typeface="Courier New"/>
                <a:cs typeface="Courier New"/>
                <a:sym typeface="Courier New"/>
              </a:rPr>
              <a:t>exp= a**b</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1300"/>
              <a:buNone/>
            </a:pPr>
            <a:r>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GB" sz="1050">
                <a:solidFill>
                  <a:srgbClr val="795E26"/>
                </a:solidFill>
                <a:highlight>
                  <a:srgbClr val="FFFFFE"/>
                </a:highlight>
                <a:latin typeface="Courier New"/>
                <a:ea typeface="Courier New"/>
                <a:cs typeface="Courier New"/>
                <a:sym typeface="Courier New"/>
              </a:rPr>
              <a:t>print</a:t>
            </a:r>
            <a:r>
              <a:rPr lang="en-GB" sz="1050">
                <a:solidFill>
                  <a:srgbClr val="000000"/>
                </a:solidFill>
                <a:highlight>
                  <a:srgbClr val="FFFFFE"/>
                </a:highlight>
                <a:latin typeface="Courier New"/>
                <a:ea typeface="Courier New"/>
                <a:cs typeface="Courier New"/>
                <a:sym typeface="Courier New"/>
              </a:rPr>
              <a:t>(exp)</a:t>
            </a:r>
            <a:endParaRPr sz="1050">
              <a:solidFill>
                <a:srgbClr val="000000"/>
              </a:solidFill>
              <a:highlight>
                <a:srgbClr val="FFFFFE"/>
              </a:highlight>
              <a:latin typeface="Courier New"/>
              <a:ea typeface="Courier New"/>
              <a:cs typeface="Courier New"/>
              <a:sym typeface="Courier New"/>
            </a:endParaRPr>
          </a:p>
          <a:p>
            <a:pPr indent="0" lvl="0" marL="0" rtl="0" algn="l">
              <a:lnSpc>
                <a:spcPct val="115000"/>
              </a:lnSpc>
              <a:spcBef>
                <a:spcPts val="0"/>
              </a:spcBef>
              <a:spcAft>
                <a:spcPts val="0"/>
              </a:spcAft>
              <a:buSzPts val="1300"/>
              <a:buNone/>
            </a:pPr>
            <a:r>
              <a:t/>
            </a:r>
            <a:endParaRPr sz="1200" u="sng"/>
          </a:p>
          <a:p>
            <a:pPr indent="0" lvl="0" marL="0" rtl="0" algn="l">
              <a:lnSpc>
                <a:spcPct val="115000"/>
              </a:lnSpc>
              <a:spcBef>
                <a:spcPts val="0"/>
              </a:spcBef>
              <a:spcAft>
                <a:spcPts val="0"/>
              </a:spcAft>
              <a:buSzPts val="1300"/>
              <a:buNone/>
            </a:pPr>
            <a:r>
              <a:t/>
            </a:r>
            <a:endParaRPr sz="1200" u="sng"/>
          </a:p>
          <a:p>
            <a:pPr indent="0" lvl="0" marL="0" rtl="0" algn="l">
              <a:lnSpc>
                <a:spcPct val="115000"/>
              </a:lnSpc>
              <a:spcBef>
                <a:spcPts val="0"/>
              </a:spcBef>
              <a:spcAft>
                <a:spcPts val="0"/>
              </a:spcAft>
              <a:buSzPts val="1300"/>
              <a:buNone/>
            </a:pPr>
            <a:r>
              <a:rPr b="1" lang="en-GB" sz="1500" u="sng"/>
              <a:t>Note</a:t>
            </a:r>
            <a:endParaRPr b="1" sz="1500" u="sng"/>
          </a:p>
          <a:p>
            <a:pPr indent="0" lvl="0" marL="0" rtl="0" algn="l">
              <a:lnSpc>
                <a:spcPct val="115000"/>
              </a:lnSpc>
              <a:spcBef>
                <a:spcPts val="0"/>
              </a:spcBef>
              <a:spcAft>
                <a:spcPts val="0"/>
              </a:spcAft>
              <a:buSzPts val="1300"/>
              <a:buNone/>
            </a:pPr>
            <a:r>
              <a:t/>
            </a:r>
            <a:endParaRPr sz="1200" u="sng"/>
          </a:p>
          <a:p>
            <a:pPr indent="0" lvl="0" marL="0" rtl="0" algn="l">
              <a:lnSpc>
                <a:spcPct val="115000"/>
              </a:lnSpc>
              <a:spcBef>
                <a:spcPts val="0"/>
              </a:spcBef>
              <a:spcAft>
                <a:spcPts val="0"/>
              </a:spcAft>
              <a:buSzPts val="1300"/>
              <a:buNone/>
            </a:pPr>
            <a:r>
              <a:rPr lang="en-GB" sz="1200"/>
              <a:t>When you have multiple operations, python operates using the standard PODMAS / BODMAS rule</a:t>
            </a:r>
            <a:endParaRPr sz="1200"/>
          </a:p>
          <a:p>
            <a:pPr indent="0" lvl="0" marL="0" rtl="0" algn="l">
              <a:lnSpc>
                <a:spcPct val="115000"/>
              </a:lnSpc>
              <a:spcBef>
                <a:spcPts val="0"/>
              </a:spcBef>
              <a:spcAft>
                <a:spcPts val="0"/>
              </a:spcAft>
              <a:buSzPts val="1300"/>
              <a:buNone/>
            </a:pPr>
            <a:r>
              <a:t/>
            </a:r>
            <a:endParaRPr sz="1200" u="sng"/>
          </a:p>
          <a:p>
            <a:pPr indent="0" lvl="0" marL="0" rtl="0" algn="l">
              <a:lnSpc>
                <a:spcPct val="115000"/>
              </a:lnSpc>
              <a:spcBef>
                <a:spcPts val="0"/>
              </a:spcBef>
              <a:spcAft>
                <a:spcPts val="0"/>
              </a:spcAft>
              <a:buSzPts val="1300"/>
              <a:buNone/>
            </a:pPr>
            <a:r>
              <a:t/>
            </a:r>
            <a:endParaRPr b="1" sz="1200" u="sng"/>
          </a:p>
        </p:txBody>
      </p:sp>
      <p:sp>
        <p:nvSpPr>
          <p:cNvPr id="331" name="Google Shape;331;g109c61bcea9_0_24"/>
          <p:cNvSpPr txBox="1"/>
          <p:nvPr/>
        </p:nvSpPr>
        <p:spPr>
          <a:xfrm>
            <a:off x="1303800" y="435625"/>
            <a:ext cx="61722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800"/>
              <a:buFont typeface="Arial"/>
              <a:buNone/>
            </a:pPr>
            <a:r>
              <a:rPr b="1" i="0" lang="en-GB" sz="2800" u="none" cap="none" strike="noStrike">
                <a:solidFill>
                  <a:schemeClr val="dk2"/>
                </a:solidFill>
                <a:latin typeface="Nunito"/>
                <a:ea typeface="Nunito"/>
                <a:cs typeface="Nunito"/>
                <a:sym typeface="Nunito"/>
              </a:rPr>
              <a:t>Exponentiation of 2 numbers</a:t>
            </a:r>
            <a:endParaRPr b="0" i="0" sz="2800" u="none" cap="none" strike="noStrike">
              <a:solidFill>
                <a:srgbClr val="000000"/>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g109de1a2717_0_21"/>
          <p:cNvSpPr txBox="1"/>
          <p:nvPr>
            <p:ph idx="1" type="body"/>
          </p:nvPr>
        </p:nvSpPr>
        <p:spPr>
          <a:xfrm>
            <a:off x="1250225" y="136250"/>
            <a:ext cx="7030500" cy="48357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rPr b="1" lang="en-GB" sz="2800"/>
              <a:t>Python Assignment Operators</a:t>
            </a:r>
            <a:endParaRPr b="1" sz="2800"/>
          </a:p>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rPr lang="en-GB"/>
              <a:t>Assignment operators are used to assign values to variables:</a:t>
            </a:r>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rPr lang="en-GB"/>
              <a:t>Operator	      Example	         Same As</a:t>
            </a:r>
            <a:endParaRPr/>
          </a:p>
          <a:p>
            <a:pPr indent="0" lvl="0" marL="0" rtl="0" algn="l">
              <a:lnSpc>
                <a:spcPct val="115000"/>
              </a:lnSpc>
              <a:spcBef>
                <a:spcPts val="0"/>
              </a:spcBef>
              <a:spcAft>
                <a:spcPts val="0"/>
              </a:spcAft>
              <a:buSzPts val="1300"/>
              <a:buNone/>
            </a:pPr>
            <a:r>
              <a:rPr lang="en-GB"/>
              <a:t>=	              x = 5	         x = 5	</a:t>
            </a:r>
            <a:endParaRPr/>
          </a:p>
          <a:p>
            <a:pPr indent="0" lvl="0" marL="0" rtl="0" algn="l">
              <a:lnSpc>
                <a:spcPct val="115000"/>
              </a:lnSpc>
              <a:spcBef>
                <a:spcPts val="0"/>
              </a:spcBef>
              <a:spcAft>
                <a:spcPts val="0"/>
              </a:spcAft>
              <a:buSzPts val="1300"/>
              <a:buNone/>
            </a:pPr>
            <a:r>
              <a:rPr lang="en-GB"/>
              <a:t>+=	             x += 3	        x = x + 3	</a:t>
            </a:r>
            <a:endParaRPr/>
          </a:p>
          <a:p>
            <a:pPr indent="0" lvl="0" marL="0" rtl="0" algn="l">
              <a:lnSpc>
                <a:spcPct val="115000"/>
              </a:lnSpc>
              <a:spcBef>
                <a:spcPts val="0"/>
              </a:spcBef>
              <a:spcAft>
                <a:spcPts val="0"/>
              </a:spcAft>
              <a:buSzPts val="1300"/>
              <a:buNone/>
            </a:pPr>
            <a:r>
              <a:rPr lang="en-GB"/>
              <a:t>-=	             x -= 3	        x = x - 3	</a:t>
            </a:r>
            <a:endParaRPr/>
          </a:p>
          <a:p>
            <a:pPr indent="0" lvl="0" marL="0" rtl="0" algn="l">
              <a:lnSpc>
                <a:spcPct val="115000"/>
              </a:lnSpc>
              <a:spcBef>
                <a:spcPts val="0"/>
              </a:spcBef>
              <a:spcAft>
                <a:spcPts val="0"/>
              </a:spcAft>
              <a:buSzPts val="1300"/>
              <a:buNone/>
            </a:pPr>
            <a:r>
              <a:rPr lang="en-GB"/>
              <a:t>*=	             x *= 3	        x = x * 3	</a:t>
            </a:r>
            <a:endParaRPr/>
          </a:p>
          <a:p>
            <a:pPr indent="0" lvl="0" marL="0" rtl="0" algn="l">
              <a:lnSpc>
                <a:spcPct val="115000"/>
              </a:lnSpc>
              <a:spcBef>
                <a:spcPts val="0"/>
              </a:spcBef>
              <a:spcAft>
                <a:spcPts val="0"/>
              </a:spcAft>
              <a:buSzPts val="1300"/>
              <a:buNone/>
            </a:pPr>
            <a:r>
              <a:rPr lang="en-GB"/>
              <a:t>/=	             x /= 3	        x = x / 3	</a:t>
            </a:r>
            <a:endParaRPr/>
          </a:p>
          <a:p>
            <a:pPr indent="0" lvl="0" marL="0" rtl="0" algn="l">
              <a:lnSpc>
                <a:spcPct val="115000"/>
              </a:lnSpc>
              <a:spcBef>
                <a:spcPts val="0"/>
              </a:spcBef>
              <a:spcAft>
                <a:spcPts val="0"/>
              </a:spcAft>
              <a:buSzPts val="1300"/>
              <a:buNone/>
            </a:pPr>
            <a:r>
              <a:rPr lang="en-GB"/>
              <a:t>%=	             x %= 3	        x = x % 3	</a:t>
            </a:r>
            <a:endParaRPr/>
          </a:p>
          <a:p>
            <a:pPr indent="0" lvl="0" marL="0" rtl="0" algn="l">
              <a:lnSpc>
                <a:spcPct val="115000"/>
              </a:lnSpc>
              <a:spcBef>
                <a:spcPts val="0"/>
              </a:spcBef>
              <a:spcAft>
                <a:spcPts val="0"/>
              </a:spcAft>
              <a:buSzPts val="1300"/>
              <a:buNone/>
            </a:pPr>
            <a:r>
              <a:rPr lang="en-GB"/>
              <a:t>//=	            x //= 3	       x = x // 3	</a:t>
            </a:r>
            <a:endParaRPr/>
          </a:p>
          <a:p>
            <a:pPr indent="0" lvl="0" marL="0" rtl="0" algn="l">
              <a:lnSpc>
                <a:spcPct val="115000"/>
              </a:lnSpc>
              <a:spcBef>
                <a:spcPts val="0"/>
              </a:spcBef>
              <a:spcAft>
                <a:spcPts val="0"/>
              </a:spcAft>
              <a:buSzPts val="1300"/>
              <a:buNone/>
            </a:pPr>
            <a:r>
              <a:rPr lang="en-GB"/>
              <a:t>**=	            x **= 3	       x = x ** 3	</a:t>
            </a:r>
            <a:endParaRPr/>
          </a:p>
          <a:p>
            <a:pPr indent="0" lvl="0" marL="0" rtl="0" algn="l">
              <a:lnSpc>
                <a:spcPct val="115000"/>
              </a:lnSpc>
              <a:spcBef>
                <a:spcPts val="0"/>
              </a:spcBef>
              <a:spcAft>
                <a:spcPts val="0"/>
              </a:spcAft>
              <a:buSzPts val="1300"/>
              <a:buNone/>
            </a:pPr>
            <a:r>
              <a:rPr lang="en-GB"/>
              <a:t>&amp;=	             x &amp;= 3	        x = x &amp; 3	</a:t>
            </a:r>
            <a:endParaRPr/>
          </a:p>
          <a:p>
            <a:pPr indent="0" lvl="0" marL="0" rtl="0" algn="l">
              <a:lnSpc>
                <a:spcPct val="115000"/>
              </a:lnSpc>
              <a:spcBef>
                <a:spcPts val="0"/>
              </a:spcBef>
              <a:spcAft>
                <a:spcPts val="0"/>
              </a:spcAft>
              <a:buSzPts val="1300"/>
              <a:buNone/>
            </a:pPr>
            <a:r>
              <a:rPr lang="en-GB"/>
              <a:t>|=	             x |= 3	        x = x | 3	</a:t>
            </a:r>
            <a:endParaRPr/>
          </a:p>
          <a:p>
            <a:pPr indent="0" lvl="0" marL="0" rtl="0" algn="l">
              <a:lnSpc>
                <a:spcPct val="115000"/>
              </a:lnSpc>
              <a:spcBef>
                <a:spcPts val="0"/>
              </a:spcBef>
              <a:spcAft>
                <a:spcPts val="0"/>
              </a:spcAft>
              <a:buSzPts val="1300"/>
              <a:buNone/>
            </a:pPr>
            <a:r>
              <a:rPr lang="en-GB"/>
              <a:t>^=	             x ^= 3	        x = x ^ 3	</a:t>
            </a:r>
            <a:endParaRPr/>
          </a:p>
          <a:p>
            <a:pPr indent="0" lvl="0" marL="0" rtl="0" algn="l">
              <a:lnSpc>
                <a:spcPct val="115000"/>
              </a:lnSpc>
              <a:spcBef>
                <a:spcPts val="0"/>
              </a:spcBef>
              <a:spcAft>
                <a:spcPts val="0"/>
              </a:spcAft>
              <a:buSzPts val="1300"/>
              <a:buNone/>
            </a:pPr>
            <a:r>
              <a:rPr lang="en-GB"/>
              <a:t>&gt;&gt;=	            x &gt;&gt;= 3	       x = x &gt;&gt; 3	</a:t>
            </a:r>
            <a:endParaRPr/>
          </a:p>
          <a:p>
            <a:pPr indent="0" lvl="0" marL="0" rtl="0" algn="l">
              <a:lnSpc>
                <a:spcPct val="115000"/>
              </a:lnSpc>
              <a:spcBef>
                <a:spcPts val="0"/>
              </a:spcBef>
              <a:spcAft>
                <a:spcPts val="0"/>
              </a:spcAft>
              <a:buSzPts val="1300"/>
              <a:buNone/>
            </a:pPr>
            <a:r>
              <a:rPr lang="en-GB"/>
              <a:t>&lt;&lt;=	            x &lt;&lt;= 3	       x = x &lt;&lt; 3	</a:t>
            </a:r>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14652431e70_1_0"/>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SzPct val="239316"/>
              <a:buNone/>
            </a:pPr>
            <a:r>
              <a:rPr lang="en-GB" sz="1300">
                <a:solidFill>
                  <a:srgbClr val="273239"/>
                </a:solidFill>
                <a:highlight>
                  <a:srgbClr val="FFFFFF"/>
                </a:highlight>
                <a:latin typeface="Nunito"/>
                <a:ea typeface="Nunito"/>
                <a:cs typeface="Nunito"/>
                <a:sym typeface="Nunito"/>
              </a:rPr>
              <a:t>1) Assign:</a:t>
            </a:r>
            <a:r>
              <a:rPr b="0" lang="en-GB" sz="1300">
                <a:solidFill>
                  <a:srgbClr val="273239"/>
                </a:solidFill>
                <a:highlight>
                  <a:srgbClr val="FFFFFF"/>
                </a:highlight>
                <a:latin typeface="Nunito"/>
                <a:ea typeface="Nunito"/>
                <a:cs typeface="Nunito"/>
                <a:sym typeface="Nunito"/>
              </a:rPr>
              <a:t> This operator is used to assign the value of the right side of the expression to the left side operand.</a:t>
            </a:r>
            <a:endParaRPr b="0" sz="1300">
              <a:solidFill>
                <a:srgbClr val="273239"/>
              </a:solidFill>
              <a:highlight>
                <a:srgbClr val="FFFFFF"/>
              </a:highlight>
              <a:latin typeface="Nunito"/>
              <a:ea typeface="Nunito"/>
              <a:cs typeface="Nunito"/>
              <a:sym typeface="Nunito"/>
            </a:endParaRPr>
          </a:p>
          <a:p>
            <a:pPr indent="0" lvl="0" marL="0" rtl="0" algn="l">
              <a:lnSpc>
                <a:spcPct val="115000"/>
              </a:lnSpc>
              <a:spcBef>
                <a:spcPts val="800"/>
              </a:spcBef>
              <a:spcAft>
                <a:spcPts val="0"/>
              </a:spcAft>
              <a:buSzPct val="239316"/>
              <a:buNone/>
            </a:pPr>
            <a:r>
              <a:rPr lang="en-GB" sz="1300">
                <a:solidFill>
                  <a:srgbClr val="273239"/>
                </a:solidFill>
                <a:highlight>
                  <a:srgbClr val="FFFFFF"/>
                </a:highlight>
                <a:latin typeface="Nunito"/>
                <a:ea typeface="Nunito"/>
                <a:cs typeface="Nunito"/>
                <a:sym typeface="Nunito"/>
              </a:rPr>
              <a:t>Syntax:</a:t>
            </a:r>
            <a:endParaRPr sz="1300">
              <a:solidFill>
                <a:srgbClr val="273239"/>
              </a:solidFill>
              <a:highlight>
                <a:srgbClr val="FFFFFF"/>
              </a:highlight>
              <a:latin typeface="Nunito"/>
              <a:ea typeface="Nunito"/>
              <a:cs typeface="Nunito"/>
              <a:sym typeface="Nunito"/>
            </a:endParaRPr>
          </a:p>
          <a:p>
            <a:pPr indent="0" lvl="0" marL="190500" marR="190500" rtl="0" algn="l">
              <a:lnSpc>
                <a:spcPct val="115000"/>
              </a:lnSpc>
              <a:spcBef>
                <a:spcPts val="800"/>
              </a:spcBef>
              <a:spcAft>
                <a:spcPts val="0"/>
              </a:spcAft>
              <a:buSzPct val="259259"/>
              <a:buNone/>
            </a:pPr>
            <a:r>
              <a:rPr b="0" lang="en-GB" sz="1200">
                <a:solidFill>
                  <a:srgbClr val="273239"/>
                </a:solidFill>
                <a:latin typeface="Courier New"/>
                <a:ea typeface="Courier New"/>
                <a:cs typeface="Courier New"/>
                <a:sym typeface="Courier New"/>
              </a:rPr>
              <a:t>x = y + z</a:t>
            </a:r>
            <a:endParaRPr b="0" sz="1200">
              <a:solidFill>
                <a:srgbClr val="273239"/>
              </a:solidFill>
              <a:latin typeface="Courier New"/>
              <a:ea typeface="Courier New"/>
              <a:cs typeface="Courier New"/>
              <a:sym typeface="Courier New"/>
            </a:endParaRPr>
          </a:p>
          <a:p>
            <a:pPr indent="0" lvl="0" marL="0" rtl="0" algn="l">
              <a:lnSpc>
                <a:spcPct val="100000"/>
              </a:lnSpc>
              <a:spcBef>
                <a:spcPts val="800"/>
              </a:spcBef>
              <a:spcAft>
                <a:spcPts val="0"/>
              </a:spcAft>
              <a:buSzPct val="100000"/>
              <a:buNone/>
            </a:pPr>
            <a:r>
              <a:t/>
            </a:r>
            <a:endParaRPr/>
          </a:p>
        </p:txBody>
      </p:sp>
      <p:sp>
        <p:nvSpPr>
          <p:cNvPr id="342" name="Google Shape;342;g14652431e70_1_0"/>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p>
            <a:pPr indent="0" lvl="0" marL="0" marR="139700" rtl="0" algn="l">
              <a:lnSpc>
                <a:spcPct val="120000"/>
              </a:lnSpc>
              <a:spcBef>
                <a:spcPts val="0"/>
              </a:spcBef>
              <a:spcAft>
                <a:spcPts val="0"/>
              </a:spcAft>
              <a:buSzPts val="1300"/>
              <a:buNone/>
            </a:pPr>
            <a:r>
              <a:rPr lang="en-GB" sz="1100">
                <a:solidFill>
                  <a:srgbClr val="008200"/>
                </a:solidFill>
                <a:highlight>
                  <a:srgbClr val="FFFFFF"/>
                </a:highlight>
                <a:latin typeface="Courier New"/>
                <a:ea typeface="Courier New"/>
                <a:cs typeface="Courier New"/>
                <a:sym typeface="Courier New"/>
              </a:rPr>
              <a:t># Assigning values using </a:t>
            </a:r>
            <a:endParaRPr sz="1100">
              <a:solidFill>
                <a:srgbClr val="0082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008200"/>
                </a:solidFill>
                <a:highlight>
                  <a:srgbClr val="FFFFFF"/>
                </a:highlight>
                <a:latin typeface="Courier New"/>
                <a:ea typeface="Courier New"/>
                <a:cs typeface="Courier New"/>
                <a:sym typeface="Courier New"/>
              </a:rPr>
              <a:t># Assignment Operator</a:t>
            </a:r>
            <a:endParaRPr sz="1100">
              <a:solidFill>
                <a:srgbClr val="0082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188038"/>
                </a:solidFill>
                <a:highlight>
                  <a:srgbClr val="FFFFFF"/>
                </a:highlight>
                <a:latin typeface="Courier New"/>
                <a:ea typeface="Courier New"/>
                <a:cs typeface="Courier New"/>
                <a:sym typeface="Courier New"/>
              </a:rPr>
              <a:t> </a:t>
            </a:r>
            <a:r>
              <a:rPr lang="en-GB" sz="1100">
                <a:solidFill>
                  <a:srgbClr val="273239"/>
                </a:solidFill>
                <a:highlight>
                  <a:srgbClr val="FFFFFF"/>
                </a:highlight>
                <a:latin typeface="Courier New"/>
                <a:ea typeface="Courier New"/>
                <a:cs typeface="Courier New"/>
                <a:sym typeface="Courier New"/>
              </a:rPr>
              <a:t> </a:t>
            </a:r>
            <a:endParaRPr sz="1100">
              <a:solidFill>
                <a:srgbClr val="27323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000000"/>
                </a:solidFill>
                <a:highlight>
                  <a:srgbClr val="FFFFFF"/>
                </a:highlight>
                <a:latin typeface="Courier New"/>
                <a:ea typeface="Courier New"/>
                <a:cs typeface="Courier New"/>
                <a:sym typeface="Courier New"/>
              </a:rPr>
              <a:t>a </a:t>
            </a:r>
            <a:r>
              <a:rPr b="1" lang="en-GB" sz="1100">
                <a:solidFill>
                  <a:srgbClr val="006699"/>
                </a:solidFill>
                <a:highlight>
                  <a:srgbClr val="FFFFFF"/>
                </a:highlight>
                <a:latin typeface="Courier New"/>
                <a:ea typeface="Courier New"/>
                <a:cs typeface="Courier New"/>
                <a:sym typeface="Courier New"/>
              </a:rPr>
              <a:t>=</a:t>
            </a:r>
            <a:r>
              <a:rPr lang="en-GB" sz="1100">
                <a:solidFill>
                  <a:srgbClr val="273239"/>
                </a:solidFill>
                <a:highlight>
                  <a:srgbClr val="FFFFFF"/>
                </a:highlight>
                <a:latin typeface="Courier New"/>
                <a:ea typeface="Courier New"/>
                <a:cs typeface="Courier New"/>
                <a:sym typeface="Courier New"/>
              </a:rPr>
              <a:t> </a:t>
            </a:r>
            <a:r>
              <a:rPr lang="en-GB" sz="1100">
                <a:solidFill>
                  <a:srgbClr val="009900"/>
                </a:solidFill>
                <a:highlight>
                  <a:srgbClr val="FFFFFF"/>
                </a:highlight>
                <a:latin typeface="Courier New"/>
                <a:ea typeface="Courier New"/>
                <a:cs typeface="Courier New"/>
                <a:sym typeface="Courier New"/>
              </a:rPr>
              <a:t>3</a:t>
            </a:r>
            <a:endParaRPr sz="1100">
              <a:solidFill>
                <a:srgbClr val="0099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000000"/>
                </a:solidFill>
                <a:highlight>
                  <a:srgbClr val="FFFFFF"/>
                </a:highlight>
                <a:latin typeface="Courier New"/>
                <a:ea typeface="Courier New"/>
                <a:cs typeface="Courier New"/>
                <a:sym typeface="Courier New"/>
              </a:rPr>
              <a:t>b </a:t>
            </a:r>
            <a:r>
              <a:rPr b="1" lang="en-GB" sz="1100">
                <a:solidFill>
                  <a:srgbClr val="006699"/>
                </a:solidFill>
                <a:highlight>
                  <a:srgbClr val="FFFFFF"/>
                </a:highlight>
                <a:latin typeface="Courier New"/>
                <a:ea typeface="Courier New"/>
                <a:cs typeface="Courier New"/>
                <a:sym typeface="Courier New"/>
              </a:rPr>
              <a:t>=</a:t>
            </a:r>
            <a:r>
              <a:rPr lang="en-GB" sz="1100">
                <a:solidFill>
                  <a:srgbClr val="273239"/>
                </a:solidFill>
                <a:highlight>
                  <a:srgbClr val="FFFFFF"/>
                </a:highlight>
                <a:latin typeface="Courier New"/>
                <a:ea typeface="Courier New"/>
                <a:cs typeface="Courier New"/>
                <a:sym typeface="Courier New"/>
              </a:rPr>
              <a:t> </a:t>
            </a:r>
            <a:r>
              <a:rPr lang="en-GB" sz="1100">
                <a:solidFill>
                  <a:srgbClr val="009900"/>
                </a:solidFill>
                <a:highlight>
                  <a:srgbClr val="FFFFFF"/>
                </a:highlight>
                <a:latin typeface="Courier New"/>
                <a:ea typeface="Courier New"/>
                <a:cs typeface="Courier New"/>
                <a:sym typeface="Courier New"/>
              </a:rPr>
              <a:t>5</a:t>
            </a:r>
            <a:endParaRPr sz="1100">
              <a:solidFill>
                <a:srgbClr val="0099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188038"/>
                </a:solidFill>
                <a:highlight>
                  <a:srgbClr val="FFFFFF"/>
                </a:highlight>
                <a:latin typeface="Courier New"/>
                <a:ea typeface="Courier New"/>
                <a:cs typeface="Courier New"/>
                <a:sym typeface="Courier New"/>
              </a:rPr>
              <a:t> </a:t>
            </a:r>
            <a:r>
              <a:rPr lang="en-GB" sz="1100">
                <a:solidFill>
                  <a:srgbClr val="273239"/>
                </a:solidFill>
                <a:highlight>
                  <a:srgbClr val="FFFFFF"/>
                </a:highlight>
                <a:latin typeface="Courier New"/>
                <a:ea typeface="Courier New"/>
                <a:cs typeface="Courier New"/>
                <a:sym typeface="Courier New"/>
              </a:rPr>
              <a:t> </a:t>
            </a:r>
            <a:endParaRPr sz="1100">
              <a:solidFill>
                <a:srgbClr val="27323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000000"/>
                </a:solidFill>
                <a:highlight>
                  <a:srgbClr val="FFFFFF"/>
                </a:highlight>
                <a:latin typeface="Courier New"/>
                <a:ea typeface="Courier New"/>
                <a:cs typeface="Courier New"/>
                <a:sym typeface="Courier New"/>
              </a:rPr>
              <a:t>c </a:t>
            </a:r>
            <a:r>
              <a:rPr b="1" lang="en-GB" sz="1100">
                <a:solidFill>
                  <a:srgbClr val="006699"/>
                </a:solidFill>
                <a:highlight>
                  <a:srgbClr val="FFFFFF"/>
                </a:highlight>
                <a:latin typeface="Courier New"/>
                <a:ea typeface="Courier New"/>
                <a:cs typeface="Courier New"/>
                <a:sym typeface="Courier New"/>
              </a:rPr>
              <a:t>=</a:t>
            </a:r>
            <a:r>
              <a:rPr lang="en-GB" sz="1100">
                <a:solidFill>
                  <a:srgbClr val="273239"/>
                </a:solidFill>
                <a:highlight>
                  <a:srgbClr val="FFFFFF"/>
                </a:highlight>
                <a:latin typeface="Courier New"/>
                <a:ea typeface="Courier New"/>
                <a:cs typeface="Courier New"/>
                <a:sym typeface="Courier New"/>
              </a:rPr>
              <a:t> </a:t>
            </a:r>
            <a:r>
              <a:rPr lang="en-GB" sz="1100">
                <a:solidFill>
                  <a:srgbClr val="000000"/>
                </a:solidFill>
                <a:highlight>
                  <a:srgbClr val="FFFFFF"/>
                </a:highlight>
                <a:latin typeface="Courier New"/>
                <a:ea typeface="Courier New"/>
                <a:cs typeface="Courier New"/>
                <a:sym typeface="Courier New"/>
              </a:rPr>
              <a:t>a </a:t>
            </a:r>
            <a:r>
              <a:rPr b="1" lang="en-GB" sz="1100">
                <a:solidFill>
                  <a:srgbClr val="006699"/>
                </a:solidFill>
                <a:highlight>
                  <a:srgbClr val="FFFFFF"/>
                </a:highlight>
                <a:latin typeface="Courier New"/>
                <a:ea typeface="Courier New"/>
                <a:cs typeface="Courier New"/>
                <a:sym typeface="Courier New"/>
              </a:rPr>
              <a:t>+</a:t>
            </a:r>
            <a:r>
              <a:rPr lang="en-GB" sz="1100">
                <a:solidFill>
                  <a:srgbClr val="273239"/>
                </a:solidFill>
                <a:highlight>
                  <a:srgbClr val="FFFFFF"/>
                </a:highlight>
                <a:latin typeface="Courier New"/>
                <a:ea typeface="Courier New"/>
                <a:cs typeface="Courier New"/>
                <a:sym typeface="Courier New"/>
              </a:rPr>
              <a:t> </a:t>
            </a:r>
            <a:r>
              <a:rPr lang="en-GB" sz="1100">
                <a:solidFill>
                  <a:srgbClr val="000000"/>
                </a:solidFill>
                <a:highlight>
                  <a:srgbClr val="FFFFFF"/>
                </a:highlight>
                <a:latin typeface="Courier New"/>
                <a:ea typeface="Courier New"/>
                <a:cs typeface="Courier New"/>
                <a:sym typeface="Courier New"/>
              </a:rPr>
              <a:t>b</a:t>
            </a:r>
            <a:endParaRPr sz="1100">
              <a:solidFill>
                <a:srgbClr val="0000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188038"/>
                </a:solidFill>
                <a:highlight>
                  <a:srgbClr val="FFFFFF"/>
                </a:highlight>
                <a:latin typeface="Courier New"/>
                <a:ea typeface="Courier New"/>
                <a:cs typeface="Courier New"/>
                <a:sym typeface="Courier New"/>
              </a:rPr>
              <a:t> </a:t>
            </a:r>
            <a:r>
              <a:rPr lang="en-GB" sz="1100">
                <a:solidFill>
                  <a:srgbClr val="273239"/>
                </a:solidFill>
                <a:highlight>
                  <a:srgbClr val="FFFFFF"/>
                </a:highlight>
                <a:latin typeface="Courier New"/>
                <a:ea typeface="Courier New"/>
                <a:cs typeface="Courier New"/>
                <a:sym typeface="Courier New"/>
              </a:rPr>
              <a:t> </a:t>
            </a:r>
            <a:endParaRPr sz="1100">
              <a:solidFill>
                <a:srgbClr val="27323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008200"/>
                </a:solidFill>
                <a:highlight>
                  <a:srgbClr val="FFFFFF"/>
                </a:highlight>
                <a:latin typeface="Courier New"/>
                <a:ea typeface="Courier New"/>
                <a:cs typeface="Courier New"/>
                <a:sym typeface="Courier New"/>
              </a:rPr>
              <a:t># Output</a:t>
            </a:r>
            <a:endParaRPr sz="1100">
              <a:solidFill>
                <a:srgbClr val="0082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FF1493"/>
                </a:solidFill>
                <a:highlight>
                  <a:srgbClr val="FFFFFF"/>
                </a:highlight>
                <a:latin typeface="Courier New"/>
                <a:ea typeface="Courier New"/>
                <a:cs typeface="Courier New"/>
                <a:sym typeface="Courier New"/>
              </a:rPr>
              <a:t>print</a:t>
            </a:r>
            <a:r>
              <a:rPr lang="en-GB" sz="1100">
                <a:solidFill>
                  <a:srgbClr val="000000"/>
                </a:solidFill>
                <a:highlight>
                  <a:srgbClr val="FFFFFF"/>
                </a:highlight>
                <a:latin typeface="Courier New"/>
                <a:ea typeface="Courier New"/>
                <a:cs typeface="Courier New"/>
                <a:sym typeface="Courier New"/>
              </a:rPr>
              <a:t>(c)</a:t>
            </a:r>
            <a:endParaRPr sz="11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SzPts val="13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g223a15e8a73_0_0"/>
          <p:cNvSpPr txBox="1"/>
          <p:nvPr>
            <p:ph type="title"/>
          </p:nvPr>
        </p:nvSpPr>
        <p:spPr>
          <a:xfrm>
            <a:off x="1303800" y="598575"/>
            <a:ext cx="7030500" cy="1191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SzPct val="239316"/>
              <a:buNone/>
            </a:pPr>
            <a:r>
              <a:rPr lang="en-GB" sz="1300">
                <a:solidFill>
                  <a:srgbClr val="273239"/>
                </a:solidFill>
                <a:highlight>
                  <a:srgbClr val="FFFFFF"/>
                </a:highlight>
                <a:latin typeface="Nunito"/>
                <a:ea typeface="Nunito"/>
                <a:cs typeface="Nunito"/>
                <a:sym typeface="Nunito"/>
              </a:rPr>
              <a:t>2) Add and Assign:</a:t>
            </a:r>
            <a:r>
              <a:rPr b="0" lang="en-GB" sz="1300">
                <a:solidFill>
                  <a:srgbClr val="273239"/>
                </a:solidFill>
                <a:highlight>
                  <a:srgbClr val="FFFFFF"/>
                </a:highlight>
                <a:latin typeface="Nunito"/>
                <a:ea typeface="Nunito"/>
                <a:cs typeface="Nunito"/>
                <a:sym typeface="Nunito"/>
              </a:rPr>
              <a:t> This operator is used to add the right side operand with the left side operand and then assigning the result to the left operand.</a:t>
            </a:r>
            <a:endParaRPr b="0" sz="1300">
              <a:solidFill>
                <a:srgbClr val="273239"/>
              </a:solidFill>
              <a:highlight>
                <a:srgbClr val="FFFFFF"/>
              </a:highlight>
              <a:latin typeface="Nunito"/>
              <a:ea typeface="Nunito"/>
              <a:cs typeface="Nunito"/>
              <a:sym typeface="Nunito"/>
            </a:endParaRPr>
          </a:p>
          <a:p>
            <a:pPr indent="0" lvl="0" marL="0" rtl="0" algn="l">
              <a:lnSpc>
                <a:spcPct val="115000"/>
              </a:lnSpc>
              <a:spcBef>
                <a:spcPts val="800"/>
              </a:spcBef>
              <a:spcAft>
                <a:spcPts val="0"/>
              </a:spcAft>
              <a:buSzPct val="239316"/>
              <a:buNone/>
            </a:pPr>
            <a:r>
              <a:rPr lang="en-GB" sz="1300">
                <a:solidFill>
                  <a:srgbClr val="273239"/>
                </a:solidFill>
                <a:highlight>
                  <a:srgbClr val="FFFFFF"/>
                </a:highlight>
                <a:latin typeface="Nunito"/>
                <a:ea typeface="Nunito"/>
                <a:cs typeface="Nunito"/>
                <a:sym typeface="Nunito"/>
              </a:rPr>
              <a:t>Syntax: </a:t>
            </a:r>
            <a:endParaRPr sz="1300">
              <a:solidFill>
                <a:srgbClr val="273239"/>
              </a:solidFill>
              <a:highlight>
                <a:srgbClr val="FFFFFF"/>
              </a:highlight>
              <a:latin typeface="Nunito"/>
              <a:ea typeface="Nunito"/>
              <a:cs typeface="Nunito"/>
              <a:sym typeface="Nunito"/>
            </a:endParaRPr>
          </a:p>
          <a:p>
            <a:pPr indent="0" lvl="0" marL="190500" marR="190500" rtl="0" algn="l">
              <a:lnSpc>
                <a:spcPct val="115000"/>
              </a:lnSpc>
              <a:spcBef>
                <a:spcPts val="800"/>
              </a:spcBef>
              <a:spcAft>
                <a:spcPts val="0"/>
              </a:spcAft>
              <a:buSzPct val="259259"/>
              <a:buNone/>
            </a:pPr>
            <a:r>
              <a:rPr b="0" lang="en-GB" sz="1200">
                <a:solidFill>
                  <a:srgbClr val="273239"/>
                </a:solidFill>
                <a:latin typeface="Courier New"/>
                <a:ea typeface="Courier New"/>
                <a:cs typeface="Courier New"/>
                <a:sym typeface="Courier New"/>
              </a:rPr>
              <a:t>x += y</a:t>
            </a:r>
            <a:endParaRPr b="0" sz="1200">
              <a:solidFill>
                <a:srgbClr val="273239"/>
              </a:solidFill>
              <a:latin typeface="Courier New"/>
              <a:ea typeface="Courier New"/>
              <a:cs typeface="Courier New"/>
              <a:sym typeface="Courier New"/>
            </a:endParaRPr>
          </a:p>
          <a:p>
            <a:pPr indent="0" lvl="0" marL="0" rtl="0" algn="l">
              <a:lnSpc>
                <a:spcPct val="100000"/>
              </a:lnSpc>
              <a:spcBef>
                <a:spcPts val="800"/>
              </a:spcBef>
              <a:spcAft>
                <a:spcPts val="0"/>
              </a:spcAft>
              <a:buSzPct val="100000"/>
              <a:buNone/>
            </a:pPr>
            <a:r>
              <a:t/>
            </a:r>
            <a:endParaRPr/>
          </a:p>
        </p:txBody>
      </p:sp>
      <p:sp>
        <p:nvSpPr>
          <p:cNvPr id="348" name="Google Shape;348;g223a15e8a73_0_0"/>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p>
            <a:pPr indent="0" lvl="0" marL="0" marR="139700" rtl="0" algn="l">
              <a:lnSpc>
                <a:spcPct val="120000"/>
              </a:lnSpc>
              <a:spcBef>
                <a:spcPts val="0"/>
              </a:spcBef>
              <a:spcAft>
                <a:spcPts val="0"/>
              </a:spcAft>
              <a:buSzPts val="1300"/>
              <a:buNone/>
            </a:pPr>
            <a:r>
              <a:rPr lang="en-GB" sz="1100">
                <a:solidFill>
                  <a:srgbClr val="000000"/>
                </a:solidFill>
                <a:highlight>
                  <a:srgbClr val="FFFFFF"/>
                </a:highlight>
                <a:latin typeface="Courier New"/>
                <a:ea typeface="Courier New"/>
                <a:cs typeface="Courier New"/>
                <a:sym typeface="Courier New"/>
              </a:rPr>
              <a:t>a </a:t>
            </a:r>
            <a:r>
              <a:rPr b="1" lang="en-GB" sz="1100">
                <a:solidFill>
                  <a:srgbClr val="006699"/>
                </a:solidFill>
                <a:highlight>
                  <a:srgbClr val="FFFFFF"/>
                </a:highlight>
                <a:latin typeface="Courier New"/>
                <a:ea typeface="Courier New"/>
                <a:cs typeface="Courier New"/>
                <a:sym typeface="Courier New"/>
              </a:rPr>
              <a:t>=</a:t>
            </a:r>
            <a:r>
              <a:rPr lang="en-GB" sz="1100">
                <a:solidFill>
                  <a:srgbClr val="273239"/>
                </a:solidFill>
                <a:highlight>
                  <a:srgbClr val="FFFFFF"/>
                </a:highlight>
                <a:latin typeface="Courier New"/>
                <a:ea typeface="Courier New"/>
                <a:cs typeface="Courier New"/>
                <a:sym typeface="Courier New"/>
              </a:rPr>
              <a:t> </a:t>
            </a:r>
            <a:r>
              <a:rPr lang="en-GB" sz="1100">
                <a:solidFill>
                  <a:srgbClr val="009900"/>
                </a:solidFill>
                <a:highlight>
                  <a:srgbClr val="FFFFFF"/>
                </a:highlight>
                <a:latin typeface="Courier New"/>
                <a:ea typeface="Courier New"/>
                <a:cs typeface="Courier New"/>
                <a:sym typeface="Courier New"/>
              </a:rPr>
              <a:t>3</a:t>
            </a:r>
            <a:endParaRPr sz="1100">
              <a:solidFill>
                <a:srgbClr val="0099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000000"/>
                </a:solidFill>
                <a:highlight>
                  <a:srgbClr val="FFFFFF"/>
                </a:highlight>
                <a:latin typeface="Courier New"/>
                <a:ea typeface="Courier New"/>
                <a:cs typeface="Courier New"/>
                <a:sym typeface="Courier New"/>
              </a:rPr>
              <a:t>b </a:t>
            </a:r>
            <a:r>
              <a:rPr b="1" lang="en-GB" sz="1100">
                <a:solidFill>
                  <a:srgbClr val="006699"/>
                </a:solidFill>
                <a:highlight>
                  <a:srgbClr val="FFFFFF"/>
                </a:highlight>
                <a:latin typeface="Courier New"/>
                <a:ea typeface="Courier New"/>
                <a:cs typeface="Courier New"/>
                <a:sym typeface="Courier New"/>
              </a:rPr>
              <a:t>=</a:t>
            </a:r>
            <a:r>
              <a:rPr lang="en-GB" sz="1100">
                <a:solidFill>
                  <a:srgbClr val="273239"/>
                </a:solidFill>
                <a:highlight>
                  <a:srgbClr val="FFFFFF"/>
                </a:highlight>
                <a:latin typeface="Courier New"/>
                <a:ea typeface="Courier New"/>
                <a:cs typeface="Courier New"/>
                <a:sym typeface="Courier New"/>
              </a:rPr>
              <a:t> </a:t>
            </a:r>
            <a:r>
              <a:rPr lang="en-GB" sz="1100">
                <a:solidFill>
                  <a:srgbClr val="009900"/>
                </a:solidFill>
                <a:highlight>
                  <a:srgbClr val="FFFFFF"/>
                </a:highlight>
                <a:latin typeface="Courier New"/>
                <a:ea typeface="Courier New"/>
                <a:cs typeface="Courier New"/>
                <a:sym typeface="Courier New"/>
              </a:rPr>
              <a:t>5</a:t>
            </a:r>
            <a:endParaRPr sz="1100">
              <a:solidFill>
                <a:srgbClr val="0099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188038"/>
                </a:solidFill>
                <a:highlight>
                  <a:srgbClr val="FFFFFF"/>
                </a:highlight>
                <a:latin typeface="Courier New"/>
                <a:ea typeface="Courier New"/>
                <a:cs typeface="Courier New"/>
                <a:sym typeface="Courier New"/>
              </a:rPr>
              <a:t> </a:t>
            </a:r>
            <a:r>
              <a:rPr lang="en-GB" sz="1100">
                <a:solidFill>
                  <a:srgbClr val="273239"/>
                </a:solidFill>
                <a:highlight>
                  <a:srgbClr val="FFFFFF"/>
                </a:highlight>
                <a:latin typeface="Courier New"/>
                <a:ea typeface="Courier New"/>
                <a:cs typeface="Courier New"/>
                <a:sym typeface="Courier New"/>
              </a:rPr>
              <a:t> </a:t>
            </a:r>
            <a:endParaRPr sz="1100">
              <a:solidFill>
                <a:srgbClr val="27323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008200"/>
                </a:solidFill>
                <a:highlight>
                  <a:srgbClr val="FFFFFF"/>
                </a:highlight>
                <a:latin typeface="Courier New"/>
                <a:ea typeface="Courier New"/>
                <a:cs typeface="Courier New"/>
                <a:sym typeface="Courier New"/>
              </a:rPr>
              <a:t># a = a + b</a:t>
            </a:r>
            <a:endParaRPr sz="1100">
              <a:solidFill>
                <a:srgbClr val="0082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000000"/>
                </a:solidFill>
                <a:highlight>
                  <a:srgbClr val="FFFFFF"/>
                </a:highlight>
                <a:latin typeface="Courier New"/>
                <a:ea typeface="Courier New"/>
                <a:cs typeface="Courier New"/>
                <a:sym typeface="Courier New"/>
              </a:rPr>
              <a:t>a </a:t>
            </a:r>
            <a:r>
              <a:rPr b="1" lang="en-GB" sz="1100">
                <a:solidFill>
                  <a:srgbClr val="006699"/>
                </a:solidFill>
                <a:highlight>
                  <a:srgbClr val="FFFFFF"/>
                </a:highlight>
                <a:latin typeface="Courier New"/>
                <a:ea typeface="Courier New"/>
                <a:cs typeface="Courier New"/>
                <a:sym typeface="Courier New"/>
              </a:rPr>
              <a:t>+=</a:t>
            </a:r>
            <a:r>
              <a:rPr lang="en-GB" sz="1100">
                <a:solidFill>
                  <a:srgbClr val="273239"/>
                </a:solidFill>
                <a:highlight>
                  <a:srgbClr val="FFFFFF"/>
                </a:highlight>
                <a:latin typeface="Courier New"/>
                <a:ea typeface="Courier New"/>
                <a:cs typeface="Courier New"/>
                <a:sym typeface="Courier New"/>
              </a:rPr>
              <a:t> </a:t>
            </a:r>
            <a:r>
              <a:rPr lang="en-GB" sz="1100">
                <a:solidFill>
                  <a:srgbClr val="000000"/>
                </a:solidFill>
                <a:highlight>
                  <a:srgbClr val="FFFFFF"/>
                </a:highlight>
                <a:latin typeface="Courier New"/>
                <a:ea typeface="Courier New"/>
                <a:cs typeface="Courier New"/>
                <a:sym typeface="Courier New"/>
              </a:rPr>
              <a:t>b# a -= b , *= , /= ,%= //= </a:t>
            </a:r>
            <a:endParaRPr sz="1100">
              <a:solidFill>
                <a:srgbClr val="0000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188038"/>
                </a:solidFill>
                <a:highlight>
                  <a:srgbClr val="FFFFFF"/>
                </a:highlight>
                <a:latin typeface="Courier New"/>
                <a:ea typeface="Courier New"/>
                <a:cs typeface="Courier New"/>
                <a:sym typeface="Courier New"/>
              </a:rPr>
              <a:t> </a:t>
            </a:r>
            <a:r>
              <a:rPr lang="en-GB" sz="1100">
                <a:solidFill>
                  <a:srgbClr val="273239"/>
                </a:solidFill>
                <a:highlight>
                  <a:srgbClr val="FFFFFF"/>
                </a:highlight>
                <a:latin typeface="Courier New"/>
                <a:ea typeface="Courier New"/>
                <a:cs typeface="Courier New"/>
                <a:sym typeface="Courier New"/>
              </a:rPr>
              <a:t> </a:t>
            </a:r>
            <a:endParaRPr sz="1100">
              <a:solidFill>
                <a:srgbClr val="27323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008200"/>
                </a:solidFill>
                <a:highlight>
                  <a:srgbClr val="FFFFFF"/>
                </a:highlight>
                <a:latin typeface="Courier New"/>
                <a:ea typeface="Courier New"/>
                <a:cs typeface="Courier New"/>
                <a:sym typeface="Courier New"/>
              </a:rPr>
              <a:t># Output</a:t>
            </a:r>
            <a:endParaRPr sz="1100">
              <a:solidFill>
                <a:srgbClr val="0082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FF1493"/>
                </a:solidFill>
                <a:highlight>
                  <a:srgbClr val="FFFFFF"/>
                </a:highlight>
                <a:latin typeface="Courier New"/>
                <a:ea typeface="Courier New"/>
                <a:cs typeface="Courier New"/>
                <a:sym typeface="Courier New"/>
              </a:rPr>
              <a:t>print</a:t>
            </a:r>
            <a:r>
              <a:rPr lang="en-GB" sz="1100">
                <a:solidFill>
                  <a:srgbClr val="000000"/>
                </a:solidFill>
                <a:highlight>
                  <a:srgbClr val="FFFFFF"/>
                </a:highlight>
                <a:latin typeface="Courier New"/>
                <a:ea typeface="Courier New"/>
                <a:cs typeface="Courier New"/>
                <a:sym typeface="Courier New"/>
              </a:rPr>
              <a:t>(a)</a:t>
            </a:r>
            <a:endParaRPr sz="11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SzPts val="13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223a15e8a73_0_10"/>
          <p:cNvSpPr txBox="1"/>
          <p:nvPr>
            <p:ph type="title"/>
          </p:nvPr>
        </p:nvSpPr>
        <p:spPr>
          <a:xfrm>
            <a:off x="1303800" y="598575"/>
            <a:ext cx="7030500" cy="1191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SzPct val="239316"/>
              <a:buNone/>
            </a:pPr>
            <a:r>
              <a:rPr lang="en-GB" sz="1300">
                <a:solidFill>
                  <a:srgbClr val="273239"/>
                </a:solidFill>
                <a:highlight>
                  <a:srgbClr val="FFFFFF"/>
                </a:highlight>
                <a:latin typeface="Nunito"/>
                <a:ea typeface="Nunito"/>
                <a:cs typeface="Nunito"/>
                <a:sym typeface="Nunito"/>
              </a:rPr>
              <a:t>7) Divide (floor) and Assign:</a:t>
            </a:r>
            <a:r>
              <a:rPr b="0" lang="en-GB" sz="1300">
                <a:solidFill>
                  <a:srgbClr val="273239"/>
                </a:solidFill>
                <a:highlight>
                  <a:srgbClr val="FFFFFF"/>
                </a:highlight>
                <a:latin typeface="Nunito"/>
                <a:ea typeface="Nunito"/>
                <a:cs typeface="Nunito"/>
                <a:sym typeface="Nunito"/>
              </a:rPr>
              <a:t> This operator is used to divide the left operand with the right operand and then assigning the result(floor) to the left operand.</a:t>
            </a:r>
            <a:endParaRPr b="0" sz="1300">
              <a:solidFill>
                <a:srgbClr val="273239"/>
              </a:solidFill>
              <a:highlight>
                <a:srgbClr val="FFFFFF"/>
              </a:highlight>
              <a:latin typeface="Nunito"/>
              <a:ea typeface="Nunito"/>
              <a:cs typeface="Nunito"/>
              <a:sym typeface="Nunito"/>
            </a:endParaRPr>
          </a:p>
          <a:p>
            <a:pPr indent="0" lvl="0" marL="0" rtl="0" algn="l">
              <a:lnSpc>
                <a:spcPct val="115000"/>
              </a:lnSpc>
              <a:spcBef>
                <a:spcPts val="800"/>
              </a:spcBef>
              <a:spcAft>
                <a:spcPts val="0"/>
              </a:spcAft>
              <a:buSzPct val="239316"/>
              <a:buNone/>
            </a:pPr>
            <a:r>
              <a:rPr lang="en-GB" sz="1300">
                <a:solidFill>
                  <a:srgbClr val="273239"/>
                </a:solidFill>
                <a:highlight>
                  <a:srgbClr val="FFFFFF"/>
                </a:highlight>
                <a:latin typeface="Nunito"/>
                <a:ea typeface="Nunito"/>
                <a:cs typeface="Nunito"/>
                <a:sym typeface="Nunito"/>
              </a:rPr>
              <a:t>Syntax: </a:t>
            </a:r>
            <a:endParaRPr sz="1300">
              <a:solidFill>
                <a:srgbClr val="273239"/>
              </a:solidFill>
              <a:highlight>
                <a:srgbClr val="FFFFFF"/>
              </a:highlight>
              <a:latin typeface="Nunito"/>
              <a:ea typeface="Nunito"/>
              <a:cs typeface="Nunito"/>
              <a:sym typeface="Nunito"/>
            </a:endParaRPr>
          </a:p>
          <a:p>
            <a:pPr indent="0" lvl="0" marL="190500" marR="190500" rtl="0" algn="l">
              <a:lnSpc>
                <a:spcPct val="115000"/>
              </a:lnSpc>
              <a:spcBef>
                <a:spcPts val="800"/>
              </a:spcBef>
              <a:spcAft>
                <a:spcPts val="0"/>
              </a:spcAft>
              <a:buSzPct val="259259"/>
              <a:buNone/>
            </a:pPr>
            <a:r>
              <a:rPr b="0" lang="en-GB" sz="1200">
                <a:solidFill>
                  <a:srgbClr val="273239"/>
                </a:solidFill>
                <a:latin typeface="Courier New"/>
                <a:ea typeface="Courier New"/>
                <a:cs typeface="Courier New"/>
                <a:sym typeface="Courier New"/>
              </a:rPr>
              <a:t>x //= y</a:t>
            </a:r>
            <a:endParaRPr b="0" sz="1200">
              <a:solidFill>
                <a:srgbClr val="273239"/>
              </a:solidFill>
              <a:latin typeface="Courier New"/>
              <a:ea typeface="Courier New"/>
              <a:cs typeface="Courier New"/>
              <a:sym typeface="Courier New"/>
            </a:endParaRPr>
          </a:p>
          <a:p>
            <a:pPr indent="0" lvl="0" marL="190500" marR="190500" rtl="0" algn="l">
              <a:lnSpc>
                <a:spcPct val="115000"/>
              </a:lnSpc>
              <a:spcBef>
                <a:spcPts val="800"/>
              </a:spcBef>
              <a:spcAft>
                <a:spcPts val="0"/>
              </a:spcAft>
              <a:buSzPct val="259259"/>
              <a:buNone/>
            </a:pPr>
            <a:r>
              <a:t/>
            </a:r>
            <a:endParaRPr b="0" sz="1200">
              <a:solidFill>
                <a:srgbClr val="273239"/>
              </a:solidFill>
              <a:latin typeface="Courier New"/>
              <a:ea typeface="Courier New"/>
              <a:cs typeface="Courier New"/>
              <a:sym typeface="Courier New"/>
            </a:endParaRPr>
          </a:p>
          <a:p>
            <a:pPr indent="0" lvl="0" marL="0" rtl="0" algn="l">
              <a:lnSpc>
                <a:spcPct val="100000"/>
              </a:lnSpc>
              <a:spcBef>
                <a:spcPts val="800"/>
              </a:spcBef>
              <a:spcAft>
                <a:spcPts val="0"/>
              </a:spcAft>
              <a:buSzPct val="100000"/>
              <a:buNone/>
            </a:pPr>
            <a:r>
              <a:t/>
            </a:r>
            <a:endParaRPr/>
          </a:p>
        </p:txBody>
      </p:sp>
      <p:sp>
        <p:nvSpPr>
          <p:cNvPr id="354" name="Google Shape;354;g223a15e8a73_0_10"/>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p>
            <a:pPr indent="0" lvl="0" marL="0" marR="139700" rtl="0" algn="l">
              <a:lnSpc>
                <a:spcPct val="120000"/>
              </a:lnSpc>
              <a:spcBef>
                <a:spcPts val="0"/>
              </a:spcBef>
              <a:spcAft>
                <a:spcPts val="0"/>
              </a:spcAft>
              <a:buSzPts val="1300"/>
              <a:buNone/>
            </a:pPr>
            <a:r>
              <a:rPr lang="en-GB" sz="1100">
                <a:solidFill>
                  <a:srgbClr val="000000"/>
                </a:solidFill>
                <a:highlight>
                  <a:srgbClr val="FFFFFF"/>
                </a:highlight>
                <a:latin typeface="Courier New"/>
                <a:ea typeface="Courier New"/>
                <a:cs typeface="Courier New"/>
                <a:sym typeface="Courier New"/>
              </a:rPr>
              <a:t>a </a:t>
            </a:r>
            <a:r>
              <a:rPr b="1" lang="en-GB" sz="1100">
                <a:solidFill>
                  <a:srgbClr val="006699"/>
                </a:solidFill>
                <a:highlight>
                  <a:srgbClr val="FFFFFF"/>
                </a:highlight>
                <a:latin typeface="Courier New"/>
                <a:ea typeface="Courier New"/>
                <a:cs typeface="Courier New"/>
                <a:sym typeface="Courier New"/>
              </a:rPr>
              <a:t>=</a:t>
            </a:r>
            <a:r>
              <a:rPr lang="en-GB" sz="1100">
                <a:solidFill>
                  <a:srgbClr val="273239"/>
                </a:solidFill>
                <a:highlight>
                  <a:srgbClr val="FFFFFF"/>
                </a:highlight>
                <a:latin typeface="Courier New"/>
                <a:ea typeface="Courier New"/>
                <a:cs typeface="Courier New"/>
                <a:sym typeface="Courier New"/>
              </a:rPr>
              <a:t> </a:t>
            </a:r>
            <a:r>
              <a:rPr lang="en-GB" sz="1100">
                <a:solidFill>
                  <a:srgbClr val="009900"/>
                </a:solidFill>
                <a:highlight>
                  <a:srgbClr val="FFFFFF"/>
                </a:highlight>
                <a:latin typeface="Courier New"/>
                <a:ea typeface="Courier New"/>
                <a:cs typeface="Courier New"/>
                <a:sym typeface="Courier New"/>
              </a:rPr>
              <a:t>3</a:t>
            </a:r>
            <a:endParaRPr sz="1100">
              <a:solidFill>
                <a:srgbClr val="0099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000000"/>
                </a:solidFill>
                <a:highlight>
                  <a:srgbClr val="FFFFFF"/>
                </a:highlight>
                <a:latin typeface="Courier New"/>
                <a:ea typeface="Courier New"/>
                <a:cs typeface="Courier New"/>
                <a:sym typeface="Courier New"/>
              </a:rPr>
              <a:t>b </a:t>
            </a:r>
            <a:r>
              <a:rPr b="1" lang="en-GB" sz="1100">
                <a:solidFill>
                  <a:srgbClr val="006699"/>
                </a:solidFill>
                <a:highlight>
                  <a:srgbClr val="FFFFFF"/>
                </a:highlight>
                <a:latin typeface="Courier New"/>
                <a:ea typeface="Courier New"/>
                <a:cs typeface="Courier New"/>
                <a:sym typeface="Courier New"/>
              </a:rPr>
              <a:t>=</a:t>
            </a:r>
            <a:r>
              <a:rPr lang="en-GB" sz="1100">
                <a:solidFill>
                  <a:srgbClr val="273239"/>
                </a:solidFill>
                <a:highlight>
                  <a:srgbClr val="FFFFFF"/>
                </a:highlight>
                <a:latin typeface="Courier New"/>
                <a:ea typeface="Courier New"/>
                <a:cs typeface="Courier New"/>
                <a:sym typeface="Courier New"/>
              </a:rPr>
              <a:t> </a:t>
            </a:r>
            <a:r>
              <a:rPr lang="en-GB" sz="1100">
                <a:solidFill>
                  <a:srgbClr val="009900"/>
                </a:solidFill>
                <a:highlight>
                  <a:srgbClr val="FFFFFF"/>
                </a:highlight>
                <a:latin typeface="Courier New"/>
                <a:ea typeface="Courier New"/>
                <a:cs typeface="Courier New"/>
                <a:sym typeface="Courier New"/>
              </a:rPr>
              <a:t>5</a:t>
            </a:r>
            <a:endParaRPr sz="1100">
              <a:solidFill>
                <a:srgbClr val="0099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188038"/>
                </a:solidFill>
                <a:highlight>
                  <a:srgbClr val="FFFFFF"/>
                </a:highlight>
                <a:latin typeface="Courier New"/>
                <a:ea typeface="Courier New"/>
                <a:cs typeface="Courier New"/>
                <a:sym typeface="Courier New"/>
              </a:rPr>
              <a:t> </a:t>
            </a:r>
            <a:r>
              <a:rPr lang="en-GB" sz="1100">
                <a:solidFill>
                  <a:srgbClr val="273239"/>
                </a:solidFill>
                <a:highlight>
                  <a:srgbClr val="FFFFFF"/>
                </a:highlight>
                <a:latin typeface="Courier New"/>
                <a:ea typeface="Courier New"/>
                <a:cs typeface="Courier New"/>
                <a:sym typeface="Courier New"/>
              </a:rPr>
              <a:t> </a:t>
            </a:r>
            <a:endParaRPr sz="1100">
              <a:solidFill>
                <a:srgbClr val="27323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008200"/>
                </a:solidFill>
                <a:highlight>
                  <a:srgbClr val="FFFFFF"/>
                </a:highlight>
                <a:latin typeface="Courier New"/>
                <a:ea typeface="Courier New"/>
                <a:cs typeface="Courier New"/>
                <a:sym typeface="Courier New"/>
              </a:rPr>
              <a:t># a = a // b</a:t>
            </a:r>
            <a:endParaRPr sz="1100">
              <a:solidFill>
                <a:srgbClr val="0082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000000"/>
                </a:solidFill>
                <a:highlight>
                  <a:srgbClr val="FFFFFF"/>
                </a:highlight>
                <a:latin typeface="Courier New"/>
                <a:ea typeface="Courier New"/>
                <a:cs typeface="Courier New"/>
                <a:sym typeface="Courier New"/>
              </a:rPr>
              <a:t>a </a:t>
            </a:r>
            <a:r>
              <a:rPr b="1" lang="en-GB" sz="1100">
                <a:solidFill>
                  <a:srgbClr val="006699"/>
                </a:solidFill>
                <a:highlight>
                  <a:srgbClr val="FFFFFF"/>
                </a:highlight>
                <a:latin typeface="Courier New"/>
                <a:ea typeface="Courier New"/>
                <a:cs typeface="Courier New"/>
                <a:sym typeface="Courier New"/>
              </a:rPr>
              <a:t>//=</a:t>
            </a:r>
            <a:r>
              <a:rPr lang="en-GB" sz="1100">
                <a:solidFill>
                  <a:srgbClr val="273239"/>
                </a:solidFill>
                <a:highlight>
                  <a:srgbClr val="FFFFFF"/>
                </a:highlight>
                <a:latin typeface="Courier New"/>
                <a:ea typeface="Courier New"/>
                <a:cs typeface="Courier New"/>
                <a:sym typeface="Courier New"/>
              </a:rPr>
              <a:t> </a:t>
            </a:r>
            <a:r>
              <a:rPr lang="en-GB" sz="1100">
                <a:solidFill>
                  <a:srgbClr val="000000"/>
                </a:solidFill>
                <a:highlight>
                  <a:srgbClr val="FFFFFF"/>
                </a:highlight>
                <a:latin typeface="Courier New"/>
                <a:ea typeface="Courier New"/>
                <a:cs typeface="Courier New"/>
                <a:sym typeface="Courier New"/>
              </a:rPr>
              <a:t>b</a:t>
            </a:r>
            <a:endParaRPr sz="1100">
              <a:solidFill>
                <a:srgbClr val="0000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188038"/>
                </a:solidFill>
                <a:highlight>
                  <a:srgbClr val="FFFFFF"/>
                </a:highlight>
                <a:latin typeface="Courier New"/>
                <a:ea typeface="Courier New"/>
                <a:cs typeface="Courier New"/>
                <a:sym typeface="Courier New"/>
              </a:rPr>
              <a:t> </a:t>
            </a:r>
            <a:r>
              <a:rPr lang="en-GB" sz="1100">
                <a:solidFill>
                  <a:srgbClr val="273239"/>
                </a:solidFill>
                <a:highlight>
                  <a:srgbClr val="FFFFFF"/>
                </a:highlight>
                <a:latin typeface="Courier New"/>
                <a:ea typeface="Courier New"/>
                <a:cs typeface="Courier New"/>
                <a:sym typeface="Courier New"/>
              </a:rPr>
              <a:t> </a:t>
            </a:r>
            <a:endParaRPr sz="1100">
              <a:solidFill>
                <a:srgbClr val="27323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008200"/>
                </a:solidFill>
                <a:highlight>
                  <a:srgbClr val="FFFFFF"/>
                </a:highlight>
                <a:latin typeface="Courier New"/>
                <a:ea typeface="Courier New"/>
                <a:cs typeface="Courier New"/>
                <a:sym typeface="Courier New"/>
              </a:rPr>
              <a:t># Output</a:t>
            </a:r>
            <a:endParaRPr sz="1100">
              <a:solidFill>
                <a:srgbClr val="0082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FF1493"/>
                </a:solidFill>
                <a:highlight>
                  <a:srgbClr val="FFFFFF"/>
                </a:highlight>
                <a:latin typeface="Courier New"/>
                <a:ea typeface="Courier New"/>
                <a:cs typeface="Courier New"/>
                <a:sym typeface="Courier New"/>
              </a:rPr>
              <a:t>print</a:t>
            </a:r>
            <a:r>
              <a:rPr lang="en-GB" sz="1100">
                <a:solidFill>
                  <a:srgbClr val="000000"/>
                </a:solidFill>
                <a:highlight>
                  <a:srgbClr val="FFFFFF"/>
                </a:highlight>
                <a:latin typeface="Courier New"/>
                <a:ea typeface="Courier New"/>
                <a:cs typeface="Courier New"/>
                <a:sym typeface="Courier New"/>
              </a:rPr>
              <a:t>(a)</a:t>
            </a:r>
            <a:endParaRPr sz="1100">
              <a:solidFill>
                <a:srgbClr val="0000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t/>
            </a:r>
            <a:endParaRPr sz="1100">
              <a:solidFill>
                <a:srgbClr val="0000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000000"/>
                </a:solidFill>
                <a:highlight>
                  <a:srgbClr val="FFFFFF"/>
                </a:highlight>
                <a:latin typeface="Courier New"/>
                <a:ea typeface="Courier New"/>
                <a:cs typeface="Courier New"/>
                <a:sym typeface="Courier New"/>
              </a:rPr>
              <a:t>Output :0</a:t>
            </a:r>
            <a:endParaRPr sz="11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SzPts val="13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g223a15e8a73_0_18"/>
          <p:cNvSpPr txBox="1"/>
          <p:nvPr>
            <p:ph type="title"/>
          </p:nvPr>
        </p:nvSpPr>
        <p:spPr>
          <a:xfrm>
            <a:off x="1303800" y="598575"/>
            <a:ext cx="7030500" cy="1191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SzPct val="239316"/>
              <a:buNone/>
            </a:pPr>
            <a:r>
              <a:rPr lang="en-GB" sz="1300">
                <a:solidFill>
                  <a:srgbClr val="273239"/>
                </a:solidFill>
                <a:highlight>
                  <a:srgbClr val="FFFFFF"/>
                </a:highlight>
                <a:latin typeface="Nunito"/>
                <a:ea typeface="Nunito"/>
                <a:cs typeface="Nunito"/>
                <a:sym typeface="Nunito"/>
              </a:rPr>
              <a:t>8)</a:t>
            </a:r>
            <a:r>
              <a:rPr b="0" lang="en-GB" sz="1300">
                <a:solidFill>
                  <a:srgbClr val="273239"/>
                </a:solidFill>
                <a:highlight>
                  <a:srgbClr val="FFFFFF"/>
                </a:highlight>
                <a:latin typeface="Nunito"/>
                <a:ea typeface="Nunito"/>
                <a:cs typeface="Nunito"/>
                <a:sym typeface="Nunito"/>
              </a:rPr>
              <a:t> </a:t>
            </a:r>
            <a:r>
              <a:rPr lang="en-GB" sz="1300">
                <a:solidFill>
                  <a:srgbClr val="273239"/>
                </a:solidFill>
                <a:highlight>
                  <a:srgbClr val="FFFFFF"/>
                </a:highlight>
                <a:latin typeface="Nunito"/>
                <a:ea typeface="Nunito"/>
                <a:cs typeface="Nunito"/>
                <a:sym typeface="Nunito"/>
              </a:rPr>
              <a:t>Exponent and Assign: </a:t>
            </a:r>
            <a:r>
              <a:rPr b="0" lang="en-GB" sz="1300">
                <a:solidFill>
                  <a:srgbClr val="273239"/>
                </a:solidFill>
                <a:highlight>
                  <a:srgbClr val="FFFFFF"/>
                </a:highlight>
                <a:latin typeface="Nunito"/>
                <a:ea typeface="Nunito"/>
                <a:cs typeface="Nunito"/>
                <a:sym typeface="Nunito"/>
              </a:rPr>
              <a:t>This operator is used to calculate the exponent(raise power) value using operands and then assigning the result to the left operand.</a:t>
            </a:r>
            <a:endParaRPr b="0" sz="1300">
              <a:solidFill>
                <a:srgbClr val="273239"/>
              </a:solidFill>
              <a:highlight>
                <a:srgbClr val="FFFFFF"/>
              </a:highlight>
              <a:latin typeface="Nunito"/>
              <a:ea typeface="Nunito"/>
              <a:cs typeface="Nunito"/>
              <a:sym typeface="Nunito"/>
            </a:endParaRPr>
          </a:p>
          <a:p>
            <a:pPr indent="0" lvl="0" marL="0" rtl="0" algn="l">
              <a:lnSpc>
                <a:spcPct val="115000"/>
              </a:lnSpc>
              <a:spcBef>
                <a:spcPts val="800"/>
              </a:spcBef>
              <a:spcAft>
                <a:spcPts val="0"/>
              </a:spcAft>
              <a:buSzPct val="239316"/>
              <a:buNone/>
            </a:pPr>
            <a:r>
              <a:rPr lang="en-GB" sz="1300">
                <a:solidFill>
                  <a:srgbClr val="273239"/>
                </a:solidFill>
                <a:highlight>
                  <a:srgbClr val="FFFFFF"/>
                </a:highlight>
                <a:latin typeface="Nunito"/>
                <a:ea typeface="Nunito"/>
                <a:cs typeface="Nunito"/>
                <a:sym typeface="Nunito"/>
              </a:rPr>
              <a:t>Syntax:</a:t>
            </a:r>
            <a:endParaRPr sz="1300">
              <a:solidFill>
                <a:srgbClr val="273239"/>
              </a:solidFill>
              <a:highlight>
                <a:srgbClr val="FFFFFF"/>
              </a:highlight>
              <a:latin typeface="Nunito"/>
              <a:ea typeface="Nunito"/>
              <a:cs typeface="Nunito"/>
              <a:sym typeface="Nunito"/>
            </a:endParaRPr>
          </a:p>
          <a:p>
            <a:pPr indent="0" lvl="0" marL="190500" marR="190500" rtl="0" algn="l">
              <a:lnSpc>
                <a:spcPct val="115000"/>
              </a:lnSpc>
              <a:spcBef>
                <a:spcPts val="800"/>
              </a:spcBef>
              <a:spcAft>
                <a:spcPts val="0"/>
              </a:spcAft>
              <a:buSzPct val="259259"/>
              <a:buNone/>
            </a:pPr>
            <a:r>
              <a:rPr b="0" lang="en-GB" sz="1200">
                <a:solidFill>
                  <a:srgbClr val="273239"/>
                </a:solidFill>
                <a:latin typeface="Courier New"/>
                <a:ea typeface="Courier New"/>
                <a:cs typeface="Courier New"/>
                <a:sym typeface="Courier New"/>
              </a:rPr>
              <a:t>x **= y</a:t>
            </a:r>
            <a:endParaRPr b="0" sz="1200">
              <a:solidFill>
                <a:srgbClr val="273239"/>
              </a:solidFill>
              <a:latin typeface="Courier New"/>
              <a:ea typeface="Courier New"/>
              <a:cs typeface="Courier New"/>
              <a:sym typeface="Courier New"/>
            </a:endParaRPr>
          </a:p>
          <a:p>
            <a:pPr indent="0" lvl="0" marL="190500" marR="190500" rtl="0" algn="l">
              <a:lnSpc>
                <a:spcPct val="115000"/>
              </a:lnSpc>
              <a:spcBef>
                <a:spcPts val="800"/>
              </a:spcBef>
              <a:spcAft>
                <a:spcPts val="0"/>
              </a:spcAft>
              <a:buSzPct val="239316"/>
              <a:buNone/>
            </a:pPr>
            <a:r>
              <a:t/>
            </a:r>
            <a:endParaRPr sz="1300">
              <a:solidFill>
                <a:srgbClr val="273239"/>
              </a:solidFill>
              <a:highlight>
                <a:srgbClr val="FFFFFF"/>
              </a:highlight>
              <a:latin typeface="Nunito"/>
              <a:ea typeface="Nunito"/>
              <a:cs typeface="Nunito"/>
              <a:sym typeface="Nunito"/>
            </a:endParaRPr>
          </a:p>
          <a:p>
            <a:pPr indent="0" lvl="0" marL="190500" marR="190500" rtl="0" algn="l">
              <a:lnSpc>
                <a:spcPct val="115000"/>
              </a:lnSpc>
              <a:spcBef>
                <a:spcPts val="800"/>
              </a:spcBef>
              <a:spcAft>
                <a:spcPts val="0"/>
              </a:spcAft>
              <a:buSzPct val="259259"/>
              <a:buNone/>
            </a:pPr>
            <a:r>
              <a:t/>
            </a:r>
            <a:endParaRPr b="0" sz="1200">
              <a:solidFill>
                <a:srgbClr val="273239"/>
              </a:solidFill>
              <a:latin typeface="Courier New"/>
              <a:ea typeface="Courier New"/>
              <a:cs typeface="Courier New"/>
              <a:sym typeface="Courier New"/>
            </a:endParaRPr>
          </a:p>
          <a:p>
            <a:pPr indent="0" lvl="0" marL="0" rtl="0" algn="l">
              <a:lnSpc>
                <a:spcPct val="100000"/>
              </a:lnSpc>
              <a:spcBef>
                <a:spcPts val="800"/>
              </a:spcBef>
              <a:spcAft>
                <a:spcPts val="0"/>
              </a:spcAft>
              <a:buSzPct val="100000"/>
              <a:buNone/>
            </a:pPr>
            <a:r>
              <a:t/>
            </a:r>
            <a:endParaRPr/>
          </a:p>
        </p:txBody>
      </p:sp>
      <p:sp>
        <p:nvSpPr>
          <p:cNvPr id="360" name="Google Shape;360;g223a15e8a73_0_18"/>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lnSpcReduction="10000"/>
          </a:bodyPr>
          <a:lstStyle/>
          <a:p>
            <a:pPr indent="0" lvl="0" marL="0" marR="139700" rtl="0" algn="l">
              <a:lnSpc>
                <a:spcPct val="120000"/>
              </a:lnSpc>
              <a:spcBef>
                <a:spcPts val="0"/>
              </a:spcBef>
              <a:spcAft>
                <a:spcPts val="0"/>
              </a:spcAft>
              <a:buSzPts val="1300"/>
              <a:buNone/>
            </a:pPr>
            <a:r>
              <a:rPr lang="en-GB" sz="1100">
                <a:solidFill>
                  <a:srgbClr val="000000"/>
                </a:solidFill>
                <a:highlight>
                  <a:srgbClr val="FFFFFF"/>
                </a:highlight>
                <a:latin typeface="Courier New"/>
                <a:ea typeface="Courier New"/>
                <a:cs typeface="Courier New"/>
                <a:sym typeface="Courier New"/>
              </a:rPr>
              <a:t>a </a:t>
            </a:r>
            <a:r>
              <a:rPr b="1" lang="en-GB" sz="1100">
                <a:solidFill>
                  <a:srgbClr val="006699"/>
                </a:solidFill>
                <a:highlight>
                  <a:srgbClr val="FFFFFF"/>
                </a:highlight>
                <a:latin typeface="Courier New"/>
                <a:ea typeface="Courier New"/>
                <a:cs typeface="Courier New"/>
                <a:sym typeface="Courier New"/>
              </a:rPr>
              <a:t>=</a:t>
            </a:r>
            <a:r>
              <a:rPr lang="en-GB" sz="1100">
                <a:solidFill>
                  <a:srgbClr val="273239"/>
                </a:solidFill>
                <a:highlight>
                  <a:srgbClr val="FFFFFF"/>
                </a:highlight>
                <a:latin typeface="Courier New"/>
                <a:ea typeface="Courier New"/>
                <a:cs typeface="Courier New"/>
                <a:sym typeface="Courier New"/>
              </a:rPr>
              <a:t> </a:t>
            </a:r>
            <a:r>
              <a:rPr lang="en-GB" sz="1100">
                <a:solidFill>
                  <a:srgbClr val="009900"/>
                </a:solidFill>
                <a:highlight>
                  <a:srgbClr val="FFFFFF"/>
                </a:highlight>
                <a:latin typeface="Courier New"/>
                <a:ea typeface="Courier New"/>
                <a:cs typeface="Courier New"/>
                <a:sym typeface="Courier New"/>
              </a:rPr>
              <a:t>3</a:t>
            </a:r>
            <a:endParaRPr sz="1100">
              <a:solidFill>
                <a:srgbClr val="0099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000000"/>
                </a:solidFill>
                <a:highlight>
                  <a:srgbClr val="FFFFFF"/>
                </a:highlight>
                <a:latin typeface="Courier New"/>
                <a:ea typeface="Courier New"/>
                <a:cs typeface="Courier New"/>
                <a:sym typeface="Courier New"/>
              </a:rPr>
              <a:t>b </a:t>
            </a:r>
            <a:r>
              <a:rPr b="1" lang="en-GB" sz="1100">
                <a:solidFill>
                  <a:srgbClr val="006699"/>
                </a:solidFill>
                <a:highlight>
                  <a:srgbClr val="FFFFFF"/>
                </a:highlight>
                <a:latin typeface="Courier New"/>
                <a:ea typeface="Courier New"/>
                <a:cs typeface="Courier New"/>
                <a:sym typeface="Courier New"/>
              </a:rPr>
              <a:t>=</a:t>
            </a:r>
            <a:r>
              <a:rPr lang="en-GB" sz="1100">
                <a:solidFill>
                  <a:srgbClr val="273239"/>
                </a:solidFill>
                <a:highlight>
                  <a:srgbClr val="FFFFFF"/>
                </a:highlight>
                <a:latin typeface="Courier New"/>
                <a:ea typeface="Courier New"/>
                <a:cs typeface="Courier New"/>
                <a:sym typeface="Courier New"/>
              </a:rPr>
              <a:t> </a:t>
            </a:r>
            <a:r>
              <a:rPr lang="en-GB" sz="1100">
                <a:solidFill>
                  <a:srgbClr val="009900"/>
                </a:solidFill>
                <a:highlight>
                  <a:srgbClr val="FFFFFF"/>
                </a:highlight>
                <a:latin typeface="Courier New"/>
                <a:ea typeface="Courier New"/>
                <a:cs typeface="Courier New"/>
                <a:sym typeface="Courier New"/>
              </a:rPr>
              <a:t>5</a:t>
            </a:r>
            <a:endParaRPr sz="1100">
              <a:solidFill>
                <a:srgbClr val="0099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188038"/>
                </a:solidFill>
                <a:highlight>
                  <a:srgbClr val="FFFFFF"/>
                </a:highlight>
                <a:latin typeface="Courier New"/>
                <a:ea typeface="Courier New"/>
                <a:cs typeface="Courier New"/>
                <a:sym typeface="Courier New"/>
              </a:rPr>
              <a:t> </a:t>
            </a:r>
            <a:r>
              <a:rPr lang="en-GB" sz="1100">
                <a:solidFill>
                  <a:srgbClr val="273239"/>
                </a:solidFill>
                <a:highlight>
                  <a:srgbClr val="FFFFFF"/>
                </a:highlight>
                <a:latin typeface="Courier New"/>
                <a:ea typeface="Courier New"/>
                <a:cs typeface="Courier New"/>
                <a:sym typeface="Courier New"/>
              </a:rPr>
              <a:t> </a:t>
            </a:r>
            <a:endParaRPr sz="1100">
              <a:solidFill>
                <a:srgbClr val="27323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008200"/>
                </a:solidFill>
                <a:highlight>
                  <a:srgbClr val="FFFFFF"/>
                </a:highlight>
                <a:latin typeface="Courier New"/>
                <a:ea typeface="Courier New"/>
                <a:cs typeface="Courier New"/>
                <a:sym typeface="Courier New"/>
              </a:rPr>
              <a:t># a = a ** b</a:t>
            </a:r>
            <a:endParaRPr sz="1100">
              <a:solidFill>
                <a:srgbClr val="0082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000000"/>
                </a:solidFill>
                <a:highlight>
                  <a:srgbClr val="FFFFFF"/>
                </a:highlight>
                <a:latin typeface="Courier New"/>
                <a:ea typeface="Courier New"/>
                <a:cs typeface="Courier New"/>
                <a:sym typeface="Courier New"/>
              </a:rPr>
              <a:t>a </a:t>
            </a:r>
            <a:r>
              <a:rPr b="1" lang="en-GB" sz="1100">
                <a:solidFill>
                  <a:srgbClr val="006699"/>
                </a:solidFill>
                <a:highlight>
                  <a:srgbClr val="FFFFFF"/>
                </a:highlight>
                <a:latin typeface="Courier New"/>
                <a:ea typeface="Courier New"/>
                <a:cs typeface="Courier New"/>
                <a:sym typeface="Courier New"/>
              </a:rPr>
              <a:t>**=</a:t>
            </a:r>
            <a:r>
              <a:rPr lang="en-GB" sz="1100">
                <a:solidFill>
                  <a:srgbClr val="273239"/>
                </a:solidFill>
                <a:highlight>
                  <a:srgbClr val="FFFFFF"/>
                </a:highlight>
                <a:latin typeface="Courier New"/>
                <a:ea typeface="Courier New"/>
                <a:cs typeface="Courier New"/>
                <a:sym typeface="Courier New"/>
              </a:rPr>
              <a:t> </a:t>
            </a:r>
            <a:r>
              <a:rPr lang="en-GB" sz="1100">
                <a:solidFill>
                  <a:srgbClr val="000000"/>
                </a:solidFill>
                <a:highlight>
                  <a:srgbClr val="FFFFFF"/>
                </a:highlight>
                <a:latin typeface="Courier New"/>
                <a:ea typeface="Courier New"/>
                <a:cs typeface="Courier New"/>
                <a:sym typeface="Courier New"/>
              </a:rPr>
              <a:t>b</a:t>
            </a:r>
            <a:endParaRPr sz="1100">
              <a:solidFill>
                <a:srgbClr val="0000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188038"/>
                </a:solidFill>
                <a:highlight>
                  <a:srgbClr val="FFFFFF"/>
                </a:highlight>
                <a:latin typeface="Courier New"/>
                <a:ea typeface="Courier New"/>
                <a:cs typeface="Courier New"/>
                <a:sym typeface="Courier New"/>
              </a:rPr>
              <a:t> </a:t>
            </a:r>
            <a:r>
              <a:rPr lang="en-GB" sz="1100">
                <a:solidFill>
                  <a:srgbClr val="273239"/>
                </a:solidFill>
                <a:highlight>
                  <a:srgbClr val="FFFFFF"/>
                </a:highlight>
                <a:latin typeface="Courier New"/>
                <a:ea typeface="Courier New"/>
                <a:cs typeface="Courier New"/>
                <a:sym typeface="Courier New"/>
              </a:rPr>
              <a:t> </a:t>
            </a:r>
            <a:endParaRPr sz="1100">
              <a:solidFill>
                <a:srgbClr val="27323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008200"/>
                </a:solidFill>
                <a:highlight>
                  <a:srgbClr val="FFFFFF"/>
                </a:highlight>
                <a:latin typeface="Courier New"/>
                <a:ea typeface="Courier New"/>
                <a:cs typeface="Courier New"/>
                <a:sym typeface="Courier New"/>
              </a:rPr>
              <a:t># Output</a:t>
            </a:r>
            <a:endParaRPr sz="1100">
              <a:solidFill>
                <a:srgbClr val="0082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FF1493"/>
                </a:solidFill>
                <a:highlight>
                  <a:srgbClr val="FFFFFF"/>
                </a:highlight>
                <a:latin typeface="Courier New"/>
                <a:ea typeface="Courier New"/>
                <a:cs typeface="Courier New"/>
                <a:sym typeface="Courier New"/>
              </a:rPr>
              <a:t>print</a:t>
            </a:r>
            <a:r>
              <a:rPr lang="en-GB" sz="1100">
                <a:solidFill>
                  <a:srgbClr val="000000"/>
                </a:solidFill>
                <a:highlight>
                  <a:srgbClr val="FFFFFF"/>
                </a:highlight>
                <a:latin typeface="Courier New"/>
                <a:ea typeface="Courier New"/>
                <a:cs typeface="Courier New"/>
                <a:sym typeface="Courier New"/>
              </a:rPr>
              <a:t>(a)</a:t>
            </a:r>
            <a:endParaRPr sz="1100">
              <a:solidFill>
                <a:srgbClr val="0000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t/>
            </a:r>
            <a:endParaRPr sz="1100">
              <a:solidFill>
                <a:srgbClr val="0000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t/>
            </a:r>
            <a:endParaRPr sz="1100">
              <a:solidFill>
                <a:srgbClr val="0000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000000"/>
                </a:solidFill>
                <a:highlight>
                  <a:srgbClr val="FFFFFF"/>
                </a:highlight>
                <a:latin typeface="Courier New"/>
                <a:ea typeface="Courier New"/>
                <a:cs typeface="Courier New"/>
                <a:sym typeface="Courier New"/>
              </a:rPr>
              <a:t>Output :243</a:t>
            </a:r>
            <a:endParaRPr sz="11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SzPts val="13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223a15e8a73_0_33"/>
          <p:cNvSpPr txBox="1"/>
          <p:nvPr>
            <p:ph type="title"/>
          </p:nvPr>
        </p:nvSpPr>
        <p:spPr>
          <a:xfrm>
            <a:off x="1303800" y="598575"/>
            <a:ext cx="7030500" cy="1191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SzPct val="239316"/>
              <a:buNone/>
            </a:pPr>
            <a:r>
              <a:rPr lang="en-GB" sz="1300">
                <a:solidFill>
                  <a:srgbClr val="273239"/>
                </a:solidFill>
                <a:highlight>
                  <a:srgbClr val="FFFFFF"/>
                </a:highlight>
                <a:latin typeface="Nunito"/>
                <a:ea typeface="Nunito"/>
                <a:cs typeface="Nunito"/>
                <a:sym typeface="Nunito"/>
              </a:rPr>
              <a:t>9) Bitwise AND and Assign:</a:t>
            </a:r>
            <a:r>
              <a:rPr b="0" lang="en-GB" sz="1300">
                <a:solidFill>
                  <a:srgbClr val="273239"/>
                </a:solidFill>
                <a:highlight>
                  <a:srgbClr val="FFFFFF"/>
                </a:highlight>
                <a:latin typeface="Nunito"/>
                <a:ea typeface="Nunito"/>
                <a:cs typeface="Nunito"/>
                <a:sym typeface="Nunito"/>
              </a:rPr>
              <a:t> This operator is used to perform Bitwise AND on both operands and then assigning the result to the left operand.</a:t>
            </a:r>
            <a:endParaRPr b="0" sz="1300">
              <a:solidFill>
                <a:srgbClr val="273239"/>
              </a:solidFill>
              <a:highlight>
                <a:srgbClr val="FFFFFF"/>
              </a:highlight>
              <a:latin typeface="Nunito"/>
              <a:ea typeface="Nunito"/>
              <a:cs typeface="Nunito"/>
              <a:sym typeface="Nunito"/>
            </a:endParaRPr>
          </a:p>
          <a:p>
            <a:pPr indent="0" lvl="0" marL="0" rtl="0" algn="l">
              <a:lnSpc>
                <a:spcPct val="115000"/>
              </a:lnSpc>
              <a:spcBef>
                <a:spcPts val="800"/>
              </a:spcBef>
              <a:spcAft>
                <a:spcPts val="0"/>
              </a:spcAft>
              <a:buSzPct val="239316"/>
              <a:buNone/>
            </a:pPr>
            <a:r>
              <a:rPr lang="en-GB" sz="1300">
                <a:solidFill>
                  <a:srgbClr val="273239"/>
                </a:solidFill>
                <a:highlight>
                  <a:srgbClr val="FFFFFF"/>
                </a:highlight>
                <a:latin typeface="Nunito"/>
                <a:ea typeface="Nunito"/>
                <a:cs typeface="Nunito"/>
                <a:sym typeface="Nunito"/>
              </a:rPr>
              <a:t>Syntax:</a:t>
            </a:r>
            <a:endParaRPr sz="1300">
              <a:solidFill>
                <a:srgbClr val="273239"/>
              </a:solidFill>
              <a:highlight>
                <a:srgbClr val="FFFFFF"/>
              </a:highlight>
              <a:latin typeface="Nunito"/>
              <a:ea typeface="Nunito"/>
              <a:cs typeface="Nunito"/>
              <a:sym typeface="Nunito"/>
            </a:endParaRPr>
          </a:p>
          <a:p>
            <a:pPr indent="0" lvl="0" marL="190500" marR="190500" rtl="0" algn="l">
              <a:lnSpc>
                <a:spcPct val="115000"/>
              </a:lnSpc>
              <a:spcBef>
                <a:spcPts val="800"/>
              </a:spcBef>
              <a:spcAft>
                <a:spcPts val="0"/>
              </a:spcAft>
              <a:buSzPct val="259259"/>
              <a:buNone/>
            </a:pPr>
            <a:r>
              <a:rPr b="0" lang="en-GB" sz="1200">
                <a:solidFill>
                  <a:srgbClr val="273239"/>
                </a:solidFill>
                <a:latin typeface="Courier New"/>
                <a:ea typeface="Courier New"/>
                <a:cs typeface="Courier New"/>
                <a:sym typeface="Courier New"/>
              </a:rPr>
              <a:t>x &amp;= y</a:t>
            </a:r>
            <a:endParaRPr b="0" sz="1200">
              <a:solidFill>
                <a:srgbClr val="273239"/>
              </a:solidFill>
              <a:latin typeface="Courier New"/>
              <a:ea typeface="Courier New"/>
              <a:cs typeface="Courier New"/>
              <a:sym typeface="Courier New"/>
            </a:endParaRPr>
          </a:p>
          <a:p>
            <a:pPr indent="0" lvl="0" marL="190500" marR="190500" rtl="0" algn="l">
              <a:lnSpc>
                <a:spcPct val="115000"/>
              </a:lnSpc>
              <a:spcBef>
                <a:spcPts val="800"/>
              </a:spcBef>
              <a:spcAft>
                <a:spcPts val="0"/>
              </a:spcAft>
              <a:buSzPct val="239316"/>
              <a:buNone/>
            </a:pPr>
            <a:r>
              <a:t/>
            </a:r>
            <a:endParaRPr sz="1300">
              <a:solidFill>
                <a:srgbClr val="273239"/>
              </a:solidFill>
              <a:highlight>
                <a:srgbClr val="FFFFFF"/>
              </a:highlight>
              <a:latin typeface="Nunito"/>
              <a:ea typeface="Nunito"/>
              <a:cs typeface="Nunito"/>
              <a:sym typeface="Nunito"/>
            </a:endParaRPr>
          </a:p>
          <a:p>
            <a:pPr indent="0" lvl="0" marL="190500" marR="190500" rtl="0" algn="l">
              <a:lnSpc>
                <a:spcPct val="115000"/>
              </a:lnSpc>
              <a:spcBef>
                <a:spcPts val="800"/>
              </a:spcBef>
              <a:spcAft>
                <a:spcPts val="0"/>
              </a:spcAft>
              <a:buSzPct val="239316"/>
              <a:buNone/>
            </a:pPr>
            <a:r>
              <a:t/>
            </a:r>
            <a:endParaRPr sz="1300">
              <a:solidFill>
                <a:srgbClr val="273239"/>
              </a:solidFill>
              <a:highlight>
                <a:srgbClr val="FFFFFF"/>
              </a:highlight>
              <a:latin typeface="Nunito"/>
              <a:ea typeface="Nunito"/>
              <a:cs typeface="Nunito"/>
              <a:sym typeface="Nunito"/>
            </a:endParaRPr>
          </a:p>
          <a:p>
            <a:pPr indent="0" lvl="0" marL="190500" marR="190500" rtl="0" algn="l">
              <a:lnSpc>
                <a:spcPct val="115000"/>
              </a:lnSpc>
              <a:spcBef>
                <a:spcPts val="800"/>
              </a:spcBef>
              <a:spcAft>
                <a:spcPts val="0"/>
              </a:spcAft>
              <a:buSzPct val="259259"/>
              <a:buNone/>
            </a:pPr>
            <a:r>
              <a:t/>
            </a:r>
            <a:endParaRPr b="0" sz="1200">
              <a:solidFill>
                <a:srgbClr val="273239"/>
              </a:solidFill>
              <a:latin typeface="Courier New"/>
              <a:ea typeface="Courier New"/>
              <a:cs typeface="Courier New"/>
              <a:sym typeface="Courier New"/>
            </a:endParaRPr>
          </a:p>
          <a:p>
            <a:pPr indent="0" lvl="0" marL="0" rtl="0" algn="l">
              <a:lnSpc>
                <a:spcPct val="100000"/>
              </a:lnSpc>
              <a:spcBef>
                <a:spcPts val="800"/>
              </a:spcBef>
              <a:spcAft>
                <a:spcPts val="0"/>
              </a:spcAft>
              <a:buSzPct val="100000"/>
              <a:buNone/>
            </a:pPr>
            <a:r>
              <a:t/>
            </a:r>
            <a:endParaRPr/>
          </a:p>
        </p:txBody>
      </p:sp>
      <p:sp>
        <p:nvSpPr>
          <p:cNvPr id="366" name="Google Shape;366;g223a15e8a73_0_33"/>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lnSpcReduction="20000"/>
          </a:bodyPr>
          <a:lstStyle/>
          <a:p>
            <a:pPr indent="0" lvl="0" marL="0" marR="139700" rtl="0" algn="l">
              <a:lnSpc>
                <a:spcPct val="120000"/>
              </a:lnSpc>
              <a:spcBef>
                <a:spcPts val="0"/>
              </a:spcBef>
              <a:spcAft>
                <a:spcPts val="0"/>
              </a:spcAft>
              <a:buSzPts val="1300"/>
              <a:buNone/>
            </a:pPr>
            <a:r>
              <a:rPr lang="en-GB" sz="1100">
                <a:solidFill>
                  <a:srgbClr val="000000"/>
                </a:solidFill>
                <a:highlight>
                  <a:srgbClr val="FFFFFF"/>
                </a:highlight>
                <a:latin typeface="Courier New"/>
                <a:ea typeface="Courier New"/>
                <a:cs typeface="Courier New"/>
                <a:sym typeface="Courier New"/>
              </a:rPr>
              <a:t>a </a:t>
            </a:r>
            <a:r>
              <a:rPr b="1" lang="en-GB" sz="1100">
                <a:solidFill>
                  <a:srgbClr val="006699"/>
                </a:solidFill>
                <a:highlight>
                  <a:srgbClr val="FFFFFF"/>
                </a:highlight>
                <a:latin typeface="Courier New"/>
                <a:ea typeface="Courier New"/>
                <a:cs typeface="Courier New"/>
                <a:sym typeface="Courier New"/>
              </a:rPr>
              <a:t>=</a:t>
            </a:r>
            <a:r>
              <a:rPr lang="en-GB" sz="1100">
                <a:solidFill>
                  <a:srgbClr val="273239"/>
                </a:solidFill>
                <a:highlight>
                  <a:srgbClr val="FFFFFF"/>
                </a:highlight>
                <a:latin typeface="Courier New"/>
                <a:ea typeface="Courier New"/>
                <a:cs typeface="Courier New"/>
                <a:sym typeface="Courier New"/>
              </a:rPr>
              <a:t> </a:t>
            </a:r>
            <a:r>
              <a:rPr lang="en-GB" sz="1100">
                <a:solidFill>
                  <a:srgbClr val="009900"/>
                </a:solidFill>
                <a:highlight>
                  <a:srgbClr val="FFFFFF"/>
                </a:highlight>
                <a:latin typeface="Courier New"/>
                <a:ea typeface="Courier New"/>
                <a:cs typeface="Courier New"/>
                <a:sym typeface="Courier New"/>
              </a:rPr>
              <a:t>3</a:t>
            </a:r>
            <a:endParaRPr sz="1100">
              <a:solidFill>
                <a:srgbClr val="0099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000000"/>
                </a:solidFill>
                <a:highlight>
                  <a:srgbClr val="FFFFFF"/>
                </a:highlight>
                <a:latin typeface="Courier New"/>
                <a:ea typeface="Courier New"/>
                <a:cs typeface="Courier New"/>
                <a:sym typeface="Courier New"/>
              </a:rPr>
              <a:t>b </a:t>
            </a:r>
            <a:r>
              <a:rPr b="1" lang="en-GB" sz="1100">
                <a:solidFill>
                  <a:srgbClr val="006699"/>
                </a:solidFill>
                <a:highlight>
                  <a:srgbClr val="FFFFFF"/>
                </a:highlight>
                <a:latin typeface="Courier New"/>
                <a:ea typeface="Courier New"/>
                <a:cs typeface="Courier New"/>
                <a:sym typeface="Courier New"/>
              </a:rPr>
              <a:t>=</a:t>
            </a:r>
            <a:r>
              <a:rPr lang="en-GB" sz="1100">
                <a:solidFill>
                  <a:srgbClr val="273239"/>
                </a:solidFill>
                <a:highlight>
                  <a:srgbClr val="FFFFFF"/>
                </a:highlight>
                <a:latin typeface="Courier New"/>
                <a:ea typeface="Courier New"/>
                <a:cs typeface="Courier New"/>
                <a:sym typeface="Courier New"/>
              </a:rPr>
              <a:t> </a:t>
            </a:r>
            <a:r>
              <a:rPr lang="en-GB" sz="1100">
                <a:solidFill>
                  <a:srgbClr val="009900"/>
                </a:solidFill>
                <a:highlight>
                  <a:srgbClr val="FFFFFF"/>
                </a:highlight>
                <a:latin typeface="Courier New"/>
                <a:ea typeface="Courier New"/>
                <a:cs typeface="Courier New"/>
                <a:sym typeface="Courier New"/>
              </a:rPr>
              <a:t>5</a:t>
            </a:r>
            <a:endParaRPr sz="1100">
              <a:solidFill>
                <a:srgbClr val="0099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188038"/>
                </a:solidFill>
                <a:highlight>
                  <a:srgbClr val="FFFFFF"/>
                </a:highlight>
                <a:latin typeface="Courier New"/>
                <a:ea typeface="Courier New"/>
                <a:cs typeface="Courier New"/>
                <a:sym typeface="Courier New"/>
              </a:rPr>
              <a:t> </a:t>
            </a:r>
            <a:r>
              <a:rPr lang="en-GB" sz="1100">
                <a:solidFill>
                  <a:srgbClr val="273239"/>
                </a:solidFill>
                <a:highlight>
                  <a:srgbClr val="FFFFFF"/>
                </a:highlight>
                <a:latin typeface="Courier New"/>
                <a:ea typeface="Courier New"/>
                <a:cs typeface="Courier New"/>
                <a:sym typeface="Courier New"/>
              </a:rPr>
              <a:t> </a:t>
            </a:r>
            <a:endParaRPr sz="1100">
              <a:solidFill>
                <a:srgbClr val="27323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008200"/>
                </a:solidFill>
                <a:highlight>
                  <a:srgbClr val="FFFFFF"/>
                </a:highlight>
                <a:latin typeface="Courier New"/>
                <a:ea typeface="Courier New"/>
                <a:cs typeface="Courier New"/>
                <a:sym typeface="Courier New"/>
              </a:rPr>
              <a:t># a = a &amp; b</a:t>
            </a:r>
            <a:endParaRPr sz="1100">
              <a:solidFill>
                <a:srgbClr val="0082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000000"/>
                </a:solidFill>
                <a:highlight>
                  <a:srgbClr val="FFFFFF"/>
                </a:highlight>
                <a:latin typeface="Courier New"/>
                <a:ea typeface="Courier New"/>
                <a:cs typeface="Courier New"/>
                <a:sym typeface="Courier New"/>
              </a:rPr>
              <a:t>a &amp;</a:t>
            </a:r>
            <a:r>
              <a:rPr b="1" lang="en-GB" sz="1100">
                <a:solidFill>
                  <a:srgbClr val="006699"/>
                </a:solidFill>
                <a:highlight>
                  <a:srgbClr val="FFFFFF"/>
                </a:highlight>
                <a:latin typeface="Courier New"/>
                <a:ea typeface="Courier New"/>
                <a:cs typeface="Courier New"/>
                <a:sym typeface="Courier New"/>
              </a:rPr>
              <a:t>=</a:t>
            </a:r>
            <a:r>
              <a:rPr lang="en-GB" sz="1100">
                <a:solidFill>
                  <a:srgbClr val="273239"/>
                </a:solidFill>
                <a:highlight>
                  <a:srgbClr val="FFFFFF"/>
                </a:highlight>
                <a:latin typeface="Courier New"/>
                <a:ea typeface="Courier New"/>
                <a:cs typeface="Courier New"/>
                <a:sym typeface="Courier New"/>
              </a:rPr>
              <a:t> </a:t>
            </a:r>
            <a:r>
              <a:rPr lang="en-GB" sz="1100">
                <a:solidFill>
                  <a:srgbClr val="000000"/>
                </a:solidFill>
                <a:highlight>
                  <a:srgbClr val="FFFFFF"/>
                </a:highlight>
                <a:latin typeface="Courier New"/>
                <a:ea typeface="Courier New"/>
                <a:cs typeface="Courier New"/>
                <a:sym typeface="Courier New"/>
              </a:rPr>
              <a:t>b</a:t>
            </a:r>
            <a:endParaRPr sz="1100">
              <a:solidFill>
                <a:srgbClr val="0000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188038"/>
                </a:solidFill>
                <a:highlight>
                  <a:srgbClr val="FFFFFF"/>
                </a:highlight>
                <a:latin typeface="Courier New"/>
                <a:ea typeface="Courier New"/>
                <a:cs typeface="Courier New"/>
                <a:sym typeface="Courier New"/>
              </a:rPr>
              <a:t> </a:t>
            </a:r>
            <a:r>
              <a:rPr lang="en-GB" sz="1100">
                <a:solidFill>
                  <a:srgbClr val="273239"/>
                </a:solidFill>
                <a:highlight>
                  <a:srgbClr val="FFFFFF"/>
                </a:highlight>
                <a:latin typeface="Courier New"/>
                <a:ea typeface="Courier New"/>
                <a:cs typeface="Courier New"/>
                <a:sym typeface="Courier New"/>
              </a:rPr>
              <a:t> </a:t>
            </a:r>
            <a:endParaRPr sz="1100">
              <a:solidFill>
                <a:srgbClr val="27323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008200"/>
                </a:solidFill>
                <a:highlight>
                  <a:srgbClr val="FFFFFF"/>
                </a:highlight>
                <a:latin typeface="Courier New"/>
                <a:ea typeface="Courier New"/>
                <a:cs typeface="Courier New"/>
                <a:sym typeface="Courier New"/>
              </a:rPr>
              <a:t># Output</a:t>
            </a:r>
            <a:endParaRPr sz="1100">
              <a:solidFill>
                <a:srgbClr val="0082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FF1493"/>
                </a:solidFill>
                <a:highlight>
                  <a:srgbClr val="FFFFFF"/>
                </a:highlight>
                <a:latin typeface="Courier New"/>
                <a:ea typeface="Courier New"/>
                <a:cs typeface="Courier New"/>
                <a:sym typeface="Courier New"/>
              </a:rPr>
              <a:t>print</a:t>
            </a:r>
            <a:r>
              <a:rPr lang="en-GB" sz="1100">
                <a:solidFill>
                  <a:srgbClr val="000000"/>
                </a:solidFill>
                <a:highlight>
                  <a:srgbClr val="FFFFFF"/>
                </a:highlight>
                <a:latin typeface="Courier New"/>
                <a:ea typeface="Courier New"/>
                <a:cs typeface="Courier New"/>
                <a:sym typeface="Courier New"/>
              </a:rPr>
              <a:t>(a)</a:t>
            </a:r>
            <a:endParaRPr sz="1100">
              <a:solidFill>
                <a:srgbClr val="0000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t/>
            </a:r>
            <a:endParaRPr sz="1100">
              <a:solidFill>
                <a:srgbClr val="0000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t/>
            </a:r>
            <a:endParaRPr sz="1100">
              <a:solidFill>
                <a:srgbClr val="0000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t/>
            </a:r>
            <a:endParaRPr sz="1100">
              <a:solidFill>
                <a:srgbClr val="0000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000000"/>
                </a:solidFill>
                <a:highlight>
                  <a:srgbClr val="FFFFFF"/>
                </a:highlight>
                <a:latin typeface="Courier New"/>
                <a:ea typeface="Courier New"/>
                <a:cs typeface="Courier New"/>
                <a:sym typeface="Courier New"/>
              </a:rPr>
              <a:t>Output :1</a:t>
            </a:r>
            <a:endParaRPr sz="11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SzPts val="13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223a15e8a73_0_41"/>
          <p:cNvSpPr txBox="1"/>
          <p:nvPr>
            <p:ph type="title"/>
          </p:nvPr>
        </p:nvSpPr>
        <p:spPr>
          <a:xfrm>
            <a:off x="1303800" y="598575"/>
            <a:ext cx="7030500" cy="1191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SzPct val="239316"/>
              <a:buNone/>
            </a:pPr>
            <a:r>
              <a:rPr lang="en-GB" sz="1300">
                <a:solidFill>
                  <a:srgbClr val="273239"/>
                </a:solidFill>
                <a:highlight>
                  <a:srgbClr val="FFFFFF"/>
                </a:highlight>
                <a:latin typeface="Nunito"/>
                <a:ea typeface="Nunito"/>
                <a:cs typeface="Nunito"/>
                <a:sym typeface="Nunito"/>
              </a:rPr>
              <a:t>10) Bitwise OR and Assign: </a:t>
            </a:r>
            <a:r>
              <a:rPr b="0" lang="en-GB" sz="1300">
                <a:solidFill>
                  <a:srgbClr val="273239"/>
                </a:solidFill>
                <a:highlight>
                  <a:srgbClr val="FFFFFF"/>
                </a:highlight>
                <a:latin typeface="Nunito"/>
                <a:ea typeface="Nunito"/>
                <a:cs typeface="Nunito"/>
                <a:sym typeface="Nunito"/>
              </a:rPr>
              <a:t>This operator is used to perform Bitwise OR on the operands and then assigning result to the left operand.</a:t>
            </a:r>
            <a:endParaRPr b="0" sz="1300">
              <a:solidFill>
                <a:srgbClr val="273239"/>
              </a:solidFill>
              <a:highlight>
                <a:srgbClr val="FFFFFF"/>
              </a:highlight>
              <a:latin typeface="Nunito"/>
              <a:ea typeface="Nunito"/>
              <a:cs typeface="Nunito"/>
              <a:sym typeface="Nunito"/>
            </a:endParaRPr>
          </a:p>
          <a:p>
            <a:pPr indent="0" lvl="0" marL="0" rtl="0" algn="l">
              <a:lnSpc>
                <a:spcPct val="115000"/>
              </a:lnSpc>
              <a:spcBef>
                <a:spcPts val="800"/>
              </a:spcBef>
              <a:spcAft>
                <a:spcPts val="0"/>
              </a:spcAft>
              <a:buSzPct val="239316"/>
              <a:buNone/>
            </a:pPr>
            <a:r>
              <a:rPr lang="en-GB" sz="1300">
                <a:solidFill>
                  <a:srgbClr val="273239"/>
                </a:solidFill>
                <a:highlight>
                  <a:srgbClr val="FFFFFF"/>
                </a:highlight>
                <a:latin typeface="Nunito"/>
                <a:ea typeface="Nunito"/>
                <a:cs typeface="Nunito"/>
                <a:sym typeface="Nunito"/>
              </a:rPr>
              <a:t>Syntax:</a:t>
            </a:r>
            <a:endParaRPr sz="1300">
              <a:solidFill>
                <a:srgbClr val="273239"/>
              </a:solidFill>
              <a:highlight>
                <a:srgbClr val="FFFFFF"/>
              </a:highlight>
              <a:latin typeface="Nunito"/>
              <a:ea typeface="Nunito"/>
              <a:cs typeface="Nunito"/>
              <a:sym typeface="Nunito"/>
            </a:endParaRPr>
          </a:p>
          <a:p>
            <a:pPr indent="0" lvl="0" marL="190500" marR="190500" rtl="0" algn="l">
              <a:lnSpc>
                <a:spcPct val="115000"/>
              </a:lnSpc>
              <a:spcBef>
                <a:spcPts val="800"/>
              </a:spcBef>
              <a:spcAft>
                <a:spcPts val="0"/>
              </a:spcAft>
              <a:buSzPct val="259259"/>
              <a:buNone/>
            </a:pPr>
            <a:r>
              <a:rPr b="0" lang="en-GB" sz="1200">
                <a:solidFill>
                  <a:srgbClr val="273239"/>
                </a:solidFill>
                <a:latin typeface="Courier New"/>
                <a:ea typeface="Courier New"/>
                <a:cs typeface="Courier New"/>
                <a:sym typeface="Courier New"/>
              </a:rPr>
              <a:t>x |= y</a:t>
            </a:r>
            <a:endParaRPr b="0" sz="1200">
              <a:solidFill>
                <a:srgbClr val="273239"/>
              </a:solidFill>
              <a:latin typeface="Courier New"/>
              <a:ea typeface="Courier New"/>
              <a:cs typeface="Courier New"/>
              <a:sym typeface="Courier New"/>
            </a:endParaRPr>
          </a:p>
          <a:p>
            <a:pPr indent="0" lvl="0" marL="190500" marR="190500" rtl="0" algn="l">
              <a:lnSpc>
                <a:spcPct val="115000"/>
              </a:lnSpc>
              <a:spcBef>
                <a:spcPts val="800"/>
              </a:spcBef>
              <a:spcAft>
                <a:spcPts val="0"/>
              </a:spcAft>
              <a:buSzPct val="239316"/>
              <a:buNone/>
            </a:pPr>
            <a:r>
              <a:t/>
            </a:r>
            <a:endParaRPr sz="1300">
              <a:solidFill>
                <a:srgbClr val="273239"/>
              </a:solidFill>
              <a:highlight>
                <a:srgbClr val="FFFFFF"/>
              </a:highlight>
              <a:latin typeface="Nunito"/>
              <a:ea typeface="Nunito"/>
              <a:cs typeface="Nunito"/>
              <a:sym typeface="Nunito"/>
            </a:endParaRPr>
          </a:p>
          <a:p>
            <a:pPr indent="0" lvl="0" marL="190500" marR="190500" rtl="0" algn="l">
              <a:lnSpc>
                <a:spcPct val="115000"/>
              </a:lnSpc>
              <a:spcBef>
                <a:spcPts val="800"/>
              </a:spcBef>
              <a:spcAft>
                <a:spcPts val="0"/>
              </a:spcAft>
              <a:buSzPct val="239316"/>
              <a:buNone/>
            </a:pPr>
            <a:r>
              <a:t/>
            </a:r>
            <a:endParaRPr sz="1300">
              <a:solidFill>
                <a:srgbClr val="273239"/>
              </a:solidFill>
              <a:highlight>
                <a:srgbClr val="FFFFFF"/>
              </a:highlight>
              <a:latin typeface="Nunito"/>
              <a:ea typeface="Nunito"/>
              <a:cs typeface="Nunito"/>
              <a:sym typeface="Nunito"/>
            </a:endParaRPr>
          </a:p>
          <a:p>
            <a:pPr indent="0" lvl="0" marL="190500" marR="190500" rtl="0" algn="l">
              <a:lnSpc>
                <a:spcPct val="115000"/>
              </a:lnSpc>
              <a:spcBef>
                <a:spcPts val="800"/>
              </a:spcBef>
              <a:spcAft>
                <a:spcPts val="0"/>
              </a:spcAft>
              <a:buSzPct val="239316"/>
              <a:buNone/>
            </a:pPr>
            <a:r>
              <a:t/>
            </a:r>
            <a:endParaRPr sz="1300">
              <a:solidFill>
                <a:srgbClr val="273239"/>
              </a:solidFill>
              <a:highlight>
                <a:srgbClr val="FFFFFF"/>
              </a:highlight>
              <a:latin typeface="Nunito"/>
              <a:ea typeface="Nunito"/>
              <a:cs typeface="Nunito"/>
              <a:sym typeface="Nunito"/>
            </a:endParaRPr>
          </a:p>
          <a:p>
            <a:pPr indent="0" lvl="0" marL="190500" marR="190500" rtl="0" algn="l">
              <a:lnSpc>
                <a:spcPct val="115000"/>
              </a:lnSpc>
              <a:spcBef>
                <a:spcPts val="800"/>
              </a:spcBef>
              <a:spcAft>
                <a:spcPts val="0"/>
              </a:spcAft>
              <a:buSzPct val="259259"/>
              <a:buNone/>
            </a:pPr>
            <a:r>
              <a:t/>
            </a:r>
            <a:endParaRPr b="0" sz="1200">
              <a:solidFill>
                <a:srgbClr val="273239"/>
              </a:solidFill>
              <a:latin typeface="Courier New"/>
              <a:ea typeface="Courier New"/>
              <a:cs typeface="Courier New"/>
              <a:sym typeface="Courier New"/>
            </a:endParaRPr>
          </a:p>
          <a:p>
            <a:pPr indent="0" lvl="0" marL="0" rtl="0" algn="l">
              <a:lnSpc>
                <a:spcPct val="100000"/>
              </a:lnSpc>
              <a:spcBef>
                <a:spcPts val="800"/>
              </a:spcBef>
              <a:spcAft>
                <a:spcPts val="0"/>
              </a:spcAft>
              <a:buSzPct val="100000"/>
              <a:buNone/>
            </a:pPr>
            <a:r>
              <a:t/>
            </a:r>
            <a:endParaRPr/>
          </a:p>
        </p:txBody>
      </p:sp>
      <p:sp>
        <p:nvSpPr>
          <p:cNvPr id="372" name="Google Shape;372;g223a15e8a73_0_41"/>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fontScale="92500" lnSpcReduction="20000"/>
          </a:bodyPr>
          <a:lstStyle/>
          <a:p>
            <a:pPr indent="0" lvl="0" marL="0" marR="139700" rtl="0" algn="l">
              <a:lnSpc>
                <a:spcPct val="120000"/>
              </a:lnSpc>
              <a:spcBef>
                <a:spcPts val="0"/>
              </a:spcBef>
              <a:spcAft>
                <a:spcPts val="0"/>
              </a:spcAft>
              <a:buSzPct val="127764"/>
              <a:buNone/>
            </a:pPr>
            <a:r>
              <a:rPr lang="en-GB" sz="1100">
                <a:solidFill>
                  <a:srgbClr val="000000"/>
                </a:solidFill>
                <a:highlight>
                  <a:srgbClr val="FFFFFF"/>
                </a:highlight>
                <a:latin typeface="Courier New"/>
                <a:ea typeface="Courier New"/>
                <a:cs typeface="Courier New"/>
                <a:sym typeface="Courier New"/>
              </a:rPr>
              <a:t>a </a:t>
            </a:r>
            <a:r>
              <a:rPr b="1" lang="en-GB" sz="1100">
                <a:solidFill>
                  <a:srgbClr val="006699"/>
                </a:solidFill>
                <a:highlight>
                  <a:srgbClr val="FFFFFF"/>
                </a:highlight>
                <a:latin typeface="Courier New"/>
                <a:ea typeface="Courier New"/>
                <a:cs typeface="Courier New"/>
                <a:sym typeface="Courier New"/>
              </a:rPr>
              <a:t>=</a:t>
            </a:r>
            <a:r>
              <a:rPr lang="en-GB" sz="1100">
                <a:solidFill>
                  <a:srgbClr val="273239"/>
                </a:solidFill>
                <a:highlight>
                  <a:srgbClr val="FFFFFF"/>
                </a:highlight>
                <a:latin typeface="Courier New"/>
                <a:ea typeface="Courier New"/>
                <a:cs typeface="Courier New"/>
                <a:sym typeface="Courier New"/>
              </a:rPr>
              <a:t> </a:t>
            </a:r>
            <a:r>
              <a:rPr lang="en-GB" sz="1100">
                <a:solidFill>
                  <a:srgbClr val="009900"/>
                </a:solidFill>
                <a:highlight>
                  <a:srgbClr val="FFFFFF"/>
                </a:highlight>
                <a:latin typeface="Courier New"/>
                <a:ea typeface="Courier New"/>
                <a:cs typeface="Courier New"/>
                <a:sym typeface="Courier New"/>
              </a:rPr>
              <a:t>3</a:t>
            </a:r>
            <a:endParaRPr sz="1100">
              <a:solidFill>
                <a:srgbClr val="0099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ct val="127764"/>
              <a:buNone/>
            </a:pPr>
            <a:r>
              <a:rPr lang="en-GB" sz="1100">
                <a:solidFill>
                  <a:srgbClr val="000000"/>
                </a:solidFill>
                <a:highlight>
                  <a:srgbClr val="FFFFFF"/>
                </a:highlight>
                <a:latin typeface="Courier New"/>
                <a:ea typeface="Courier New"/>
                <a:cs typeface="Courier New"/>
                <a:sym typeface="Courier New"/>
              </a:rPr>
              <a:t>b </a:t>
            </a:r>
            <a:r>
              <a:rPr b="1" lang="en-GB" sz="1100">
                <a:solidFill>
                  <a:srgbClr val="006699"/>
                </a:solidFill>
                <a:highlight>
                  <a:srgbClr val="FFFFFF"/>
                </a:highlight>
                <a:latin typeface="Courier New"/>
                <a:ea typeface="Courier New"/>
                <a:cs typeface="Courier New"/>
                <a:sym typeface="Courier New"/>
              </a:rPr>
              <a:t>=</a:t>
            </a:r>
            <a:r>
              <a:rPr lang="en-GB" sz="1100">
                <a:solidFill>
                  <a:srgbClr val="273239"/>
                </a:solidFill>
                <a:highlight>
                  <a:srgbClr val="FFFFFF"/>
                </a:highlight>
                <a:latin typeface="Courier New"/>
                <a:ea typeface="Courier New"/>
                <a:cs typeface="Courier New"/>
                <a:sym typeface="Courier New"/>
              </a:rPr>
              <a:t> </a:t>
            </a:r>
            <a:r>
              <a:rPr lang="en-GB" sz="1100">
                <a:solidFill>
                  <a:srgbClr val="009900"/>
                </a:solidFill>
                <a:highlight>
                  <a:srgbClr val="FFFFFF"/>
                </a:highlight>
                <a:latin typeface="Courier New"/>
                <a:ea typeface="Courier New"/>
                <a:cs typeface="Courier New"/>
                <a:sym typeface="Courier New"/>
              </a:rPr>
              <a:t>5</a:t>
            </a:r>
            <a:endParaRPr sz="1100">
              <a:solidFill>
                <a:srgbClr val="0099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ct val="127764"/>
              <a:buNone/>
            </a:pPr>
            <a:r>
              <a:rPr lang="en-GB" sz="1100">
                <a:solidFill>
                  <a:srgbClr val="188038"/>
                </a:solidFill>
                <a:highlight>
                  <a:srgbClr val="FFFFFF"/>
                </a:highlight>
                <a:latin typeface="Courier New"/>
                <a:ea typeface="Courier New"/>
                <a:cs typeface="Courier New"/>
                <a:sym typeface="Courier New"/>
              </a:rPr>
              <a:t> </a:t>
            </a:r>
            <a:r>
              <a:rPr lang="en-GB" sz="1100">
                <a:solidFill>
                  <a:srgbClr val="273239"/>
                </a:solidFill>
                <a:highlight>
                  <a:srgbClr val="FFFFFF"/>
                </a:highlight>
                <a:latin typeface="Courier New"/>
                <a:ea typeface="Courier New"/>
                <a:cs typeface="Courier New"/>
                <a:sym typeface="Courier New"/>
              </a:rPr>
              <a:t> </a:t>
            </a:r>
            <a:endParaRPr sz="1100">
              <a:solidFill>
                <a:srgbClr val="27323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ct val="127764"/>
              <a:buNone/>
            </a:pPr>
            <a:r>
              <a:rPr lang="en-GB" sz="1100">
                <a:solidFill>
                  <a:srgbClr val="008200"/>
                </a:solidFill>
                <a:highlight>
                  <a:srgbClr val="FFFFFF"/>
                </a:highlight>
                <a:latin typeface="Courier New"/>
                <a:ea typeface="Courier New"/>
                <a:cs typeface="Courier New"/>
                <a:sym typeface="Courier New"/>
              </a:rPr>
              <a:t># a = a | b</a:t>
            </a:r>
            <a:endParaRPr sz="1100">
              <a:solidFill>
                <a:srgbClr val="0082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ct val="127764"/>
              <a:buNone/>
            </a:pPr>
            <a:r>
              <a:rPr lang="en-GB" sz="1100">
                <a:solidFill>
                  <a:srgbClr val="000000"/>
                </a:solidFill>
                <a:highlight>
                  <a:srgbClr val="FFFFFF"/>
                </a:highlight>
                <a:latin typeface="Courier New"/>
                <a:ea typeface="Courier New"/>
                <a:cs typeface="Courier New"/>
                <a:sym typeface="Courier New"/>
              </a:rPr>
              <a:t>a |</a:t>
            </a:r>
            <a:r>
              <a:rPr b="1" lang="en-GB" sz="1100">
                <a:solidFill>
                  <a:srgbClr val="006699"/>
                </a:solidFill>
                <a:highlight>
                  <a:srgbClr val="FFFFFF"/>
                </a:highlight>
                <a:latin typeface="Courier New"/>
                <a:ea typeface="Courier New"/>
                <a:cs typeface="Courier New"/>
                <a:sym typeface="Courier New"/>
              </a:rPr>
              <a:t>=</a:t>
            </a:r>
            <a:r>
              <a:rPr lang="en-GB" sz="1100">
                <a:solidFill>
                  <a:srgbClr val="273239"/>
                </a:solidFill>
                <a:highlight>
                  <a:srgbClr val="FFFFFF"/>
                </a:highlight>
                <a:latin typeface="Courier New"/>
                <a:ea typeface="Courier New"/>
                <a:cs typeface="Courier New"/>
                <a:sym typeface="Courier New"/>
              </a:rPr>
              <a:t> </a:t>
            </a:r>
            <a:r>
              <a:rPr lang="en-GB" sz="1100">
                <a:solidFill>
                  <a:srgbClr val="000000"/>
                </a:solidFill>
                <a:highlight>
                  <a:srgbClr val="FFFFFF"/>
                </a:highlight>
                <a:latin typeface="Courier New"/>
                <a:ea typeface="Courier New"/>
                <a:cs typeface="Courier New"/>
                <a:sym typeface="Courier New"/>
              </a:rPr>
              <a:t>b</a:t>
            </a:r>
            <a:endParaRPr sz="1100">
              <a:solidFill>
                <a:srgbClr val="0000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ct val="127764"/>
              <a:buNone/>
            </a:pPr>
            <a:r>
              <a:rPr lang="en-GB" sz="1100">
                <a:solidFill>
                  <a:srgbClr val="188038"/>
                </a:solidFill>
                <a:highlight>
                  <a:srgbClr val="FFFFFF"/>
                </a:highlight>
                <a:latin typeface="Courier New"/>
                <a:ea typeface="Courier New"/>
                <a:cs typeface="Courier New"/>
                <a:sym typeface="Courier New"/>
              </a:rPr>
              <a:t> </a:t>
            </a:r>
            <a:r>
              <a:rPr lang="en-GB" sz="1100">
                <a:solidFill>
                  <a:srgbClr val="273239"/>
                </a:solidFill>
                <a:highlight>
                  <a:srgbClr val="FFFFFF"/>
                </a:highlight>
                <a:latin typeface="Courier New"/>
                <a:ea typeface="Courier New"/>
                <a:cs typeface="Courier New"/>
                <a:sym typeface="Courier New"/>
              </a:rPr>
              <a:t> </a:t>
            </a:r>
            <a:endParaRPr sz="1100">
              <a:solidFill>
                <a:srgbClr val="27323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ct val="127764"/>
              <a:buNone/>
            </a:pPr>
            <a:r>
              <a:rPr lang="en-GB" sz="1100">
                <a:solidFill>
                  <a:srgbClr val="008200"/>
                </a:solidFill>
                <a:highlight>
                  <a:srgbClr val="FFFFFF"/>
                </a:highlight>
                <a:latin typeface="Courier New"/>
                <a:ea typeface="Courier New"/>
                <a:cs typeface="Courier New"/>
                <a:sym typeface="Courier New"/>
              </a:rPr>
              <a:t># Output</a:t>
            </a:r>
            <a:endParaRPr sz="1100">
              <a:solidFill>
                <a:srgbClr val="0082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ct val="127764"/>
              <a:buNone/>
            </a:pPr>
            <a:r>
              <a:rPr lang="en-GB" sz="1100">
                <a:solidFill>
                  <a:srgbClr val="FF1493"/>
                </a:solidFill>
                <a:highlight>
                  <a:srgbClr val="FFFFFF"/>
                </a:highlight>
                <a:latin typeface="Courier New"/>
                <a:ea typeface="Courier New"/>
                <a:cs typeface="Courier New"/>
                <a:sym typeface="Courier New"/>
              </a:rPr>
              <a:t>print</a:t>
            </a:r>
            <a:r>
              <a:rPr lang="en-GB" sz="1100">
                <a:solidFill>
                  <a:srgbClr val="000000"/>
                </a:solidFill>
                <a:highlight>
                  <a:srgbClr val="FFFFFF"/>
                </a:highlight>
                <a:latin typeface="Courier New"/>
                <a:ea typeface="Courier New"/>
                <a:cs typeface="Courier New"/>
                <a:sym typeface="Courier New"/>
              </a:rPr>
              <a:t>(a)</a:t>
            </a:r>
            <a:endParaRPr sz="1100">
              <a:solidFill>
                <a:srgbClr val="0000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ct val="127764"/>
              <a:buNone/>
            </a:pPr>
            <a:r>
              <a:t/>
            </a:r>
            <a:endParaRPr sz="1100">
              <a:solidFill>
                <a:srgbClr val="0000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ct val="127764"/>
              <a:buNone/>
            </a:pPr>
            <a:r>
              <a:t/>
            </a:r>
            <a:endParaRPr sz="1100">
              <a:solidFill>
                <a:srgbClr val="0000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ct val="127764"/>
              <a:buNone/>
            </a:pPr>
            <a:r>
              <a:t/>
            </a:r>
            <a:endParaRPr sz="1100">
              <a:solidFill>
                <a:srgbClr val="0000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ct val="127764"/>
              <a:buNone/>
            </a:pPr>
            <a:r>
              <a:t/>
            </a:r>
            <a:endParaRPr sz="1100">
              <a:solidFill>
                <a:srgbClr val="0000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ct val="127764"/>
              <a:buNone/>
            </a:pPr>
            <a:r>
              <a:rPr lang="en-GB" sz="1100">
                <a:solidFill>
                  <a:srgbClr val="000000"/>
                </a:solidFill>
                <a:highlight>
                  <a:srgbClr val="FFFFFF"/>
                </a:highlight>
                <a:latin typeface="Courier New"/>
                <a:ea typeface="Courier New"/>
                <a:cs typeface="Courier New"/>
                <a:sym typeface="Courier New"/>
              </a:rPr>
              <a:t>Output :7</a:t>
            </a:r>
            <a:endParaRPr sz="11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SzPct val="1000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g223a15e8a73_0_48"/>
          <p:cNvSpPr txBox="1"/>
          <p:nvPr>
            <p:ph type="title"/>
          </p:nvPr>
        </p:nvSpPr>
        <p:spPr>
          <a:xfrm>
            <a:off x="1303800" y="598575"/>
            <a:ext cx="7030500" cy="1191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SzPct val="239316"/>
              <a:buNone/>
            </a:pPr>
            <a:r>
              <a:rPr lang="en-GB" sz="1300">
                <a:solidFill>
                  <a:srgbClr val="273239"/>
                </a:solidFill>
                <a:highlight>
                  <a:srgbClr val="FFFFFF"/>
                </a:highlight>
                <a:latin typeface="Nunito"/>
                <a:ea typeface="Nunito"/>
                <a:cs typeface="Nunito"/>
                <a:sym typeface="Nunito"/>
              </a:rPr>
              <a:t>11)</a:t>
            </a:r>
            <a:r>
              <a:rPr b="0" lang="en-GB" sz="1300">
                <a:solidFill>
                  <a:srgbClr val="273239"/>
                </a:solidFill>
                <a:highlight>
                  <a:srgbClr val="FFFFFF"/>
                </a:highlight>
                <a:latin typeface="Nunito"/>
                <a:ea typeface="Nunito"/>
                <a:cs typeface="Nunito"/>
                <a:sym typeface="Nunito"/>
              </a:rPr>
              <a:t> </a:t>
            </a:r>
            <a:r>
              <a:rPr lang="en-GB" sz="1300">
                <a:solidFill>
                  <a:srgbClr val="273239"/>
                </a:solidFill>
                <a:highlight>
                  <a:srgbClr val="FFFFFF"/>
                </a:highlight>
                <a:latin typeface="Nunito"/>
                <a:ea typeface="Nunito"/>
                <a:cs typeface="Nunito"/>
                <a:sym typeface="Nunito"/>
              </a:rPr>
              <a:t>Bitwise XOR and Assign: </a:t>
            </a:r>
            <a:r>
              <a:rPr b="0" lang="en-GB" sz="1300">
                <a:solidFill>
                  <a:srgbClr val="273239"/>
                </a:solidFill>
                <a:highlight>
                  <a:srgbClr val="FFFFFF"/>
                </a:highlight>
                <a:latin typeface="Nunito"/>
                <a:ea typeface="Nunito"/>
                <a:cs typeface="Nunito"/>
                <a:sym typeface="Nunito"/>
              </a:rPr>
              <a:t>This operator is used to perform Bitwise XOR on the operands and then assigning result to the left operand.</a:t>
            </a:r>
            <a:endParaRPr b="0" sz="1300">
              <a:solidFill>
                <a:srgbClr val="273239"/>
              </a:solidFill>
              <a:highlight>
                <a:srgbClr val="FFFFFF"/>
              </a:highlight>
              <a:latin typeface="Nunito"/>
              <a:ea typeface="Nunito"/>
              <a:cs typeface="Nunito"/>
              <a:sym typeface="Nunito"/>
            </a:endParaRPr>
          </a:p>
          <a:p>
            <a:pPr indent="0" lvl="0" marL="0" rtl="0" algn="l">
              <a:lnSpc>
                <a:spcPct val="115000"/>
              </a:lnSpc>
              <a:spcBef>
                <a:spcPts val="800"/>
              </a:spcBef>
              <a:spcAft>
                <a:spcPts val="0"/>
              </a:spcAft>
              <a:buSzPct val="239316"/>
              <a:buNone/>
            </a:pPr>
            <a:r>
              <a:rPr lang="en-GB" sz="1300">
                <a:solidFill>
                  <a:srgbClr val="273239"/>
                </a:solidFill>
                <a:highlight>
                  <a:srgbClr val="FFFFFF"/>
                </a:highlight>
                <a:latin typeface="Nunito"/>
                <a:ea typeface="Nunito"/>
                <a:cs typeface="Nunito"/>
                <a:sym typeface="Nunito"/>
              </a:rPr>
              <a:t>Syntax:</a:t>
            </a:r>
            <a:endParaRPr sz="1300">
              <a:solidFill>
                <a:srgbClr val="273239"/>
              </a:solidFill>
              <a:highlight>
                <a:srgbClr val="FFFFFF"/>
              </a:highlight>
              <a:latin typeface="Nunito"/>
              <a:ea typeface="Nunito"/>
              <a:cs typeface="Nunito"/>
              <a:sym typeface="Nunito"/>
            </a:endParaRPr>
          </a:p>
          <a:p>
            <a:pPr indent="0" lvl="0" marL="190500" marR="190500" rtl="0" algn="l">
              <a:lnSpc>
                <a:spcPct val="115000"/>
              </a:lnSpc>
              <a:spcBef>
                <a:spcPts val="800"/>
              </a:spcBef>
              <a:spcAft>
                <a:spcPts val="0"/>
              </a:spcAft>
              <a:buSzPct val="259259"/>
              <a:buNone/>
            </a:pPr>
            <a:r>
              <a:rPr b="0" lang="en-GB" sz="1200">
                <a:solidFill>
                  <a:srgbClr val="273239"/>
                </a:solidFill>
                <a:latin typeface="Courier New"/>
                <a:ea typeface="Courier New"/>
                <a:cs typeface="Courier New"/>
                <a:sym typeface="Courier New"/>
              </a:rPr>
              <a:t>x ^= y</a:t>
            </a:r>
            <a:endParaRPr b="0" sz="1200">
              <a:solidFill>
                <a:srgbClr val="273239"/>
              </a:solidFill>
              <a:latin typeface="Courier New"/>
              <a:ea typeface="Courier New"/>
              <a:cs typeface="Courier New"/>
              <a:sym typeface="Courier New"/>
            </a:endParaRPr>
          </a:p>
          <a:p>
            <a:pPr indent="0" lvl="0" marL="190500" marR="190500" rtl="0" algn="l">
              <a:lnSpc>
                <a:spcPct val="115000"/>
              </a:lnSpc>
              <a:spcBef>
                <a:spcPts val="800"/>
              </a:spcBef>
              <a:spcAft>
                <a:spcPts val="0"/>
              </a:spcAft>
              <a:buSzPct val="239316"/>
              <a:buNone/>
            </a:pPr>
            <a:r>
              <a:t/>
            </a:r>
            <a:endParaRPr sz="1300">
              <a:solidFill>
                <a:srgbClr val="273239"/>
              </a:solidFill>
              <a:highlight>
                <a:srgbClr val="FFFFFF"/>
              </a:highlight>
              <a:latin typeface="Nunito"/>
              <a:ea typeface="Nunito"/>
              <a:cs typeface="Nunito"/>
              <a:sym typeface="Nunito"/>
            </a:endParaRPr>
          </a:p>
          <a:p>
            <a:pPr indent="0" lvl="0" marL="190500" marR="190500" rtl="0" algn="l">
              <a:lnSpc>
                <a:spcPct val="115000"/>
              </a:lnSpc>
              <a:spcBef>
                <a:spcPts val="800"/>
              </a:spcBef>
              <a:spcAft>
                <a:spcPts val="0"/>
              </a:spcAft>
              <a:buSzPct val="239316"/>
              <a:buNone/>
            </a:pPr>
            <a:r>
              <a:t/>
            </a:r>
            <a:endParaRPr sz="1300">
              <a:solidFill>
                <a:srgbClr val="273239"/>
              </a:solidFill>
              <a:highlight>
                <a:srgbClr val="FFFFFF"/>
              </a:highlight>
              <a:latin typeface="Nunito"/>
              <a:ea typeface="Nunito"/>
              <a:cs typeface="Nunito"/>
              <a:sym typeface="Nunito"/>
            </a:endParaRPr>
          </a:p>
          <a:p>
            <a:pPr indent="0" lvl="0" marL="190500" marR="190500" rtl="0" algn="l">
              <a:lnSpc>
                <a:spcPct val="115000"/>
              </a:lnSpc>
              <a:spcBef>
                <a:spcPts val="800"/>
              </a:spcBef>
              <a:spcAft>
                <a:spcPts val="0"/>
              </a:spcAft>
              <a:buSzPct val="239316"/>
              <a:buNone/>
            </a:pPr>
            <a:r>
              <a:t/>
            </a:r>
            <a:endParaRPr sz="1300">
              <a:solidFill>
                <a:srgbClr val="273239"/>
              </a:solidFill>
              <a:highlight>
                <a:srgbClr val="FFFFFF"/>
              </a:highlight>
              <a:latin typeface="Nunito"/>
              <a:ea typeface="Nunito"/>
              <a:cs typeface="Nunito"/>
              <a:sym typeface="Nunito"/>
            </a:endParaRPr>
          </a:p>
          <a:p>
            <a:pPr indent="0" lvl="0" marL="190500" marR="190500" rtl="0" algn="l">
              <a:lnSpc>
                <a:spcPct val="115000"/>
              </a:lnSpc>
              <a:spcBef>
                <a:spcPts val="800"/>
              </a:spcBef>
              <a:spcAft>
                <a:spcPts val="0"/>
              </a:spcAft>
              <a:buSzPct val="239316"/>
              <a:buNone/>
            </a:pPr>
            <a:r>
              <a:t/>
            </a:r>
            <a:endParaRPr sz="1300">
              <a:solidFill>
                <a:srgbClr val="273239"/>
              </a:solidFill>
              <a:highlight>
                <a:srgbClr val="FFFFFF"/>
              </a:highlight>
              <a:latin typeface="Nunito"/>
              <a:ea typeface="Nunito"/>
              <a:cs typeface="Nunito"/>
              <a:sym typeface="Nunito"/>
            </a:endParaRPr>
          </a:p>
          <a:p>
            <a:pPr indent="0" lvl="0" marL="190500" marR="190500" rtl="0" algn="l">
              <a:lnSpc>
                <a:spcPct val="115000"/>
              </a:lnSpc>
              <a:spcBef>
                <a:spcPts val="800"/>
              </a:spcBef>
              <a:spcAft>
                <a:spcPts val="0"/>
              </a:spcAft>
              <a:buSzPct val="259259"/>
              <a:buNone/>
            </a:pPr>
            <a:r>
              <a:t/>
            </a:r>
            <a:endParaRPr b="0" sz="1200">
              <a:solidFill>
                <a:srgbClr val="273239"/>
              </a:solidFill>
              <a:latin typeface="Courier New"/>
              <a:ea typeface="Courier New"/>
              <a:cs typeface="Courier New"/>
              <a:sym typeface="Courier New"/>
            </a:endParaRPr>
          </a:p>
          <a:p>
            <a:pPr indent="0" lvl="0" marL="0" rtl="0" algn="l">
              <a:lnSpc>
                <a:spcPct val="100000"/>
              </a:lnSpc>
              <a:spcBef>
                <a:spcPts val="800"/>
              </a:spcBef>
              <a:spcAft>
                <a:spcPts val="0"/>
              </a:spcAft>
              <a:buSzPct val="100000"/>
              <a:buNone/>
            </a:pPr>
            <a:r>
              <a:t/>
            </a:r>
            <a:endParaRPr/>
          </a:p>
        </p:txBody>
      </p:sp>
      <p:sp>
        <p:nvSpPr>
          <p:cNvPr id="378" name="Google Shape;378;g223a15e8a73_0_48"/>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fontScale="92500" lnSpcReduction="20000"/>
          </a:bodyPr>
          <a:lstStyle/>
          <a:p>
            <a:pPr indent="0" lvl="0" marL="0" marR="139700" rtl="0" algn="l">
              <a:lnSpc>
                <a:spcPct val="120000"/>
              </a:lnSpc>
              <a:spcBef>
                <a:spcPts val="0"/>
              </a:spcBef>
              <a:spcAft>
                <a:spcPts val="0"/>
              </a:spcAft>
              <a:buSzPct val="127764"/>
              <a:buNone/>
            </a:pPr>
            <a:r>
              <a:rPr lang="en-GB" sz="1100">
                <a:solidFill>
                  <a:srgbClr val="000000"/>
                </a:solidFill>
                <a:highlight>
                  <a:srgbClr val="FFFFFF"/>
                </a:highlight>
                <a:latin typeface="Courier New"/>
                <a:ea typeface="Courier New"/>
                <a:cs typeface="Courier New"/>
                <a:sym typeface="Courier New"/>
              </a:rPr>
              <a:t>a </a:t>
            </a:r>
            <a:r>
              <a:rPr b="1" lang="en-GB" sz="1100">
                <a:solidFill>
                  <a:srgbClr val="006699"/>
                </a:solidFill>
                <a:highlight>
                  <a:srgbClr val="FFFFFF"/>
                </a:highlight>
                <a:latin typeface="Courier New"/>
                <a:ea typeface="Courier New"/>
                <a:cs typeface="Courier New"/>
                <a:sym typeface="Courier New"/>
              </a:rPr>
              <a:t>=</a:t>
            </a:r>
            <a:r>
              <a:rPr lang="en-GB" sz="1100">
                <a:solidFill>
                  <a:srgbClr val="273239"/>
                </a:solidFill>
                <a:highlight>
                  <a:srgbClr val="FFFFFF"/>
                </a:highlight>
                <a:latin typeface="Courier New"/>
                <a:ea typeface="Courier New"/>
                <a:cs typeface="Courier New"/>
                <a:sym typeface="Courier New"/>
              </a:rPr>
              <a:t> </a:t>
            </a:r>
            <a:r>
              <a:rPr lang="en-GB" sz="1100">
                <a:solidFill>
                  <a:srgbClr val="009900"/>
                </a:solidFill>
                <a:highlight>
                  <a:srgbClr val="FFFFFF"/>
                </a:highlight>
                <a:latin typeface="Courier New"/>
                <a:ea typeface="Courier New"/>
                <a:cs typeface="Courier New"/>
                <a:sym typeface="Courier New"/>
              </a:rPr>
              <a:t>3</a:t>
            </a:r>
            <a:endParaRPr sz="1100">
              <a:solidFill>
                <a:srgbClr val="0099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ct val="127764"/>
              <a:buNone/>
            </a:pPr>
            <a:r>
              <a:rPr lang="en-GB" sz="1100">
                <a:solidFill>
                  <a:srgbClr val="000000"/>
                </a:solidFill>
                <a:highlight>
                  <a:srgbClr val="FFFFFF"/>
                </a:highlight>
                <a:latin typeface="Courier New"/>
                <a:ea typeface="Courier New"/>
                <a:cs typeface="Courier New"/>
                <a:sym typeface="Courier New"/>
              </a:rPr>
              <a:t>b </a:t>
            </a:r>
            <a:r>
              <a:rPr b="1" lang="en-GB" sz="1100">
                <a:solidFill>
                  <a:srgbClr val="006699"/>
                </a:solidFill>
                <a:highlight>
                  <a:srgbClr val="FFFFFF"/>
                </a:highlight>
                <a:latin typeface="Courier New"/>
                <a:ea typeface="Courier New"/>
                <a:cs typeface="Courier New"/>
                <a:sym typeface="Courier New"/>
              </a:rPr>
              <a:t>=</a:t>
            </a:r>
            <a:r>
              <a:rPr lang="en-GB" sz="1100">
                <a:solidFill>
                  <a:srgbClr val="273239"/>
                </a:solidFill>
                <a:highlight>
                  <a:srgbClr val="FFFFFF"/>
                </a:highlight>
                <a:latin typeface="Courier New"/>
                <a:ea typeface="Courier New"/>
                <a:cs typeface="Courier New"/>
                <a:sym typeface="Courier New"/>
              </a:rPr>
              <a:t> </a:t>
            </a:r>
            <a:r>
              <a:rPr lang="en-GB" sz="1100">
                <a:solidFill>
                  <a:srgbClr val="009900"/>
                </a:solidFill>
                <a:highlight>
                  <a:srgbClr val="FFFFFF"/>
                </a:highlight>
                <a:latin typeface="Courier New"/>
                <a:ea typeface="Courier New"/>
                <a:cs typeface="Courier New"/>
                <a:sym typeface="Courier New"/>
              </a:rPr>
              <a:t>5</a:t>
            </a:r>
            <a:endParaRPr sz="1100">
              <a:solidFill>
                <a:srgbClr val="0099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ct val="127764"/>
              <a:buNone/>
            </a:pPr>
            <a:r>
              <a:rPr lang="en-GB" sz="1100">
                <a:solidFill>
                  <a:srgbClr val="188038"/>
                </a:solidFill>
                <a:highlight>
                  <a:srgbClr val="FFFFFF"/>
                </a:highlight>
                <a:latin typeface="Courier New"/>
                <a:ea typeface="Courier New"/>
                <a:cs typeface="Courier New"/>
                <a:sym typeface="Courier New"/>
              </a:rPr>
              <a:t> </a:t>
            </a:r>
            <a:r>
              <a:rPr lang="en-GB" sz="1100">
                <a:solidFill>
                  <a:srgbClr val="273239"/>
                </a:solidFill>
                <a:highlight>
                  <a:srgbClr val="FFFFFF"/>
                </a:highlight>
                <a:latin typeface="Courier New"/>
                <a:ea typeface="Courier New"/>
                <a:cs typeface="Courier New"/>
                <a:sym typeface="Courier New"/>
              </a:rPr>
              <a:t> </a:t>
            </a:r>
            <a:endParaRPr sz="1100">
              <a:solidFill>
                <a:srgbClr val="27323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ct val="127764"/>
              <a:buNone/>
            </a:pPr>
            <a:r>
              <a:rPr lang="en-GB" sz="1100">
                <a:solidFill>
                  <a:srgbClr val="008200"/>
                </a:solidFill>
                <a:highlight>
                  <a:srgbClr val="FFFFFF"/>
                </a:highlight>
                <a:latin typeface="Courier New"/>
                <a:ea typeface="Courier New"/>
                <a:cs typeface="Courier New"/>
                <a:sym typeface="Courier New"/>
              </a:rPr>
              <a:t># a = a ^ b</a:t>
            </a:r>
            <a:endParaRPr sz="1100">
              <a:solidFill>
                <a:srgbClr val="0082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ct val="127764"/>
              <a:buNone/>
            </a:pPr>
            <a:r>
              <a:rPr lang="en-GB" sz="1100">
                <a:solidFill>
                  <a:srgbClr val="000000"/>
                </a:solidFill>
                <a:highlight>
                  <a:srgbClr val="FFFFFF"/>
                </a:highlight>
                <a:latin typeface="Courier New"/>
                <a:ea typeface="Courier New"/>
                <a:cs typeface="Courier New"/>
                <a:sym typeface="Courier New"/>
              </a:rPr>
              <a:t>a ^</a:t>
            </a:r>
            <a:r>
              <a:rPr b="1" lang="en-GB" sz="1100">
                <a:solidFill>
                  <a:srgbClr val="006699"/>
                </a:solidFill>
                <a:highlight>
                  <a:srgbClr val="FFFFFF"/>
                </a:highlight>
                <a:latin typeface="Courier New"/>
                <a:ea typeface="Courier New"/>
                <a:cs typeface="Courier New"/>
                <a:sym typeface="Courier New"/>
              </a:rPr>
              <a:t>=</a:t>
            </a:r>
            <a:r>
              <a:rPr lang="en-GB" sz="1100">
                <a:solidFill>
                  <a:srgbClr val="273239"/>
                </a:solidFill>
                <a:highlight>
                  <a:srgbClr val="FFFFFF"/>
                </a:highlight>
                <a:latin typeface="Courier New"/>
                <a:ea typeface="Courier New"/>
                <a:cs typeface="Courier New"/>
                <a:sym typeface="Courier New"/>
              </a:rPr>
              <a:t> </a:t>
            </a:r>
            <a:r>
              <a:rPr lang="en-GB" sz="1100">
                <a:solidFill>
                  <a:srgbClr val="000000"/>
                </a:solidFill>
                <a:highlight>
                  <a:srgbClr val="FFFFFF"/>
                </a:highlight>
                <a:latin typeface="Courier New"/>
                <a:ea typeface="Courier New"/>
                <a:cs typeface="Courier New"/>
                <a:sym typeface="Courier New"/>
              </a:rPr>
              <a:t>b</a:t>
            </a:r>
            <a:endParaRPr sz="1100">
              <a:solidFill>
                <a:srgbClr val="0000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ct val="127764"/>
              <a:buNone/>
            </a:pPr>
            <a:r>
              <a:rPr lang="en-GB" sz="1100">
                <a:solidFill>
                  <a:srgbClr val="188038"/>
                </a:solidFill>
                <a:highlight>
                  <a:srgbClr val="FFFFFF"/>
                </a:highlight>
                <a:latin typeface="Courier New"/>
                <a:ea typeface="Courier New"/>
                <a:cs typeface="Courier New"/>
                <a:sym typeface="Courier New"/>
              </a:rPr>
              <a:t> </a:t>
            </a:r>
            <a:r>
              <a:rPr lang="en-GB" sz="1100">
                <a:solidFill>
                  <a:srgbClr val="273239"/>
                </a:solidFill>
                <a:highlight>
                  <a:srgbClr val="FFFFFF"/>
                </a:highlight>
                <a:latin typeface="Courier New"/>
                <a:ea typeface="Courier New"/>
                <a:cs typeface="Courier New"/>
                <a:sym typeface="Courier New"/>
              </a:rPr>
              <a:t> </a:t>
            </a:r>
            <a:endParaRPr sz="1100">
              <a:solidFill>
                <a:srgbClr val="27323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ct val="127764"/>
              <a:buNone/>
            </a:pPr>
            <a:r>
              <a:rPr lang="en-GB" sz="1100">
                <a:solidFill>
                  <a:srgbClr val="008200"/>
                </a:solidFill>
                <a:highlight>
                  <a:srgbClr val="FFFFFF"/>
                </a:highlight>
                <a:latin typeface="Courier New"/>
                <a:ea typeface="Courier New"/>
                <a:cs typeface="Courier New"/>
                <a:sym typeface="Courier New"/>
              </a:rPr>
              <a:t># Output</a:t>
            </a:r>
            <a:endParaRPr sz="1100">
              <a:solidFill>
                <a:srgbClr val="0082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ct val="127764"/>
              <a:buNone/>
            </a:pPr>
            <a:r>
              <a:rPr lang="en-GB" sz="1100">
                <a:solidFill>
                  <a:srgbClr val="FF1493"/>
                </a:solidFill>
                <a:highlight>
                  <a:srgbClr val="FFFFFF"/>
                </a:highlight>
                <a:latin typeface="Courier New"/>
                <a:ea typeface="Courier New"/>
                <a:cs typeface="Courier New"/>
                <a:sym typeface="Courier New"/>
              </a:rPr>
              <a:t>print</a:t>
            </a:r>
            <a:r>
              <a:rPr lang="en-GB" sz="1100">
                <a:solidFill>
                  <a:srgbClr val="000000"/>
                </a:solidFill>
                <a:highlight>
                  <a:srgbClr val="FFFFFF"/>
                </a:highlight>
                <a:latin typeface="Courier New"/>
                <a:ea typeface="Courier New"/>
                <a:cs typeface="Courier New"/>
                <a:sym typeface="Courier New"/>
              </a:rPr>
              <a:t>(a)</a:t>
            </a:r>
            <a:endParaRPr sz="1100">
              <a:solidFill>
                <a:srgbClr val="0000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ct val="127764"/>
              <a:buNone/>
            </a:pPr>
            <a:r>
              <a:t/>
            </a:r>
            <a:endParaRPr sz="1100">
              <a:solidFill>
                <a:srgbClr val="0000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ct val="127764"/>
              <a:buNone/>
            </a:pPr>
            <a:r>
              <a:t/>
            </a:r>
            <a:endParaRPr sz="1100">
              <a:solidFill>
                <a:srgbClr val="0000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ct val="127764"/>
              <a:buNone/>
            </a:pPr>
            <a:r>
              <a:t/>
            </a:r>
            <a:endParaRPr sz="1100">
              <a:solidFill>
                <a:srgbClr val="0000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ct val="127764"/>
              <a:buNone/>
            </a:pPr>
            <a:r>
              <a:t/>
            </a:r>
            <a:endParaRPr sz="1100">
              <a:solidFill>
                <a:srgbClr val="0000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ct val="127764"/>
              <a:buNone/>
            </a:pPr>
            <a:r>
              <a:t/>
            </a:r>
            <a:endParaRPr sz="1100">
              <a:solidFill>
                <a:srgbClr val="0000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ct val="127764"/>
              <a:buNone/>
            </a:pPr>
            <a:r>
              <a:rPr lang="en-GB" sz="1100">
                <a:solidFill>
                  <a:srgbClr val="000000"/>
                </a:solidFill>
                <a:highlight>
                  <a:srgbClr val="FFFFFF"/>
                </a:highlight>
                <a:latin typeface="Courier New"/>
                <a:ea typeface="Courier New"/>
                <a:cs typeface="Courier New"/>
                <a:sym typeface="Courier New"/>
              </a:rPr>
              <a:t>Output :6</a:t>
            </a:r>
            <a:endParaRPr sz="11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SzPct val="1000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g223a15e8a73_0_55"/>
          <p:cNvSpPr txBox="1"/>
          <p:nvPr>
            <p:ph type="title"/>
          </p:nvPr>
        </p:nvSpPr>
        <p:spPr>
          <a:xfrm>
            <a:off x="1303800" y="598575"/>
            <a:ext cx="7030500" cy="1191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SzPct val="239316"/>
              <a:buNone/>
            </a:pPr>
            <a:r>
              <a:rPr lang="en-GB" sz="1300">
                <a:solidFill>
                  <a:srgbClr val="273239"/>
                </a:solidFill>
                <a:highlight>
                  <a:srgbClr val="FFFFFF"/>
                </a:highlight>
                <a:latin typeface="Nunito"/>
                <a:ea typeface="Nunito"/>
                <a:cs typeface="Nunito"/>
                <a:sym typeface="Nunito"/>
              </a:rPr>
              <a:t>12)</a:t>
            </a:r>
            <a:r>
              <a:rPr b="0" lang="en-GB" sz="1300">
                <a:solidFill>
                  <a:srgbClr val="273239"/>
                </a:solidFill>
                <a:highlight>
                  <a:srgbClr val="FFFFFF"/>
                </a:highlight>
                <a:latin typeface="Nunito"/>
                <a:ea typeface="Nunito"/>
                <a:cs typeface="Nunito"/>
                <a:sym typeface="Nunito"/>
              </a:rPr>
              <a:t> </a:t>
            </a:r>
            <a:r>
              <a:rPr lang="en-GB" sz="1300">
                <a:solidFill>
                  <a:srgbClr val="273239"/>
                </a:solidFill>
                <a:highlight>
                  <a:srgbClr val="FFFFFF"/>
                </a:highlight>
                <a:latin typeface="Nunito"/>
                <a:ea typeface="Nunito"/>
                <a:cs typeface="Nunito"/>
                <a:sym typeface="Nunito"/>
              </a:rPr>
              <a:t>Bitwise Right Shift and Assign: </a:t>
            </a:r>
            <a:r>
              <a:rPr b="0" lang="en-GB" sz="1300">
                <a:solidFill>
                  <a:srgbClr val="273239"/>
                </a:solidFill>
                <a:highlight>
                  <a:srgbClr val="FFFFFF"/>
                </a:highlight>
                <a:latin typeface="Nunito"/>
                <a:ea typeface="Nunito"/>
                <a:cs typeface="Nunito"/>
                <a:sym typeface="Nunito"/>
              </a:rPr>
              <a:t>This operator is used to perform Bitwise right shift on the operands and then assigning result to the left operand.</a:t>
            </a:r>
            <a:endParaRPr b="0" sz="1300">
              <a:solidFill>
                <a:srgbClr val="273239"/>
              </a:solidFill>
              <a:highlight>
                <a:srgbClr val="FFFFFF"/>
              </a:highlight>
              <a:latin typeface="Nunito"/>
              <a:ea typeface="Nunito"/>
              <a:cs typeface="Nunito"/>
              <a:sym typeface="Nunito"/>
            </a:endParaRPr>
          </a:p>
          <a:p>
            <a:pPr indent="0" lvl="0" marL="0" rtl="0" algn="l">
              <a:lnSpc>
                <a:spcPct val="115000"/>
              </a:lnSpc>
              <a:spcBef>
                <a:spcPts val="800"/>
              </a:spcBef>
              <a:spcAft>
                <a:spcPts val="0"/>
              </a:spcAft>
              <a:buSzPct val="239316"/>
              <a:buNone/>
            </a:pPr>
            <a:r>
              <a:rPr lang="en-GB" sz="1300">
                <a:solidFill>
                  <a:srgbClr val="273239"/>
                </a:solidFill>
                <a:highlight>
                  <a:srgbClr val="FFFFFF"/>
                </a:highlight>
                <a:latin typeface="Nunito"/>
                <a:ea typeface="Nunito"/>
                <a:cs typeface="Nunito"/>
                <a:sym typeface="Nunito"/>
              </a:rPr>
              <a:t>Syntax:</a:t>
            </a:r>
            <a:endParaRPr sz="1300">
              <a:solidFill>
                <a:srgbClr val="273239"/>
              </a:solidFill>
              <a:highlight>
                <a:srgbClr val="FFFFFF"/>
              </a:highlight>
              <a:latin typeface="Nunito"/>
              <a:ea typeface="Nunito"/>
              <a:cs typeface="Nunito"/>
              <a:sym typeface="Nunito"/>
            </a:endParaRPr>
          </a:p>
          <a:p>
            <a:pPr indent="0" lvl="0" marL="190500" marR="190500" rtl="0" algn="l">
              <a:lnSpc>
                <a:spcPct val="115000"/>
              </a:lnSpc>
              <a:spcBef>
                <a:spcPts val="800"/>
              </a:spcBef>
              <a:spcAft>
                <a:spcPts val="0"/>
              </a:spcAft>
              <a:buSzPct val="259259"/>
              <a:buNone/>
            </a:pPr>
            <a:r>
              <a:rPr b="0" lang="en-GB" sz="1200">
                <a:solidFill>
                  <a:srgbClr val="273239"/>
                </a:solidFill>
                <a:latin typeface="Courier New"/>
                <a:ea typeface="Courier New"/>
                <a:cs typeface="Courier New"/>
                <a:sym typeface="Courier New"/>
              </a:rPr>
              <a:t>x &gt;&gt;= y</a:t>
            </a:r>
            <a:endParaRPr b="0" sz="1200">
              <a:solidFill>
                <a:srgbClr val="273239"/>
              </a:solidFill>
              <a:latin typeface="Courier New"/>
              <a:ea typeface="Courier New"/>
              <a:cs typeface="Courier New"/>
              <a:sym typeface="Courier New"/>
            </a:endParaRPr>
          </a:p>
          <a:p>
            <a:pPr indent="0" lvl="0" marL="190500" marR="190500" rtl="0" algn="l">
              <a:lnSpc>
                <a:spcPct val="115000"/>
              </a:lnSpc>
              <a:spcBef>
                <a:spcPts val="800"/>
              </a:spcBef>
              <a:spcAft>
                <a:spcPts val="0"/>
              </a:spcAft>
              <a:buSzPct val="239316"/>
              <a:buNone/>
            </a:pPr>
            <a:r>
              <a:t/>
            </a:r>
            <a:endParaRPr sz="1300">
              <a:solidFill>
                <a:srgbClr val="273239"/>
              </a:solidFill>
              <a:highlight>
                <a:srgbClr val="FFFFFF"/>
              </a:highlight>
              <a:latin typeface="Nunito"/>
              <a:ea typeface="Nunito"/>
              <a:cs typeface="Nunito"/>
              <a:sym typeface="Nunito"/>
            </a:endParaRPr>
          </a:p>
          <a:p>
            <a:pPr indent="0" lvl="0" marL="190500" marR="190500" rtl="0" algn="l">
              <a:lnSpc>
                <a:spcPct val="115000"/>
              </a:lnSpc>
              <a:spcBef>
                <a:spcPts val="800"/>
              </a:spcBef>
              <a:spcAft>
                <a:spcPts val="0"/>
              </a:spcAft>
              <a:buSzPct val="239316"/>
              <a:buNone/>
            </a:pPr>
            <a:r>
              <a:t/>
            </a:r>
            <a:endParaRPr sz="1300">
              <a:solidFill>
                <a:srgbClr val="273239"/>
              </a:solidFill>
              <a:highlight>
                <a:srgbClr val="FFFFFF"/>
              </a:highlight>
              <a:latin typeface="Nunito"/>
              <a:ea typeface="Nunito"/>
              <a:cs typeface="Nunito"/>
              <a:sym typeface="Nunito"/>
            </a:endParaRPr>
          </a:p>
          <a:p>
            <a:pPr indent="0" lvl="0" marL="190500" marR="190500" rtl="0" algn="l">
              <a:lnSpc>
                <a:spcPct val="115000"/>
              </a:lnSpc>
              <a:spcBef>
                <a:spcPts val="800"/>
              </a:spcBef>
              <a:spcAft>
                <a:spcPts val="0"/>
              </a:spcAft>
              <a:buSzPct val="239316"/>
              <a:buNone/>
            </a:pPr>
            <a:r>
              <a:t/>
            </a:r>
            <a:endParaRPr sz="1300">
              <a:solidFill>
                <a:srgbClr val="273239"/>
              </a:solidFill>
              <a:highlight>
                <a:srgbClr val="FFFFFF"/>
              </a:highlight>
              <a:latin typeface="Nunito"/>
              <a:ea typeface="Nunito"/>
              <a:cs typeface="Nunito"/>
              <a:sym typeface="Nunito"/>
            </a:endParaRPr>
          </a:p>
          <a:p>
            <a:pPr indent="0" lvl="0" marL="190500" marR="190500" rtl="0" algn="l">
              <a:lnSpc>
                <a:spcPct val="115000"/>
              </a:lnSpc>
              <a:spcBef>
                <a:spcPts val="800"/>
              </a:spcBef>
              <a:spcAft>
                <a:spcPts val="0"/>
              </a:spcAft>
              <a:buSzPct val="239316"/>
              <a:buNone/>
            </a:pPr>
            <a:r>
              <a:t/>
            </a:r>
            <a:endParaRPr sz="1300">
              <a:solidFill>
                <a:srgbClr val="273239"/>
              </a:solidFill>
              <a:highlight>
                <a:srgbClr val="FFFFFF"/>
              </a:highlight>
              <a:latin typeface="Nunito"/>
              <a:ea typeface="Nunito"/>
              <a:cs typeface="Nunito"/>
              <a:sym typeface="Nunito"/>
            </a:endParaRPr>
          </a:p>
          <a:p>
            <a:pPr indent="0" lvl="0" marL="190500" marR="190500" rtl="0" algn="l">
              <a:lnSpc>
                <a:spcPct val="115000"/>
              </a:lnSpc>
              <a:spcBef>
                <a:spcPts val="800"/>
              </a:spcBef>
              <a:spcAft>
                <a:spcPts val="0"/>
              </a:spcAft>
              <a:buSzPct val="239316"/>
              <a:buNone/>
            </a:pPr>
            <a:r>
              <a:t/>
            </a:r>
            <a:endParaRPr sz="1300">
              <a:solidFill>
                <a:srgbClr val="273239"/>
              </a:solidFill>
              <a:highlight>
                <a:srgbClr val="FFFFFF"/>
              </a:highlight>
              <a:latin typeface="Nunito"/>
              <a:ea typeface="Nunito"/>
              <a:cs typeface="Nunito"/>
              <a:sym typeface="Nunito"/>
            </a:endParaRPr>
          </a:p>
          <a:p>
            <a:pPr indent="0" lvl="0" marL="190500" marR="190500" rtl="0" algn="l">
              <a:lnSpc>
                <a:spcPct val="115000"/>
              </a:lnSpc>
              <a:spcBef>
                <a:spcPts val="800"/>
              </a:spcBef>
              <a:spcAft>
                <a:spcPts val="0"/>
              </a:spcAft>
              <a:buSzPct val="259259"/>
              <a:buNone/>
            </a:pPr>
            <a:r>
              <a:t/>
            </a:r>
            <a:endParaRPr b="0" sz="1200">
              <a:solidFill>
                <a:srgbClr val="273239"/>
              </a:solidFill>
              <a:latin typeface="Courier New"/>
              <a:ea typeface="Courier New"/>
              <a:cs typeface="Courier New"/>
              <a:sym typeface="Courier New"/>
            </a:endParaRPr>
          </a:p>
          <a:p>
            <a:pPr indent="0" lvl="0" marL="0" rtl="0" algn="l">
              <a:lnSpc>
                <a:spcPct val="100000"/>
              </a:lnSpc>
              <a:spcBef>
                <a:spcPts val="800"/>
              </a:spcBef>
              <a:spcAft>
                <a:spcPts val="0"/>
              </a:spcAft>
              <a:buSzPct val="100000"/>
              <a:buNone/>
            </a:pPr>
            <a:r>
              <a:t/>
            </a:r>
            <a:endParaRPr/>
          </a:p>
        </p:txBody>
      </p:sp>
      <p:sp>
        <p:nvSpPr>
          <p:cNvPr id="384" name="Google Shape;384;g223a15e8a73_0_55"/>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fontScale="85000" lnSpcReduction="20000"/>
          </a:bodyPr>
          <a:lstStyle/>
          <a:p>
            <a:pPr indent="0" lvl="0" marL="0" marR="139700" rtl="0" algn="l">
              <a:lnSpc>
                <a:spcPct val="120000"/>
              </a:lnSpc>
              <a:spcBef>
                <a:spcPts val="0"/>
              </a:spcBef>
              <a:spcAft>
                <a:spcPts val="0"/>
              </a:spcAft>
              <a:buSzPct val="139037"/>
              <a:buNone/>
            </a:pPr>
            <a:r>
              <a:rPr lang="en-GB" sz="1100">
                <a:solidFill>
                  <a:srgbClr val="000000"/>
                </a:solidFill>
                <a:highlight>
                  <a:srgbClr val="FFFFFF"/>
                </a:highlight>
                <a:latin typeface="Courier New"/>
                <a:ea typeface="Courier New"/>
                <a:cs typeface="Courier New"/>
                <a:sym typeface="Courier New"/>
              </a:rPr>
              <a:t>a </a:t>
            </a:r>
            <a:r>
              <a:rPr b="1" lang="en-GB" sz="1100">
                <a:solidFill>
                  <a:srgbClr val="006699"/>
                </a:solidFill>
                <a:highlight>
                  <a:srgbClr val="FFFFFF"/>
                </a:highlight>
                <a:latin typeface="Courier New"/>
                <a:ea typeface="Courier New"/>
                <a:cs typeface="Courier New"/>
                <a:sym typeface="Courier New"/>
              </a:rPr>
              <a:t>=</a:t>
            </a:r>
            <a:r>
              <a:rPr lang="en-GB" sz="1100">
                <a:solidFill>
                  <a:srgbClr val="273239"/>
                </a:solidFill>
                <a:highlight>
                  <a:srgbClr val="FFFFFF"/>
                </a:highlight>
                <a:latin typeface="Courier New"/>
                <a:ea typeface="Courier New"/>
                <a:cs typeface="Courier New"/>
                <a:sym typeface="Courier New"/>
              </a:rPr>
              <a:t> </a:t>
            </a:r>
            <a:r>
              <a:rPr lang="en-GB" sz="1100">
                <a:solidFill>
                  <a:srgbClr val="009900"/>
                </a:solidFill>
                <a:highlight>
                  <a:srgbClr val="FFFFFF"/>
                </a:highlight>
                <a:latin typeface="Courier New"/>
                <a:ea typeface="Courier New"/>
                <a:cs typeface="Courier New"/>
                <a:sym typeface="Courier New"/>
              </a:rPr>
              <a:t>3</a:t>
            </a:r>
            <a:endParaRPr sz="1100">
              <a:solidFill>
                <a:srgbClr val="0099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ct val="139037"/>
              <a:buNone/>
            </a:pPr>
            <a:r>
              <a:rPr lang="en-GB" sz="1100">
                <a:solidFill>
                  <a:srgbClr val="000000"/>
                </a:solidFill>
                <a:highlight>
                  <a:srgbClr val="FFFFFF"/>
                </a:highlight>
                <a:latin typeface="Courier New"/>
                <a:ea typeface="Courier New"/>
                <a:cs typeface="Courier New"/>
                <a:sym typeface="Courier New"/>
              </a:rPr>
              <a:t>b </a:t>
            </a:r>
            <a:r>
              <a:rPr b="1" lang="en-GB" sz="1100">
                <a:solidFill>
                  <a:srgbClr val="006699"/>
                </a:solidFill>
                <a:highlight>
                  <a:srgbClr val="FFFFFF"/>
                </a:highlight>
                <a:latin typeface="Courier New"/>
                <a:ea typeface="Courier New"/>
                <a:cs typeface="Courier New"/>
                <a:sym typeface="Courier New"/>
              </a:rPr>
              <a:t>=</a:t>
            </a:r>
            <a:r>
              <a:rPr lang="en-GB" sz="1100">
                <a:solidFill>
                  <a:srgbClr val="273239"/>
                </a:solidFill>
                <a:highlight>
                  <a:srgbClr val="FFFFFF"/>
                </a:highlight>
                <a:latin typeface="Courier New"/>
                <a:ea typeface="Courier New"/>
                <a:cs typeface="Courier New"/>
                <a:sym typeface="Courier New"/>
              </a:rPr>
              <a:t> </a:t>
            </a:r>
            <a:r>
              <a:rPr lang="en-GB" sz="1100">
                <a:solidFill>
                  <a:srgbClr val="009900"/>
                </a:solidFill>
                <a:highlight>
                  <a:srgbClr val="FFFFFF"/>
                </a:highlight>
                <a:latin typeface="Courier New"/>
                <a:ea typeface="Courier New"/>
                <a:cs typeface="Courier New"/>
                <a:sym typeface="Courier New"/>
              </a:rPr>
              <a:t>5</a:t>
            </a:r>
            <a:endParaRPr sz="1100">
              <a:solidFill>
                <a:srgbClr val="0099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ct val="139037"/>
              <a:buNone/>
            </a:pPr>
            <a:r>
              <a:rPr lang="en-GB" sz="1100">
                <a:solidFill>
                  <a:srgbClr val="188038"/>
                </a:solidFill>
                <a:highlight>
                  <a:srgbClr val="FFFFFF"/>
                </a:highlight>
                <a:latin typeface="Courier New"/>
                <a:ea typeface="Courier New"/>
                <a:cs typeface="Courier New"/>
                <a:sym typeface="Courier New"/>
              </a:rPr>
              <a:t> </a:t>
            </a:r>
            <a:r>
              <a:rPr lang="en-GB" sz="1100">
                <a:solidFill>
                  <a:srgbClr val="273239"/>
                </a:solidFill>
                <a:highlight>
                  <a:srgbClr val="FFFFFF"/>
                </a:highlight>
                <a:latin typeface="Courier New"/>
                <a:ea typeface="Courier New"/>
                <a:cs typeface="Courier New"/>
                <a:sym typeface="Courier New"/>
              </a:rPr>
              <a:t> </a:t>
            </a:r>
            <a:endParaRPr sz="1100">
              <a:solidFill>
                <a:srgbClr val="27323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ct val="139037"/>
              <a:buNone/>
            </a:pPr>
            <a:r>
              <a:rPr lang="en-GB" sz="1100">
                <a:solidFill>
                  <a:srgbClr val="008200"/>
                </a:solidFill>
                <a:highlight>
                  <a:srgbClr val="FFFFFF"/>
                </a:highlight>
                <a:latin typeface="Courier New"/>
                <a:ea typeface="Courier New"/>
                <a:cs typeface="Courier New"/>
                <a:sym typeface="Courier New"/>
              </a:rPr>
              <a:t># a = a &gt;&gt; b</a:t>
            </a:r>
            <a:endParaRPr sz="1100">
              <a:solidFill>
                <a:srgbClr val="0082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ct val="139037"/>
              <a:buNone/>
            </a:pPr>
            <a:r>
              <a:rPr lang="en-GB" sz="1100">
                <a:solidFill>
                  <a:srgbClr val="000000"/>
                </a:solidFill>
                <a:highlight>
                  <a:srgbClr val="FFFFFF"/>
                </a:highlight>
                <a:latin typeface="Courier New"/>
                <a:ea typeface="Courier New"/>
                <a:cs typeface="Courier New"/>
                <a:sym typeface="Courier New"/>
              </a:rPr>
              <a:t>a &gt;&gt;</a:t>
            </a:r>
            <a:r>
              <a:rPr b="1" lang="en-GB" sz="1100">
                <a:solidFill>
                  <a:srgbClr val="006699"/>
                </a:solidFill>
                <a:highlight>
                  <a:srgbClr val="FFFFFF"/>
                </a:highlight>
                <a:latin typeface="Courier New"/>
                <a:ea typeface="Courier New"/>
                <a:cs typeface="Courier New"/>
                <a:sym typeface="Courier New"/>
              </a:rPr>
              <a:t>=</a:t>
            </a:r>
            <a:r>
              <a:rPr lang="en-GB" sz="1100">
                <a:solidFill>
                  <a:srgbClr val="273239"/>
                </a:solidFill>
                <a:highlight>
                  <a:srgbClr val="FFFFFF"/>
                </a:highlight>
                <a:latin typeface="Courier New"/>
                <a:ea typeface="Courier New"/>
                <a:cs typeface="Courier New"/>
                <a:sym typeface="Courier New"/>
              </a:rPr>
              <a:t> </a:t>
            </a:r>
            <a:r>
              <a:rPr lang="en-GB" sz="1100">
                <a:solidFill>
                  <a:srgbClr val="000000"/>
                </a:solidFill>
                <a:highlight>
                  <a:srgbClr val="FFFFFF"/>
                </a:highlight>
                <a:latin typeface="Courier New"/>
                <a:ea typeface="Courier New"/>
                <a:cs typeface="Courier New"/>
                <a:sym typeface="Courier New"/>
              </a:rPr>
              <a:t>b</a:t>
            </a:r>
            <a:endParaRPr sz="1100">
              <a:solidFill>
                <a:srgbClr val="0000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ct val="139037"/>
              <a:buNone/>
            </a:pPr>
            <a:r>
              <a:rPr lang="en-GB" sz="1100">
                <a:solidFill>
                  <a:srgbClr val="188038"/>
                </a:solidFill>
                <a:highlight>
                  <a:srgbClr val="FFFFFF"/>
                </a:highlight>
                <a:latin typeface="Courier New"/>
                <a:ea typeface="Courier New"/>
                <a:cs typeface="Courier New"/>
                <a:sym typeface="Courier New"/>
              </a:rPr>
              <a:t> </a:t>
            </a:r>
            <a:r>
              <a:rPr lang="en-GB" sz="1100">
                <a:solidFill>
                  <a:srgbClr val="273239"/>
                </a:solidFill>
                <a:highlight>
                  <a:srgbClr val="FFFFFF"/>
                </a:highlight>
                <a:latin typeface="Courier New"/>
                <a:ea typeface="Courier New"/>
                <a:cs typeface="Courier New"/>
                <a:sym typeface="Courier New"/>
              </a:rPr>
              <a:t> </a:t>
            </a:r>
            <a:endParaRPr sz="1100">
              <a:solidFill>
                <a:srgbClr val="27323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ct val="139037"/>
              <a:buNone/>
            </a:pPr>
            <a:r>
              <a:rPr lang="en-GB" sz="1100">
                <a:solidFill>
                  <a:srgbClr val="008200"/>
                </a:solidFill>
                <a:highlight>
                  <a:srgbClr val="FFFFFF"/>
                </a:highlight>
                <a:latin typeface="Courier New"/>
                <a:ea typeface="Courier New"/>
                <a:cs typeface="Courier New"/>
                <a:sym typeface="Courier New"/>
              </a:rPr>
              <a:t># Output</a:t>
            </a:r>
            <a:endParaRPr sz="1100">
              <a:solidFill>
                <a:srgbClr val="0082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ct val="139037"/>
              <a:buNone/>
            </a:pPr>
            <a:r>
              <a:rPr lang="en-GB" sz="1100">
                <a:solidFill>
                  <a:srgbClr val="FF1493"/>
                </a:solidFill>
                <a:highlight>
                  <a:srgbClr val="FFFFFF"/>
                </a:highlight>
                <a:latin typeface="Courier New"/>
                <a:ea typeface="Courier New"/>
                <a:cs typeface="Courier New"/>
                <a:sym typeface="Courier New"/>
              </a:rPr>
              <a:t>print</a:t>
            </a:r>
            <a:r>
              <a:rPr lang="en-GB" sz="1100">
                <a:solidFill>
                  <a:srgbClr val="000000"/>
                </a:solidFill>
                <a:highlight>
                  <a:srgbClr val="FFFFFF"/>
                </a:highlight>
                <a:latin typeface="Courier New"/>
                <a:ea typeface="Courier New"/>
                <a:cs typeface="Courier New"/>
                <a:sym typeface="Courier New"/>
              </a:rPr>
              <a:t>(a)</a:t>
            </a:r>
            <a:endParaRPr sz="1100">
              <a:solidFill>
                <a:srgbClr val="0000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ct val="139037"/>
              <a:buNone/>
            </a:pPr>
            <a:r>
              <a:t/>
            </a:r>
            <a:endParaRPr sz="1100">
              <a:solidFill>
                <a:srgbClr val="0000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ct val="139037"/>
              <a:buNone/>
            </a:pPr>
            <a:r>
              <a:t/>
            </a:r>
            <a:endParaRPr sz="1100">
              <a:solidFill>
                <a:srgbClr val="0000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ct val="139037"/>
              <a:buNone/>
            </a:pPr>
            <a:r>
              <a:t/>
            </a:r>
            <a:endParaRPr sz="1100">
              <a:solidFill>
                <a:srgbClr val="0000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ct val="139037"/>
              <a:buNone/>
            </a:pPr>
            <a:r>
              <a:t/>
            </a:r>
            <a:endParaRPr sz="1100">
              <a:solidFill>
                <a:srgbClr val="0000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ct val="139037"/>
              <a:buNone/>
            </a:pPr>
            <a:r>
              <a:t/>
            </a:r>
            <a:endParaRPr sz="1100">
              <a:solidFill>
                <a:srgbClr val="0000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ct val="139037"/>
              <a:buNone/>
            </a:pPr>
            <a:r>
              <a:t/>
            </a:r>
            <a:endParaRPr sz="1100">
              <a:solidFill>
                <a:srgbClr val="0000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ct val="139037"/>
              <a:buNone/>
            </a:pPr>
            <a:r>
              <a:rPr lang="en-GB" sz="1100">
                <a:solidFill>
                  <a:srgbClr val="000000"/>
                </a:solidFill>
                <a:highlight>
                  <a:srgbClr val="FFFFFF"/>
                </a:highlight>
                <a:latin typeface="Courier New"/>
                <a:ea typeface="Courier New"/>
                <a:cs typeface="Courier New"/>
                <a:sym typeface="Courier New"/>
              </a:rPr>
              <a:t>Output :0</a:t>
            </a:r>
            <a:endParaRPr sz="11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SzPct val="100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
          <p:cNvSpPr txBox="1"/>
          <p:nvPr>
            <p:ph idx="1" type="body"/>
          </p:nvPr>
        </p:nvSpPr>
        <p:spPr>
          <a:xfrm>
            <a:off x="1354625" y="494025"/>
            <a:ext cx="7030500" cy="4503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300"/>
              <a:buNone/>
            </a:pPr>
            <a:r>
              <a:t/>
            </a:r>
            <a:endParaRPr sz="1350"/>
          </a:p>
          <a:p>
            <a:pPr indent="0" lvl="0" marL="0" rtl="0" algn="ctr">
              <a:lnSpc>
                <a:spcPct val="115000"/>
              </a:lnSpc>
              <a:spcBef>
                <a:spcPts val="0"/>
              </a:spcBef>
              <a:spcAft>
                <a:spcPts val="0"/>
              </a:spcAft>
              <a:buSzPts val="1300"/>
              <a:buNone/>
            </a:pPr>
            <a:r>
              <a:t/>
            </a:r>
            <a:endParaRPr sz="1350"/>
          </a:p>
          <a:p>
            <a:pPr indent="0" lvl="0" marL="0" rtl="0" algn="l">
              <a:lnSpc>
                <a:spcPct val="115000"/>
              </a:lnSpc>
              <a:spcBef>
                <a:spcPts val="0"/>
              </a:spcBef>
              <a:spcAft>
                <a:spcPts val="0"/>
              </a:spcAft>
              <a:buSzPts val="1300"/>
              <a:buNone/>
            </a:pPr>
            <a:r>
              <a:rPr lang="en-GB" sz="1350"/>
              <a:t>Python divides the operators in the following groups:</a:t>
            </a:r>
            <a:endParaRPr sz="1350"/>
          </a:p>
          <a:p>
            <a:pPr indent="0" lvl="0" marL="0" rtl="0" algn="ctr">
              <a:lnSpc>
                <a:spcPct val="115000"/>
              </a:lnSpc>
              <a:spcBef>
                <a:spcPts val="0"/>
              </a:spcBef>
              <a:spcAft>
                <a:spcPts val="0"/>
              </a:spcAft>
              <a:buSzPts val="1300"/>
              <a:buNone/>
            </a:pPr>
            <a:r>
              <a:t/>
            </a:r>
            <a:endParaRPr sz="1350"/>
          </a:p>
          <a:p>
            <a:pPr indent="-314325" lvl="0" marL="457200" rtl="0" algn="l">
              <a:lnSpc>
                <a:spcPct val="115000"/>
              </a:lnSpc>
              <a:spcBef>
                <a:spcPts val="0"/>
              </a:spcBef>
              <a:spcAft>
                <a:spcPts val="0"/>
              </a:spcAft>
              <a:buSzPts val="1350"/>
              <a:buChar char="●"/>
            </a:pPr>
            <a:r>
              <a:rPr lang="en-GB" sz="1350"/>
              <a:t> Arithmetic operators</a:t>
            </a:r>
            <a:endParaRPr sz="1350"/>
          </a:p>
          <a:p>
            <a:pPr indent="-314325" lvl="0" marL="457200" rtl="0" algn="l">
              <a:lnSpc>
                <a:spcPct val="115000"/>
              </a:lnSpc>
              <a:spcBef>
                <a:spcPts val="0"/>
              </a:spcBef>
              <a:spcAft>
                <a:spcPts val="0"/>
              </a:spcAft>
              <a:buSzPts val="1350"/>
              <a:buChar char="●"/>
            </a:pPr>
            <a:r>
              <a:rPr lang="en-GB" sz="1350"/>
              <a:t> Assignment operators</a:t>
            </a:r>
            <a:endParaRPr sz="1350"/>
          </a:p>
          <a:p>
            <a:pPr indent="-314325" lvl="0" marL="457200" rtl="0" algn="l">
              <a:lnSpc>
                <a:spcPct val="115000"/>
              </a:lnSpc>
              <a:spcBef>
                <a:spcPts val="0"/>
              </a:spcBef>
              <a:spcAft>
                <a:spcPts val="0"/>
              </a:spcAft>
              <a:buSzPts val="1350"/>
              <a:buChar char="●"/>
            </a:pPr>
            <a:r>
              <a:rPr lang="en-GB" sz="1350"/>
              <a:t> Comparison operators</a:t>
            </a:r>
            <a:endParaRPr sz="1350"/>
          </a:p>
          <a:p>
            <a:pPr indent="-314325" lvl="0" marL="457200" rtl="0" algn="l">
              <a:lnSpc>
                <a:spcPct val="115000"/>
              </a:lnSpc>
              <a:spcBef>
                <a:spcPts val="0"/>
              </a:spcBef>
              <a:spcAft>
                <a:spcPts val="0"/>
              </a:spcAft>
              <a:buSzPts val="1350"/>
              <a:buChar char="●"/>
            </a:pPr>
            <a:r>
              <a:rPr lang="en-GB" sz="1350"/>
              <a:t> Logical operators</a:t>
            </a:r>
            <a:endParaRPr sz="1350"/>
          </a:p>
          <a:p>
            <a:pPr indent="-314325" lvl="0" marL="457200" rtl="0" algn="l">
              <a:lnSpc>
                <a:spcPct val="115000"/>
              </a:lnSpc>
              <a:spcBef>
                <a:spcPts val="0"/>
              </a:spcBef>
              <a:spcAft>
                <a:spcPts val="0"/>
              </a:spcAft>
              <a:buSzPts val="1350"/>
              <a:buChar char="●"/>
            </a:pPr>
            <a:r>
              <a:rPr lang="en-GB" sz="1350"/>
              <a:t> Identity operators</a:t>
            </a:r>
            <a:endParaRPr sz="1350"/>
          </a:p>
          <a:p>
            <a:pPr indent="-314325" lvl="0" marL="457200" rtl="0" algn="l">
              <a:lnSpc>
                <a:spcPct val="115000"/>
              </a:lnSpc>
              <a:spcBef>
                <a:spcPts val="0"/>
              </a:spcBef>
              <a:spcAft>
                <a:spcPts val="0"/>
              </a:spcAft>
              <a:buSzPts val="1350"/>
              <a:buChar char="●"/>
            </a:pPr>
            <a:r>
              <a:rPr lang="en-GB" sz="1350"/>
              <a:t> Membership operators</a:t>
            </a:r>
            <a:endParaRPr sz="1350"/>
          </a:p>
          <a:p>
            <a:pPr indent="-314325" lvl="0" marL="457200" rtl="0" algn="l">
              <a:lnSpc>
                <a:spcPct val="115000"/>
              </a:lnSpc>
              <a:spcBef>
                <a:spcPts val="0"/>
              </a:spcBef>
              <a:spcAft>
                <a:spcPts val="0"/>
              </a:spcAft>
              <a:buSzPts val="1350"/>
              <a:buChar char="●"/>
            </a:pPr>
            <a:r>
              <a:rPr lang="en-GB" sz="1350"/>
              <a:t> Bitwise operators</a:t>
            </a:r>
            <a:endParaRPr sz="1350"/>
          </a:p>
          <a:p>
            <a:pPr indent="0" lvl="0" marL="457200" rtl="0" algn="ctr">
              <a:lnSpc>
                <a:spcPct val="115000"/>
              </a:lnSpc>
              <a:spcBef>
                <a:spcPts val="0"/>
              </a:spcBef>
              <a:spcAft>
                <a:spcPts val="0"/>
              </a:spcAft>
              <a:buSzPts val="1300"/>
              <a:buNone/>
            </a:pPr>
            <a:r>
              <a:t/>
            </a:r>
            <a:endParaRPr sz="1350"/>
          </a:p>
          <a:p>
            <a:pPr indent="0" lvl="0" marL="0" rtl="0" algn="ctr">
              <a:lnSpc>
                <a:spcPct val="115000"/>
              </a:lnSpc>
              <a:spcBef>
                <a:spcPts val="0"/>
              </a:spcBef>
              <a:spcAft>
                <a:spcPts val="0"/>
              </a:spcAft>
              <a:buSzPts val="1300"/>
              <a:buNone/>
            </a:pPr>
            <a:r>
              <a:rPr lang="en-GB" sz="1350"/>
              <a:t>In this section we will only look at examples of arithmetic operations. We will cover the other operations when we cover the topic of conditionals</a:t>
            </a:r>
            <a:endParaRPr sz="1350"/>
          </a:p>
          <a:p>
            <a:pPr indent="0" lvl="0" marL="0" rtl="0" algn="ctr">
              <a:lnSpc>
                <a:spcPct val="115000"/>
              </a:lnSpc>
              <a:spcBef>
                <a:spcPts val="0"/>
              </a:spcBef>
              <a:spcAft>
                <a:spcPts val="0"/>
              </a:spcAft>
              <a:buSzPts val="1300"/>
              <a:buNone/>
            </a:pPr>
            <a:r>
              <a:t/>
            </a:r>
            <a:endParaRPr sz="135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g223a15e8a73_0_69"/>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SzPct val="259259"/>
              <a:buNone/>
            </a:pPr>
            <a:r>
              <a:rPr b="0" lang="en-GB" sz="1200">
                <a:solidFill>
                  <a:srgbClr val="161616"/>
                </a:solidFill>
                <a:highlight>
                  <a:srgbClr val="FFFFFF"/>
                </a:highlight>
                <a:latin typeface="Arial"/>
                <a:ea typeface="Arial"/>
                <a:cs typeface="Arial"/>
                <a:sym typeface="Arial"/>
              </a:rPr>
              <a:t>Let’s take a number 14.</a:t>
            </a:r>
            <a:endParaRPr b="0" sz="1200">
              <a:solidFill>
                <a:srgbClr val="161616"/>
              </a:solidFill>
              <a:highlight>
                <a:srgbClr val="FFFFFF"/>
              </a:highlight>
              <a:latin typeface="Arial"/>
              <a:ea typeface="Arial"/>
              <a:cs typeface="Arial"/>
              <a:sym typeface="Arial"/>
            </a:endParaRPr>
          </a:p>
          <a:p>
            <a:pPr indent="0" lvl="0" marL="0" rtl="0" algn="l">
              <a:lnSpc>
                <a:spcPct val="115000"/>
              </a:lnSpc>
              <a:spcBef>
                <a:spcPts val="800"/>
              </a:spcBef>
              <a:spcAft>
                <a:spcPts val="0"/>
              </a:spcAft>
              <a:buSzPct val="259259"/>
              <a:buNone/>
            </a:pPr>
            <a:r>
              <a:rPr b="0" lang="en-GB" sz="1200">
                <a:solidFill>
                  <a:srgbClr val="161616"/>
                </a:solidFill>
                <a:highlight>
                  <a:srgbClr val="FFFFFF"/>
                </a:highlight>
                <a:latin typeface="Arial"/>
                <a:ea typeface="Arial"/>
                <a:cs typeface="Arial"/>
                <a:sym typeface="Arial"/>
              </a:rPr>
              <a:t>Binary representation of 14 is 00001110 (for the sake of clarity let’s write it using 8 bit)</a:t>
            </a:r>
            <a:endParaRPr b="0" sz="1200">
              <a:solidFill>
                <a:srgbClr val="161616"/>
              </a:solidFill>
              <a:highlight>
                <a:srgbClr val="FFFFFF"/>
              </a:highlight>
              <a:latin typeface="Arial"/>
              <a:ea typeface="Arial"/>
              <a:cs typeface="Arial"/>
              <a:sym typeface="Arial"/>
            </a:endParaRPr>
          </a:p>
          <a:p>
            <a:pPr indent="0" lvl="0" marL="0" rtl="0" algn="l">
              <a:lnSpc>
                <a:spcPct val="115000"/>
              </a:lnSpc>
              <a:spcBef>
                <a:spcPts val="800"/>
              </a:spcBef>
              <a:spcAft>
                <a:spcPts val="0"/>
              </a:spcAft>
              <a:buSzPct val="259259"/>
              <a:buNone/>
            </a:pPr>
            <a:r>
              <a:rPr b="0" lang="en-GB" sz="1200">
                <a:solidFill>
                  <a:srgbClr val="161616"/>
                </a:solidFill>
                <a:highlight>
                  <a:srgbClr val="FFFFFF"/>
                </a:highlight>
                <a:latin typeface="Arial"/>
                <a:ea typeface="Arial"/>
                <a:cs typeface="Arial"/>
                <a:sym typeface="Arial"/>
              </a:rPr>
              <a:t>14 = (00001110) </a:t>
            </a:r>
            <a:r>
              <a:rPr b="0" lang="en-GB" sz="900">
                <a:solidFill>
                  <a:srgbClr val="161616"/>
                </a:solidFill>
                <a:highlight>
                  <a:srgbClr val="FFFFFF"/>
                </a:highlight>
                <a:latin typeface="Arial"/>
                <a:ea typeface="Arial"/>
                <a:cs typeface="Arial"/>
                <a:sym typeface="Arial"/>
              </a:rPr>
              <a:t>2</a:t>
            </a:r>
            <a:endParaRPr b="0" sz="900">
              <a:solidFill>
                <a:srgbClr val="161616"/>
              </a:solidFill>
              <a:highlight>
                <a:srgbClr val="FFFFFF"/>
              </a:highlight>
              <a:latin typeface="Arial"/>
              <a:ea typeface="Arial"/>
              <a:cs typeface="Arial"/>
              <a:sym typeface="Arial"/>
            </a:endParaRPr>
          </a:p>
          <a:p>
            <a:pPr indent="0" lvl="0" marL="0" rtl="0" algn="l">
              <a:lnSpc>
                <a:spcPct val="115000"/>
              </a:lnSpc>
              <a:spcBef>
                <a:spcPts val="800"/>
              </a:spcBef>
              <a:spcAft>
                <a:spcPts val="0"/>
              </a:spcAft>
              <a:buSzPct val="259259"/>
              <a:buNone/>
            </a:pPr>
            <a:r>
              <a:rPr b="0" lang="en-GB" sz="1200">
                <a:solidFill>
                  <a:srgbClr val="161616"/>
                </a:solidFill>
                <a:highlight>
                  <a:srgbClr val="FFFFFF"/>
                </a:highlight>
                <a:latin typeface="Arial"/>
                <a:ea typeface="Arial"/>
                <a:cs typeface="Arial"/>
                <a:sym typeface="Arial"/>
              </a:rPr>
              <a:t>Then 14 &gt;&gt; 1 will shift the binary sequence by 1 position to the right side.</a:t>
            </a:r>
            <a:endParaRPr b="0" sz="1200">
              <a:solidFill>
                <a:srgbClr val="161616"/>
              </a:solidFill>
              <a:highlight>
                <a:srgbClr val="FFFFFF"/>
              </a:highlight>
              <a:latin typeface="Arial"/>
              <a:ea typeface="Arial"/>
              <a:cs typeface="Arial"/>
              <a:sym typeface="Arial"/>
            </a:endParaRPr>
          </a:p>
          <a:p>
            <a:pPr indent="0" lvl="0" marL="0" rtl="0" algn="l">
              <a:lnSpc>
                <a:spcPct val="115000"/>
              </a:lnSpc>
              <a:spcBef>
                <a:spcPts val="800"/>
              </a:spcBef>
              <a:spcAft>
                <a:spcPts val="0"/>
              </a:spcAft>
              <a:buSzPct val="259259"/>
              <a:buNone/>
            </a:pPr>
            <a:r>
              <a:rPr b="0" lang="en-GB" sz="1200">
                <a:solidFill>
                  <a:srgbClr val="161616"/>
                </a:solidFill>
                <a:highlight>
                  <a:srgbClr val="FFFFFF"/>
                </a:highlight>
                <a:latin typeface="Arial"/>
                <a:ea typeface="Arial"/>
                <a:cs typeface="Arial"/>
                <a:sym typeface="Arial"/>
              </a:rPr>
              <a:t>Like,</a:t>
            </a:r>
            <a:endParaRPr b="0" sz="1200">
              <a:solidFill>
                <a:srgbClr val="161616"/>
              </a:solidFill>
              <a:highlight>
                <a:srgbClr val="FFFFFF"/>
              </a:highlight>
              <a:latin typeface="Arial"/>
              <a:ea typeface="Arial"/>
              <a:cs typeface="Arial"/>
              <a:sym typeface="Arial"/>
            </a:endParaRPr>
          </a:p>
          <a:p>
            <a:pPr indent="0" lvl="0" marL="0" rtl="0" algn="l">
              <a:lnSpc>
                <a:spcPct val="110000"/>
              </a:lnSpc>
              <a:spcBef>
                <a:spcPts val="800"/>
              </a:spcBef>
              <a:spcAft>
                <a:spcPts val="800"/>
              </a:spcAft>
              <a:buSzPct val="230452"/>
              <a:buNone/>
            </a:pPr>
            <a:r>
              <a:rPr lang="en-GB" sz="1350">
                <a:solidFill>
                  <a:srgbClr val="202124"/>
                </a:solidFill>
                <a:highlight>
                  <a:srgbClr val="FFFFFF"/>
                </a:highlight>
                <a:latin typeface="Arial"/>
                <a:ea typeface="Arial"/>
                <a:cs typeface="Arial"/>
                <a:sym typeface="Arial"/>
              </a:rPr>
              <a:t>Pictorial Explanation</a:t>
            </a:r>
            <a:endParaRPr/>
          </a:p>
        </p:txBody>
      </p:sp>
      <p:sp>
        <p:nvSpPr>
          <p:cNvPr id="390" name="Google Shape;390;g223a15e8a73_0_69"/>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t/>
            </a:r>
            <a:endParaRPr/>
          </a:p>
        </p:txBody>
      </p:sp>
      <p:pic>
        <p:nvPicPr>
          <p:cNvPr descr="Bitwise right shift operator in c" id="391" name="Google Shape;391;g223a15e8a73_0_69"/>
          <p:cNvPicPr preferRelativeResize="0"/>
          <p:nvPr/>
        </p:nvPicPr>
        <p:blipFill rotWithShape="1">
          <a:blip r:embed="rId3">
            <a:alphaModFix/>
          </a:blip>
          <a:srcRect b="0" l="0" r="0" t="0"/>
          <a:stretch/>
        </p:blipFill>
        <p:spPr>
          <a:xfrm>
            <a:off x="971825" y="2407875"/>
            <a:ext cx="6629975" cy="2243975"/>
          </a:xfrm>
          <a:prstGeom prst="rect">
            <a:avLst/>
          </a:prstGeom>
          <a:noFill/>
          <a:ln>
            <a:noFill/>
          </a:ln>
        </p:spPr>
      </p:pic>
      <p:sp>
        <p:nvSpPr>
          <p:cNvPr id="392" name="Google Shape;392;g223a15e8a73_0_69"/>
          <p:cNvSpPr txBox="1"/>
          <p:nvPr/>
        </p:nvSpPr>
        <p:spPr>
          <a:xfrm>
            <a:off x="-699801" y="2718170"/>
            <a:ext cx="2581200" cy="1393200"/>
          </a:xfrm>
          <a:prstGeom prst="rect">
            <a:avLst/>
          </a:prstGeom>
          <a:noFill/>
          <a:ln>
            <a:noFill/>
          </a:ln>
        </p:spPr>
        <p:txBody>
          <a:bodyPr anchorCtr="0" anchor="ctr" bIns="91425" lIns="91425" spcFirstLastPara="1" rIns="91425" wrap="square" tIns="91425">
            <a:noAutofit/>
          </a:bodyPr>
          <a:lstStyle/>
          <a:p>
            <a:pPr indent="0" lvl="0" marL="0" marR="0" rtl="0" algn="l">
              <a:lnSpc>
                <a:spcPct val="110000"/>
              </a:lnSpc>
              <a:spcBef>
                <a:spcPts val="800"/>
              </a:spcBef>
              <a:spcAft>
                <a:spcPts val="0"/>
              </a:spcAft>
              <a:buClr>
                <a:srgbClr val="000000"/>
              </a:buClr>
              <a:buSzPts val="1350"/>
              <a:buFont typeface="Arial"/>
              <a:buNone/>
            </a:pPr>
            <a:r>
              <a:t/>
            </a:r>
            <a:endParaRPr b="1" i="0" sz="1350" u="none" cap="none" strike="noStrike">
              <a:solidFill>
                <a:srgbClr val="202124"/>
              </a:solidFill>
              <a:highlight>
                <a:srgbClr val="FFFFFF"/>
              </a:highlight>
              <a:latin typeface="Arial"/>
              <a:ea typeface="Arial"/>
              <a:cs typeface="Arial"/>
              <a:sym typeface="Arial"/>
            </a:endParaRPr>
          </a:p>
          <a:p>
            <a:pPr indent="0" lvl="0" marL="101600" marR="101600" rtl="0" algn="l">
              <a:lnSpc>
                <a:spcPct val="115000"/>
              </a:lnSpc>
              <a:spcBef>
                <a:spcPts val="800"/>
              </a:spcBef>
              <a:spcAft>
                <a:spcPts val="0"/>
              </a:spcAft>
              <a:buClr>
                <a:srgbClr val="000000"/>
              </a:buClr>
              <a:buSzPts val="1050"/>
              <a:buFont typeface="Arial"/>
              <a:buNone/>
            </a:pPr>
            <a:r>
              <a:t/>
            </a:r>
            <a:endParaRPr b="0" i="0" sz="1050" u="none" cap="none" strike="noStrike">
              <a:solidFill>
                <a:srgbClr val="333333"/>
              </a:solidFill>
              <a:highlight>
                <a:srgbClr val="FFFFFF"/>
              </a:highlight>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g223a15e8a73_0_62"/>
          <p:cNvSpPr txBox="1"/>
          <p:nvPr>
            <p:ph type="title"/>
          </p:nvPr>
        </p:nvSpPr>
        <p:spPr>
          <a:xfrm>
            <a:off x="1303800" y="598575"/>
            <a:ext cx="7030500" cy="1191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SzPct val="239316"/>
              <a:buNone/>
            </a:pPr>
            <a:r>
              <a:rPr lang="en-GB" sz="1300">
                <a:solidFill>
                  <a:srgbClr val="273239"/>
                </a:solidFill>
                <a:highlight>
                  <a:srgbClr val="FFFFFF"/>
                </a:highlight>
                <a:latin typeface="Nunito"/>
                <a:ea typeface="Nunito"/>
                <a:cs typeface="Nunito"/>
                <a:sym typeface="Nunito"/>
              </a:rPr>
              <a:t>13)</a:t>
            </a:r>
            <a:r>
              <a:rPr b="0" lang="en-GB" sz="1300">
                <a:solidFill>
                  <a:srgbClr val="273239"/>
                </a:solidFill>
                <a:highlight>
                  <a:srgbClr val="FFFFFF"/>
                </a:highlight>
                <a:latin typeface="Nunito"/>
                <a:ea typeface="Nunito"/>
                <a:cs typeface="Nunito"/>
                <a:sym typeface="Nunito"/>
              </a:rPr>
              <a:t> </a:t>
            </a:r>
            <a:r>
              <a:rPr lang="en-GB" sz="1300">
                <a:solidFill>
                  <a:srgbClr val="273239"/>
                </a:solidFill>
                <a:highlight>
                  <a:srgbClr val="FFFFFF"/>
                </a:highlight>
                <a:latin typeface="Nunito"/>
                <a:ea typeface="Nunito"/>
                <a:cs typeface="Nunito"/>
                <a:sym typeface="Nunito"/>
              </a:rPr>
              <a:t>Bitwise Left Shift and Assign: </a:t>
            </a:r>
            <a:r>
              <a:rPr b="0" lang="en-GB" sz="1300">
                <a:solidFill>
                  <a:srgbClr val="273239"/>
                </a:solidFill>
                <a:highlight>
                  <a:srgbClr val="FFFFFF"/>
                </a:highlight>
                <a:latin typeface="Nunito"/>
                <a:ea typeface="Nunito"/>
                <a:cs typeface="Nunito"/>
                <a:sym typeface="Nunito"/>
              </a:rPr>
              <a:t>This operator is used to perform Bitwise left shift on the operands and then assigning result to the left operand.</a:t>
            </a:r>
            <a:endParaRPr b="0" sz="1300">
              <a:solidFill>
                <a:srgbClr val="273239"/>
              </a:solidFill>
              <a:highlight>
                <a:srgbClr val="FFFFFF"/>
              </a:highlight>
              <a:latin typeface="Nunito"/>
              <a:ea typeface="Nunito"/>
              <a:cs typeface="Nunito"/>
              <a:sym typeface="Nunito"/>
            </a:endParaRPr>
          </a:p>
          <a:p>
            <a:pPr indent="0" lvl="0" marL="0" rtl="0" algn="l">
              <a:lnSpc>
                <a:spcPct val="115000"/>
              </a:lnSpc>
              <a:spcBef>
                <a:spcPts val="800"/>
              </a:spcBef>
              <a:spcAft>
                <a:spcPts val="0"/>
              </a:spcAft>
              <a:buSzPct val="239316"/>
              <a:buNone/>
            </a:pPr>
            <a:r>
              <a:rPr lang="en-GB" sz="1300">
                <a:solidFill>
                  <a:srgbClr val="273239"/>
                </a:solidFill>
                <a:highlight>
                  <a:srgbClr val="FFFFFF"/>
                </a:highlight>
                <a:latin typeface="Nunito"/>
                <a:ea typeface="Nunito"/>
                <a:cs typeface="Nunito"/>
                <a:sym typeface="Nunito"/>
              </a:rPr>
              <a:t>Syntax:</a:t>
            </a:r>
            <a:endParaRPr sz="1300">
              <a:solidFill>
                <a:srgbClr val="273239"/>
              </a:solidFill>
              <a:highlight>
                <a:srgbClr val="FFFFFF"/>
              </a:highlight>
              <a:latin typeface="Nunito"/>
              <a:ea typeface="Nunito"/>
              <a:cs typeface="Nunito"/>
              <a:sym typeface="Nunito"/>
            </a:endParaRPr>
          </a:p>
          <a:p>
            <a:pPr indent="0" lvl="0" marL="190500" marR="190500" rtl="0" algn="l">
              <a:lnSpc>
                <a:spcPct val="115000"/>
              </a:lnSpc>
              <a:spcBef>
                <a:spcPts val="800"/>
              </a:spcBef>
              <a:spcAft>
                <a:spcPts val="0"/>
              </a:spcAft>
              <a:buSzPct val="259259"/>
              <a:buNone/>
            </a:pPr>
            <a:r>
              <a:rPr b="0" lang="en-GB" sz="1200">
                <a:solidFill>
                  <a:srgbClr val="273239"/>
                </a:solidFill>
                <a:latin typeface="Courier New"/>
                <a:ea typeface="Courier New"/>
                <a:cs typeface="Courier New"/>
                <a:sym typeface="Courier New"/>
              </a:rPr>
              <a:t>x &lt;&lt;= y</a:t>
            </a:r>
            <a:endParaRPr b="0" sz="1200">
              <a:solidFill>
                <a:srgbClr val="273239"/>
              </a:solidFill>
              <a:latin typeface="Courier New"/>
              <a:ea typeface="Courier New"/>
              <a:cs typeface="Courier New"/>
              <a:sym typeface="Courier New"/>
            </a:endParaRPr>
          </a:p>
          <a:p>
            <a:pPr indent="0" lvl="0" marL="190500" marR="190500" rtl="0" algn="l">
              <a:lnSpc>
                <a:spcPct val="115000"/>
              </a:lnSpc>
              <a:spcBef>
                <a:spcPts val="800"/>
              </a:spcBef>
              <a:spcAft>
                <a:spcPts val="0"/>
              </a:spcAft>
              <a:buSzPct val="239316"/>
              <a:buNone/>
            </a:pPr>
            <a:r>
              <a:t/>
            </a:r>
            <a:endParaRPr sz="1300">
              <a:solidFill>
                <a:srgbClr val="273239"/>
              </a:solidFill>
              <a:highlight>
                <a:srgbClr val="FFFFFF"/>
              </a:highlight>
              <a:latin typeface="Nunito"/>
              <a:ea typeface="Nunito"/>
              <a:cs typeface="Nunito"/>
              <a:sym typeface="Nunito"/>
            </a:endParaRPr>
          </a:p>
          <a:p>
            <a:pPr indent="0" lvl="0" marL="190500" marR="190500" rtl="0" algn="l">
              <a:lnSpc>
                <a:spcPct val="115000"/>
              </a:lnSpc>
              <a:spcBef>
                <a:spcPts val="800"/>
              </a:spcBef>
              <a:spcAft>
                <a:spcPts val="0"/>
              </a:spcAft>
              <a:buSzPct val="239316"/>
              <a:buNone/>
            </a:pPr>
            <a:r>
              <a:t/>
            </a:r>
            <a:endParaRPr sz="1300">
              <a:solidFill>
                <a:srgbClr val="273239"/>
              </a:solidFill>
              <a:highlight>
                <a:srgbClr val="FFFFFF"/>
              </a:highlight>
              <a:latin typeface="Nunito"/>
              <a:ea typeface="Nunito"/>
              <a:cs typeface="Nunito"/>
              <a:sym typeface="Nunito"/>
            </a:endParaRPr>
          </a:p>
          <a:p>
            <a:pPr indent="0" lvl="0" marL="190500" marR="190500" rtl="0" algn="l">
              <a:lnSpc>
                <a:spcPct val="115000"/>
              </a:lnSpc>
              <a:spcBef>
                <a:spcPts val="800"/>
              </a:spcBef>
              <a:spcAft>
                <a:spcPts val="0"/>
              </a:spcAft>
              <a:buSzPct val="239316"/>
              <a:buNone/>
            </a:pPr>
            <a:r>
              <a:t/>
            </a:r>
            <a:endParaRPr sz="1300">
              <a:solidFill>
                <a:srgbClr val="273239"/>
              </a:solidFill>
              <a:highlight>
                <a:srgbClr val="FFFFFF"/>
              </a:highlight>
              <a:latin typeface="Nunito"/>
              <a:ea typeface="Nunito"/>
              <a:cs typeface="Nunito"/>
              <a:sym typeface="Nunito"/>
            </a:endParaRPr>
          </a:p>
          <a:p>
            <a:pPr indent="0" lvl="0" marL="190500" marR="190500" rtl="0" algn="l">
              <a:lnSpc>
                <a:spcPct val="115000"/>
              </a:lnSpc>
              <a:spcBef>
                <a:spcPts val="800"/>
              </a:spcBef>
              <a:spcAft>
                <a:spcPts val="0"/>
              </a:spcAft>
              <a:buSzPct val="239316"/>
              <a:buNone/>
            </a:pPr>
            <a:r>
              <a:t/>
            </a:r>
            <a:endParaRPr sz="1300">
              <a:solidFill>
                <a:srgbClr val="273239"/>
              </a:solidFill>
              <a:highlight>
                <a:srgbClr val="FFFFFF"/>
              </a:highlight>
              <a:latin typeface="Nunito"/>
              <a:ea typeface="Nunito"/>
              <a:cs typeface="Nunito"/>
              <a:sym typeface="Nunito"/>
            </a:endParaRPr>
          </a:p>
          <a:p>
            <a:pPr indent="0" lvl="0" marL="190500" marR="190500" rtl="0" algn="l">
              <a:lnSpc>
                <a:spcPct val="115000"/>
              </a:lnSpc>
              <a:spcBef>
                <a:spcPts val="800"/>
              </a:spcBef>
              <a:spcAft>
                <a:spcPts val="0"/>
              </a:spcAft>
              <a:buSzPct val="239316"/>
              <a:buNone/>
            </a:pPr>
            <a:r>
              <a:t/>
            </a:r>
            <a:endParaRPr sz="1300">
              <a:solidFill>
                <a:srgbClr val="273239"/>
              </a:solidFill>
              <a:highlight>
                <a:srgbClr val="FFFFFF"/>
              </a:highlight>
              <a:latin typeface="Nunito"/>
              <a:ea typeface="Nunito"/>
              <a:cs typeface="Nunito"/>
              <a:sym typeface="Nunito"/>
            </a:endParaRPr>
          </a:p>
          <a:p>
            <a:pPr indent="0" lvl="0" marL="190500" marR="190500" rtl="0" algn="l">
              <a:lnSpc>
                <a:spcPct val="115000"/>
              </a:lnSpc>
              <a:spcBef>
                <a:spcPts val="800"/>
              </a:spcBef>
              <a:spcAft>
                <a:spcPts val="0"/>
              </a:spcAft>
              <a:buSzPct val="239316"/>
              <a:buNone/>
            </a:pPr>
            <a:r>
              <a:t/>
            </a:r>
            <a:endParaRPr sz="1300">
              <a:solidFill>
                <a:srgbClr val="273239"/>
              </a:solidFill>
              <a:highlight>
                <a:srgbClr val="FFFFFF"/>
              </a:highlight>
              <a:latin typeface="Nunito"/>
              <a:ea typeface="Nunito"/>
              <a:cs typeface="Nunito"/>
              <a:sym typeface="Nunito"/>
            </a:endParaRPr>
          </a:p>
          <a:p>
            <a:pPr indent="0" lvl="0" marL="190500" marR="190500" rtl="0" algn="l">
              <a:lnSpc>
                <a:spcPct val="115000"/>
              </a:lnSpc>
              <a:spcBef>
                <a:spcPts val="800"/>
              </a:spcBef>
              <a:spcAft>
                <a:spcPts val="0"/>
              </a:spcAft>
              <a:buSzPct val="259259"/>
              <a:buNone/>
            </a:pPr>
            <a:r>
              <a:t/>
            </a:r>
            <a:endParaRPr b="0" sz="1200">
              <a:solidFill>
                <a:srgbClr val="273239"/>
              </a:solidFill>
              <a:latin typeface="Courier New"/>
              <a:ea typeface="Courier New"/>
              <a:cs typeface="Courier New"/>
              <a:sym typeface="Courier New"/>
            </a:endParaRPr>
          </a:p>
          <a:p>
            <a:pPr indent="0" lvl="0" marL="0" rtl="0" algn="l">
              <a:lnSpc>
                <a:spcPct val="100000"/>
              </a:lnSpc>
              <a:spcBef>
                <a:spcPts val="800"/>
              </a:spcBef>
              <a:spcAft>
                <a:spcPts val="0"/>
              </a:spcAft>
              <a:buSzPct val="100000"/>
              <a:buNone/>
            </a:pPr>
            <a:r>
              <a:t/>
            </a:r>
            <a:endParaRPr/>
          </a:p>
        </p:txBody>
      </p:sp>
      <p:sp>
        <p:nvSpPr>
          <p:cNvPr id="398" name="Google Shape;398;g223a15e8a73_0_62"/>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fontScale="77500" lnSpcReduction="20000"/>
          </a:bodyPr>
          <a:lstStyle/>
          <a:p>
            <a:pPr indent="0" lvl="0" marL="0" marR="139700" rtl="0" algn="l">
              <a:lnSpc>
                <a:spcPct val="120000"/>
              </a:lnSpc>
              <a:spcBef>
                <a:spcPts val="0"/>
              </a:spcBef>
              <a:spcAft>
                <a:spcPts val="0"/>
              </a:spcAft>
              <a:buSzPct val="152492"/>
              <a:buNone/>
            </a:pPr>
            <a:r>
              <a:rPr lang="en-GB" sz="1100">
                <a:solidFill>
                  <a:srgbClr val="000000"/>
                </a:solidFill>
                <a:highlight>
                  <a:srgbClr val="FFFFFF"/>
                </a:highlight>
                <a:latin typeface="Courier New"/>
                <a:ea typeface="Courier New"/>
                <a:cs typeface="Courier New"/>
                <a:sym typeface="Courier New"/>
              </a:rPr>
              <a:t>a </a:t>
            </a:r>
            <a:r>
              <a:rPr b="1" lang="en-GB" sz="1100">
                <a:solidFill>
                  <a:srgbClr val="006699"/>
                </a:solidFill>
                <a:highlight>
                  <a:srgbClr val="FFFFFF"/>
                </a:highlight>
                <a:latin typeface="Courier New"/>
                <a:ea typeface="Courier New"/>
                <a:cs typeface="Courier New"/>
                <a:sym typeface="Courier New"/>
              </a:rPr>
              <a:t>=</a:t>
            </a:r>
            <a:r>
              <a:rPr lang="en-GB" sz="1100">
                <a:solidFill>
                  <a:srgbClr val="273239"/>
                </a:solidFill>
                <a:highlight>
                  <a:srgbClr val="FFFFFF"/>
                </a:highlight>
                <a:latin typeface="Courier New"/>
                <a:ea typeface="Courier New"/>
                <a:cs typeface="Courier New"/>
                <a:sym typeface="Courier New"/>
              </a:rPr>
              <a:t> </a:t>
            </a:r>
            <a:r>
              <a:rPr lang="en-GB" sz="1100">
                <a:solidFill>
                  <a:srgbClr val="009900"/>
                </a:solidFill>
                <a:highlight>
                  <a:srgbClr val="FFFFFF"/>
                </a:highlight>
                <a:latin typeface="Courier New"/>
                <a:ea typeface="Courier New"/>
                <a:cs typeface="Courier New"/>
                <a:sym typeface="Courier New"/>
              </a:rPr>
              <a:t>3</a:t>
            </a:r>
            <a:endParaRPr sz="1100">
              <a:solidFill>
                <a:srgbClr val="0099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ct val="152492"/>
              <a:buNone/>
            </a:pPr>
            <a:r>
              <a:rPr lang="en-GB" sz="1100">
                <a:solidFill>
                  <a:srgbClr val="000000"/>
                </a:solidFill>
                <a:highlight>
                  <a:srgbClr val="FFFFFF"/>
                </a:highlight>
                <a:latin typeface="Courier New"/>
                <a:ea typeface="Courier New"/>
                <a:cs typeface="Courier New"/>
                <a:sym typeface="Courier New"/>
              </a:rPr>
              <a:t>b </a:t>
            </a:r>
            <a:r>
              <a:rPr b="1" lang="en-GB" sz="1100">
                <a:solidFill>
                  <a:srgbClr val="006699"/>
                </a:solidFill>
                <a:highlight>
                  <a:srgbClr val="FFFFFF"/>
                </a:highlight>
                <a:latin typeface="Courier New"/>
                <a:ea typeface="Courier New"/>
                <a:cs typeface="Courier New"/>
                <a:sym typeface="Courier New"/>
              </a:rPr>
              <a:t>=</a:t>
            </a:r>
            <a:r>
              <a:rPr lang="en-GB" sz="1100">
                <a:solidFill>
                  <a:srgbClr val="273239"/>
                </a:solidFill>
                <a:highlight>
                  <a:srgbClr val="FFFFFF"/>
                </a:highlight>
                <a:latin typeface="Courier New"/>
                <a:ea typeface="Courier New"/>
                <a:cs typeface="Courier New"/>
                <a:sym typeface="Courier New"/>
              </a:rPr>
              <a:t> </a:t>
            </a:r>
            <a:r>
              <a:rPr lang="en-GB" sz="1100">
                <a:solidFill>
                  <a:srgbClr val="009900"/>
                </a:solidFill>
                <a:highlight>
                  <a:srgbClr val="FFFFFF"/>
                </a:highlight>
                <a:latin typeface="Courier New"/>
                <a:ea typeface="Courier New"/>
                <a:cs typeface="Courier New"/>
                <a:sym typeface="Courier New"/>
              </a:rPr>
              <a:t>5</a:t>
            </a:r>
            <a:endParaRPr sz="1100">
              <a:solidFill>
                <a:srgbClr val="0099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ct val="152492"/>
              <a:buNone/>
            </a:pPr>
            <a:r>
              <a:rPr lang="en-GB" sz="1100">
                <a:solidFill>
                  <a:srgbClr val="188038"/>
                </a:solidFill>
                <a:highlight>
                  <a:srgbClr val="FFFFFF"/>
                </a:highlight>
                <a:latin typeface="Courier New"/>
                <a:ea typeface="Courier New"/>
                <a:cs typeface="Courier New"/>
                <a:sym typeface="Courier New"/>
              </a:rPr>
              <a:t> </a:t>
            </a:r>
            <a:r>
              <a:rPr lang="en-GB" sz="1100">
                <a:solidFill>
                  <a:srgbClr val="273239"/>
                </a:solidFill>
                <a:highlight>
                  <a:srgbClr val="FFFFFF"/>
                </a:highlight>
                <a:latin typeface="Courier New"/>
                <a:ea typeface="Courier New"/>
                <a:cs typeface="Courier New"/>
                <a:sym typeface="Courier New"/>
              </a:rPr>
              <a:t> </a:t>
            </a:r>
            <a:endParaRPr sz="1100">
              <a:solidFill>
                <a:srgbClr val="27323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ct val="152492"/>
              <a:buNone/>
            </a:pPr>
            <a:r>
              <a:rPr lang="en-GB" sz="1100">
                <a:solidFill>
                  <a:srgbClr val="008200"/>
                </a:solidFill>
                <a:highlight>
                  <a:srgbClr val="FFFFFF"/>
                </a:highlight>
                <a:latin typeface="Courier New"/>
                <a:ea typeface="Courier New"/>
                <a:cs typeface="Courier New"/>
                <a:sym typeface="Courier New"/>
              </a:rPr>
              <a:t># a = a &lt;&lt; b</a:t>
            </a:r>
            <a:endParaRPr sz="1100">
              <a:solidFill>
                <a:srgbClr val="0082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ct val="152492"/>
              <a:buNone/>
            </a:pPr>
            <a:r>
              <a:rPr lang="en-GB" sz="1100">
                <a:solidFill>
                  <a:srgbClr val="000000"/>
                </a:solidFill>
                <a:highlight>
                  <a:srgbClr val="FFFFFF"/>
                </a:highlight>
                <a:latin typeface="Courier New"/>
                <a:ea typeface="Courier New"/>
                <a:cs typeface="Courier New"/>
                <a:sym typeface="Courier New"/>
              </a:rPr>
              <a:t>a &lt;&lt;</a:t>
            </a:r>
            <a:r>
              <a:rPr b="1" lang="en-GB" sz="1100">
                <a:solidFill>
                  <a:srgbClr val="006699"/>
                </a:solidFill>
                <a:highlight>
                  <a:srgbClr val="FFFFFF"/>
                </a:highlight>
                <a:latin typeface="Courier New"/>
                <a:ea typeface="Courier New"/>
                <a:cs typeface="Courier New"/>
                <a:sym typeface="Courier New"/>
              </a:rPr>
              <a:t>=</a:t>
            </a:r>
            <a:r>
              <a:rPr lang="en-GB" sz="1100">
                <a:solidFill>
                  <a:srgbClr val="273239"/>
                </a:solidFill>
                <a:highlight>
                  <a:srgbClr val="FFFFFF"/>
                </a:highlight>
                <a:latin typeface="Courier New"/>
                <a:ea typeface="Courier New"/>
                <a:cs typeface="Courier New"/>
                <a:sym typeface="Courier New"/>
              </a:rPr>
              <a:t> </a:t>
            </a:r>
            <a:r>
              <a:rPr lang="en-GB" sz="1100">
                <a:solidFill>
                  <a:srgbClr val="000000"/>
                </a:solidFill>
                <a:highlight>
                  <a:srgbClr val="FFFFFF"/>
                </a:highlight>
                <a:latin typeface="Courier New"/>
                <a:ea typeface="Courier New"/>
                <a:cs typeface="Courier New"/>
                <a:sym typeface="Courier New"/>
              </a:rPr>
              <a:t>b</a:t>
            </a:r>
            <a:endParaRPr sz="1100">
              <a:solidFill>
                <a:srgbClr val="0000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ct val="152492"/>
              <a:buNone/>
            </a:pPr>
            <a:r>
              <a:rPr lang="en-GB" sz="1100">
                <a:solidFill>
                  <a:srgbClr val="188038"/>
                </a:solidFill>
                <a:highlight>
                  <a:srgbClr val="FFFFFF"/>
                </a:highlight>
                <a:latin typeface="Courier New"/>
                <a:ea typeface="Courier New"/>
                <a:cs typeface="Courier New"/>
                <a:sym typeface="Courier New"/>
              </a:rPr>
              <a:t> </a:t>
            </a:r>
            <a:r>
              <a:rPr lang="en-GB" sz="1100">
                <a:solidFill>
                  <a:srgbClr val="273239"/>
                </a:solidFill>
                <a:highlight>
                  <a:srgbClr val="FFFFFF"/>
                </a:highlight>
                <a:latin typeface="Courier New"/>
                <a:ea typeface="Courier New"/>
                <a:cs typeface="Courier New"/>
                <a:sym typeface="Courier New"/>
              </a:rPr>
              <a:t> </a:t>
            </a:r>
            <a:endParaRPr sz="1100">
              <a:solidFill>
                <a:srgbClr val="27323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ct val="152492"/>
              <a:buNone/>
            </a:pPr>
            <a:r>
              <a:rPr lang="en-GB" sz="1100">
                <a:solidFill>
                  <a:srgbClr val="008200"/>
                </a:solidFill>
                <a:highlight>
                  <a:srgbClr val="FFFFFF"/>
                </a:highlight>
                <a:latin typeface="Courier New"/>
                <a:ea typeface="Courier New"/>
                <a:cs typeface="Courier New"/>
                <a:sym typeface="Courier New"/>
              </a:rPr>
              <a:t># Output</a:t>
            </a:r>
            <a:endParaRPr sz="1100">
              <a:solidFill>
                <a:srgbClr val="0082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ct val="152492"/>
              <a:buNone/>
            </a:pPr>
            <a:r>
              <a:rPr lang="en-GB" sz="1100">
                <a:solidFill>
                  <a:srgbClr val="FF1493"/>
                </a:solidFill>
                <a:highlight>
                  <a:srgbClr val="FFFFFF"/>
                </a:highlight>
                <a:latin typeface="Courier New"/>
                <a:ea typeface="Courier New"/>
                <a:cs typeface="Courier New"/>
                <a:sym typeface="Courier New"/>
              </a:rPr>
              <a:t>print</a:t>
            </a:r>
            <a:r>
              <a:rPr lang="en-GB" sz="1100">
                <a:solidFill>
                  <a:srgbClr val="000000"/>
                </a:solidFill>
                <a:highlight>
                  <a:srgbClr val="FFFFFF"/>
                </a:highlight>
                <a:latin typeface="Courier New"/>
                <a:ea typeface="Courier New"/>
                <a:cs typeface="Courier New"/>
                <a:sym typeface="Courier New"/>
              </a:rPr>
              <a:t>(a)</a:t>
            </a:r>
            <a:endParaRPr sz="1100">
              <a:solidFill>
                <a:srgbClr val="0000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ct val="152492"/>
              <a:buNone/>
            </a:pPr>
            <a:r>
              <a:t/>
            </a:r>
            <a:endParaRPr sz="1100">
              <a:solidFill>
                <a:srgbClr val="0000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ct val="152492"/>
              <a:buNone/>
            </a:pPr>
            <a:r>
              <a:t/>
            </a:r>
            <a:endParaRPr sz="1100">
              <a:solidFill>
                <a:srgbClr val="0000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ct val="152492"/>
              <a:buNone/>
            </a:pPr>
            <a:r>
              <a:t/>
            </a:r>
            <a:endParaRPr sz="1100">
              <a:solidFill>
                <a:srgbClr val="0000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ct val="152492"/>
              <a:buNone/>
            </a:pPr>
            <a:r>
              <a:t/>
            </a:r>
            <a:endParaRPr sz="1100">
              <a:solidFill>
                <a:srgbClr val="0000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ct val="152492"/>
              <a:buNone/>
            </a:pPr>
            <a:r>
              <a:t/>
            </a:r>
            <a:endParaRPr sz="1100">
              <a:solidFill>
                <a:srgbClr val="0000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ct val="152492"/>
              <a:buNone/>
            </a:pPr>
            <a:r>
              <a:t/>
            </a:r>
            <a:endParaRPr sz="1100">
              <a:solidFill>
                <a:srgbClr val="0000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ct val="152492"/>
              <a:buNone/>
            </a:pPr>
            <a:r>
              <a:t/>
            </a:r>
            <a:endParaRPr sz="1100">
              <a:solidFill>
                <a:srgbClr val="0000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ct val="152492"/>
              <a:buNone/>
            </a:pPr>
            <a:r>
              <a:rPr lang="en-GB" sz="1100">
                <a:solidFill>
                  <a:srgbClr val="000000"/>
                </a:solidFill>
                <a:highlight>
                  <a:srgbClr val="FFFFFF"/>
                </a:highlight>
                <a:latin typeface="Courier New"/>
                <a:ea typeface="Courier New"/>
                <a:cs typeface="Courier New"/>
                <a:sym typeface="Courier New"/>
              </a:rPr>
              <a:t>Output :96</a:t>
            </a:r>
            <a:endParaRPr sz="11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SzPct val="1000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g223a15e8a73_0_7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fontScale="90000"/>
          </a:bodyPr>
          <a:lstStyle/>
          <a:p>
            <a:pPr indent="0" lvl="0" marL="0" marR="25400" rtl="0" algn="l">
              <a:lnSpc>
                <a:spcPct val="115000"/>
              </a:lnSpc>
              <a:spcBef>
                <a:spcPts val="0"/>
              </a:spcBef>
              <a:spcAft>
                <a:spcPts val="0"/>
              </a:spcAft>
              <a:buSzPct val="259259"/>
              <a:buNone/>
            </a:pPr>
            <a:r>
              <a:rPr b="0" lang="en-GB" sz="1200">
                <a:solidFill>
                  <a:srgbClr val="161616"/>
                </a:solidFill>
                <a:highlight>
                  <a:srgbClr val="C0EAF7"/>
                </a:highlight>
                <a:latin typeface="Arial"/>
                <a:ea typeface="Arial"/>
                <a:cs typeface="Arial"/>
                <a:sym typeface="Arial"/>
              </a:rPr>
              <a:t>Bitwise Left shift operator is used to shift the binary sequence to the left side by specified position.</a:t>
            </a:r>
            <a:endParaRPr b="0" sz="1050">
              <a:solidFill>
                <a:srgbClr val="333333"/>
              </a:solidFill>
              <a:highlight>
                <a:srgbClr val="C0EAF7"/>
              </a:highlight>
              <a:latin typeface="Arial"/>
              <a:ea typeface="Arial"/>
              <a:cs typeface="Arial"/>
              <a:sym typeface="Arial"/>
            </a:endParaRPr>
          </a:p>
          <a:p>
            <a:pPr indent="0" lvl="0" marL="0" rtl="0" algn="l">
              <a:lnSpc>
                <a:spcPct val="110000"/>
              </a:lnSpc>
              <a:spcBef>
                <a:spcPts val="800"/>
              </a:spcBef>
              <a:spcAft>
                <a:spcPts val="0"/>
              </a:spcAft>
              <a:buSzPct val="230452"/>
              <a:buNone/>
            </a:pPr>
            <a:r>
              <a:rPr lang="en-GB" sz="1350">
                <a:solidFill>
                  <a:srgbClr val="202124"/>
                </a:solidFill>
                <a:highlight>
                  <a:srgbClr val="FFFFFF"/>
                </a:highlight>
                <a:latin typeface="Arial"/>
                <a:ea typeface="Arial"/>
                <a:cs typeface="Arial"/>
                <a:sym typeface="Arial"/>
              </a:rPr>
              <a:t>Example</a:t>
            </a:r>
            <a:endParaRPr sz="1350">
              <a:solidFill>
                <a:srgbClr val="202124"/>
              </a:solidFill>
              <a:highlight>
                <a:srgbClr val="FFFFFF"/>
              </a:highlight>
              <a:latin typeface="Arial"/>
              <a:ea typeface="Arial"/>
              <a:cs typeface="Arial"/>
              <a:sym typeface="Arial"/>
            </a:endParaRPr>
          </a:p>
          <a:p>
            <a:pPr indent="0" lvl="0" marL="0" rtl="0" algn="l">
              <a:lnSpc>
                <a:spcPct val="115000"/>
              </a:lnSpc>
              <a:spcBef>
                <a:spcPts val="800"/>
              </a:spcBef>
              <a:spcAft>
                <a:spcPts val="0"/>
              </a:spcAft>
              <a:buSzPct val="259259"/>
              <a:buNone/>
            </a:pPr>
            <a:r>
              <a:rPr b="0" lang="en-GB" sz="1200">
                <a:solidFill>
                  <a:srgbClr val="161616"/>
                </a:solidFill>
                <a:highlight>
                  <a:srgbClr val="FFFFFF"/>
                </a:highlight>
                <a:latin typeface="Arial"/>
                <a:ea typeface="Arial"/>
                <a:cs typeface="Arial"/>
                <a:sym typeface="Arial"/>
              </a:rPr>
              <a:t>Let’s take a number 14.</a:t>
            </a:r>
            <a:endParaRPr b="0" sz="1200">
              <a:solidFill>
                <a:srgbClr val="161616"/>
              </a:solidFill>
              <a:highlight>
                <a:srgbClr val="FFFFFF"/>
              </a:highlight>
              <a:latin typeface="Arial"/>
              <a:ea typeface="Arial"/>
              <a:cs typeface="Arial"/>
              <a:sym typeface="Arial"/>
            </a:endParaRPr>
          </a:p>
          <a:p>
            <a:pPr indent="0" lvl="0" marL="0" rtl="0" algn="l">
              <a:lnSpc>
                <a:spcPct val="115000"/>
              </a:lnSpc>
              <a:spcBef>
                <a:spcPts val="800"/>
              </a:spcBef>
              <a:spcAft>
                <a:spcPts val="0"/>
              </a:spcAft>
              <a:buSzPct val="259259"/>
              <a:buNone/>
            </a:pPr>
            <a:r>
              <a:rPr b="0" lang="en-GB" sz="1200">
                <a:solidFill>
                  <a:srgbClr val="161616"/>
                </a:solidFill>
                <a:highlight>
                  <a:srgbClr val="FFFFFF"/>
                </a:highlight>
                <a:latin typeface="Arial"/>
                <a:ea typeface="Arial"/>
                <a:cs typeface="Arial"/>
                <a:sym typeface="Arial"/>
              </a:rPr>
              <a:t>Binary representation of 14 is 00001110 (for the sake of clarity let’s write it using 8 bit)</a:t>
            </a:r>
            <a:endParaRPr b="0" sz="1200">
              <a:solidFill>
                <a:srgbClr val="161616"/>
              </a:solidFill>
              <a:highlight>
                <a:srgbClr val="FFFFFF"/>
              </a:highlight>
              <a:latin typeface="Arial"/>
              <a:ea typeface="Arial"/>
              <a:cs typeface="Arial"/>
              <a:sym typeface="Arial"/>
            </a:endParaRPr>
          </a:p>
          <a:p>
            <a:pPr indent="0" lvl="0" marL="0" rtl="0" algn="l">
              <a:lnSpc>
                <a:spcPct val="115000"/>
              </a:lnSpc>
              <a:spcBef>
                <a:spcPts val="800"/>
              </a:spcBef>
              <a:spcAft>
                <a:spcPts val="0"/>
              </a:spcAft>
              <a:buSzPct val="259259"/>
              <a:buNone/>
            </a:pPr>
            <a:r>
              <a:rPr b="0" lang="en-GB" sz="1200">
                <a:solidFill>
                  <a:srgbClr val="161616"/>
                </a:solidFill>
                <a:highlight>
                  <a:srgbClr val="FFFFFF"/>
                </a:highlight>
                <a:latin typeface="Arial"/>
                <a:ea typeface="Arial"/>
                <a:cs typeface="Arial"/>
                <a:sym typeface="Arial"/>
              </a:rPr>
              <a:t>14 = (00001110) </a:t>
            </a:r>
            <a:r>
              <a:rPr b="0" lang="en-GB" sz="900">
                <a:solidFill>
                  <a:srgbClr val="161616"/>
                </a:solidFill>
                <a:highlight>
                  <a:srgbClr val="FFFFFF"/>
                </a:highlight>
                <a:latin typeface="Arial"/>
                <a:ea typeface="Arial"/>
                <a:cs typeface="Arial"/>
                <a:sym typeface="Arial"/>
              </a:rPr>
              <a:t>2</a:t>
            </a:r>
            <a:endParaRPr b="0" sz="900">
              <a:solidFill>
                <a:srgbClr val="161616"/>
              </a:solidFill>
              <a:highlight>
                <a:srgbClr val="FFFFFF"/>
              </a:highlight>
              <a:latin typeface="Arial"/>
              <a:ea typeface="Arial"/>
              <a:cs typeface="Arial"/>
              <a:sym typeface="Arial"/>
            </a:endParaRPr>
          </a:p>
          <a:p>
            <a:pPr indent="0" lvl="0" marL="0" rtl="0" algn="l">
              <a:lnSpc>
                <a:spcPct val="115000"/>
              </a:lnSpc>
              <a:spcBef>
                <a:spcPts val="800"/>
              </a:spcBef>
              <a:spcAft>
                <a:spcPts val="0"/>
              </a:spcAft>
              <a:buSzPct val="259259"/>
              <a:buNone/>
            </a:pPr>
            <a:r>
              <a:rPr b="0" lang="en-GB" sz="1200">
                <a:solidFill>
                  <a:srgbClr val="161616"/>
                </a:solidFill>
                <a:highlight>
                  <a:srgbClr val="FFFFFF"/>
                </a:highlight>
                <a:latin typeface="Arial"/>
                <a:ea typeface="Arial"/>
                <a:cs typeface="Arial"/>
                <a:sym typeface="Arial"/>
              </a:rPr>
              <a:t>Then 14 &lt;&lt; 1 will shift the binary sequence 1 position to the left side.</a:t>
            </a:r>
            <a:endParaRPr b="0" sz="1200">
              <a:solidFill>
                <a:srgbClr val="161616"/>
              </a:solidFill>
              <a:highlight>
                <a:srgbClr val="FFFFFF"/>
              </a:highlight>
              <a:latin typeface="Arial"/>
              <a:ea typeface="Arial"/>
              <a:cs typeface="Arial"/>
              <a:sym typeface="Arial"/>
            </a:endParaRPr>
          </a:p>
          <a:p>
            <a:pPr indent="0" lvl="0" marL="0" rtl="0" algn="l">
              <a:lnSpc>
                <a:spcPct val="115000"/>
              </a:lnSpc>
              <a:spcBef>
                <a:spcPts val="800"/>
              </a:spcBef>
              <a:spcAft>
                <a:spcPts val="0"/>
              </a:spcAft>
              <a:buSzPct val="259259"/>
              <a:buNone/>
            </a:pPr>
            <a:r>
              <a:rPr b="0" lang="en-GB" sz="1200">
                <a:solidFill>
                  <a:srgbClr val="161616"/>
                </a:solidFill>
                <a:highlight>
                  <a:srgbClr val="FFFFFF"/>
                </a:highlight>
                <a:latin typeface="Arial"/>
                <a:ea typeface="Arial"/>
                <a:cs typeface="Arial"/>
                <a:sym typeface="Arial"/>
              </a:rPr>
              <a:t>Like,</a:t>
            </a:r>
            <a:endParaRPr b="0" sz="1200">
              <a:solidFill>
                <a:srgbClr val="161616"/>
              </a:solidFill>
              <a:highlight>
                <a:srgbClr val="FFFFFF"/>
              </a:highlight>
              <a:latin typeface="Arial"/>
              <a:ea typeface="Arial"/>
              <a:cs typeface="Arial"/>
              <a:sym typeface="Arial"/>
            </a:endParaRPr>
          </a:p>
          <a:p>
            <a:pPr indent="0" lvl="0" marL="0" rtl="0" algn="l">
              <a:lnSpc>
                <a:spcPct val="100000"/>
              </a:lnSpc>
              <a:spcBef>
                <a:spcPts val="800"/>
              </a:spcBef>
              <a:spcAft>
                <a:spcPts val="0"/>
              </a:spcAft>
              <a:buSzPct val="111111"/>
              <a:buNone/>
            </a:pPr>
            <a:r>
              <a:t/>
            </a:r>
            <a:endParaRPr/>
          </a:p>
        </p:txBody>
      </p:sp>
      <p:sp>
        <p:nvSpPr>
          <p:cNvPr id="404" name="Google Shape;404;g223a15e8a73_0_78"/>
          <p:cNvSpPr txBox="1"/>
          <p:nvPr>
            <p:ph idx="1" type="body"/>
          </p:nvPr>
        </p:nvSpPr>
        <p:spPr>
          <a:xfrm>
            <a:off x="1303800" y="2571750"/>
            <a:ext cx="7030500" cy="1959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t/>
            </a:r>
            <a:endParaRPr/>
          </a:p>
        </p:txBody>
      </p:sp>
      <p:pic>
        <p:nvPicPr>
          <p:cNvPr descr="Bitwise Left Shift operator" id="405" name="Google Shape;405;g223a15e8a73_0_78"/>
          <p:cNvPicPr preferRelativeResize="0"/>
          <p:nvPr/>
        </p:nvPicPr>
        <p:blipFill rotWithShape="1">
          <a:blip r:embed="rId3">
            <a:alphaModFix/>
          </a:blip>
          <a:srcRect b="0" l="0" r="0" t="0"/>
          <a:stretch/>
        </p:blipFill>
        <p:spPr>
          <a:xfrm>
            <a:off x="770125" y="2634775"/>
            <a:ext cx="7865400" cy="25087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g109de1a2717_0_27"/>
          <p:cNvSpPr txBox="1"/>
          <p:nvPr>
            <p:ph idx="1" type="body"/>
          </p:nvPr>
        </p:nvSpPr>
        <p:spPr>
          <a:xfrm>
            <a:off x="1303800" y="471500"/>
            <a:ext cx="7030500" cy="4060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en-GB" sz="2800"/>
              <a:t>Python Comparison Operators</a:t>
            </a:r>
            <a:endParaRPr b="1" sz="2800"/>
          </a:p>
          <a:p>
            <a:pPr indent="0" lvl="0" marL="0" rtl="0" algn="l">
              <a:lnSpc>
                <a:spcPct val="115000"/>
              </a:lnSpc>
              <a:spcBef>
                <a:spcPts val="0"/>
              </a:spcBef>
              <a:spcAft>
                <a:spcPts val="0"/>
              </a:spcAft>
              <a:buSzPts val="1300"/>
              <a:buNone/>
            </a:pPr>
            <a:r>
              <a:t/>
            </a:r>
            <a:endParaRPr b="1" sz="2800"/>
          </a:p>
          <a:p>
            <a:pPr indent="0" lvl="0" marL="0" rtl="0" algn="l">
              <a:lnSpc>
                <a:spcPct val="115000"/>
              </a:lnSpc>
              <a:spcBef>
                <a:spcPts val="0"/>
              </a:spcBef>
              <a:spcAft>
                <a:spcPts val="0"/>
              </a:spcAft>
              <a:buSzPts val="1300"/>
              <a:buNone/>
            </a:pPr>
            <a:r>
              <a:rPr lang="en-GB"/>
              <a:t>Comparison operators are used to compare two values:</a:t>
            </a:r>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rPr lang="en-GB"/>
              <a:t>Operator	       Name	              Example</a:t>
            </a:r>
            <a:endParaRPr/>
          </a:p>
          <a:p>
            <a:pPr indent="0" lvl="0" marL="0" rtl="0" algn="l">
              <a:lnSpc>
                <a:spcPct val="115000"/>
              </a:lnSpc>
              <a:spcBef>
                <a:spcPts val="0"/>
              </a:spcBef>
              <a:spcAft>
                <a:spcPts val="0"/>
              </a:spcAft>
              <a:buSzPts val="1300"/>
              <a:buNone/>
            </a:pPr>
            <a:r>
              <a:rPr lang="en-GB"/>
              <a:t>==	             Equal	             x == y	</a:t>
            </a:r>
            <a:endParaRPr/>
          </a:p>
          <a:p>
            <a:pPr indent="0" lvl="0" marL="0" rtl="0" algn="l">
              <a:lnSpc>
                <a:spcPct val="115000"/>
              </a:lnSpc>
              <a:spcBef>
                <a:spcPts val="0"/>
              </a:spcBef>
              <a:spcAft>
                <a:spcPts val="0"/>
              </a:spcAft>
              <a:buSzPts val="1300"/>
              <a:buNone/>
            </a:pPr>
            <a:r>
              <a:rPr lang="en-GB"/>
              <a:t>!=	           Not equal	           x != y	</a:t>
            </a:r>
            <a:endParaRPr/>
          </a:p>
          <a:p>
            <a:pPr indent="0" lvl="0" marL="0" rtl="0" algn="l">
              <a:lnSpc>
                <a:spcPct val="115000"/>
              </a:lnSpc>
              <a:spcBef>
                <a:spcPts val="0"/>
              </a:spcBef>
              <a:spcAft>
                <a:spcPts val="0"/>
              </a:spcAft>
              <a:buSzPts val="1300"/>
              <a:buNone/>
            </a:pPr>
            <a:r>
              <a:rPr lang="en-GB"/>
              <a:t>&gt;	          Greater than	          x &gt; y	</a:t>
            </a:r>
            <a:endParaRPr/>
          </a:p>
          <a:p>
            <a:pPr indent="0" lvl="0" marL="0" rtl="0" algn="l">
              <a:lnSpc>
                <a:spcPct val="115000"/>
              </a:lnSpc>
              <a:spcBef>
                <a:spcPts val="0"/>
              </a:spcBef>
              <a:spcAft>
                <a:spcPts val="0"/>
              </a:spcAft>
              <a:buSzPts val="1300"/>
              <a:buNone/>
            </a:pPr>
            <a:r>
              <a:rPr lang="en-GB"/>
              <a:t>&lt;	            Less than	           x &lt; y	</a:t>
            </a:r>
            <a:endParaRPr/>
          </a:p>
          <a:p>
            <a:pPr indent="0" lvl="0" marL="0" rtl="0" algn="l">
              <a:lnSpc>
                <a:spcPct val="115000"/>
              </a:lnSpc>
              <a:spcBef>
                <a:spcPts val="0"/>
              </a:spcBef>
              <a:spcAft>
                <a:spcPts val="0"/>
              </a:spcAft>
              <a:buSzPts val="1300"/>
              <a:buNone/>
            </a:pPr>
            <a:r>
              <a:rPr lang="en-GB"/>
              <a:t>&gt;=	       Greater than or equal to	x &gt;= y	</a:t>
            </a:r>
            <a:endParaRPr/>
          </a:p>
          <a:p>
            <a:pPr indent="0" lvl="0" marL="0" rtl="0" algn="l">
              <a:lnSpc>
                <a:spcPct val="115000"/>
              </a:lnSpc>
              <a:spcBef>
                <a:spcPts val="0"/>
              </a:spcBef>
              <a:spcAft>
                <a:spcPts val="0"/>
              </a:spcAft>
              <a:buSzPts val="1300"/>
              <a:buNone/>
            </a:pPr>
            <a:r>
              <a:rPr lang="en-GB"/>
              <a:t>&lt;=	       Less than or equal to	   x &lt;= y	</a:t>
            </a:r>
            <a:endParaRPr/>
          </a:p>
          <a:p>
            <a:pPr indent="0" lvl="0" marL="0" rtl="0" algn="l">
              <a:lnSpc>
                <a:spcPct val="115000"/>
              </a:lnSpc>
              <a:spcBef>
                <a:spcPts val="0"/>
              </a:spcBef>
              <a:spcAft>
                <a:spcPts val="0"/>
              </a:spcAft>
              <a:buSzPts val="1300"/>
              <a:buNone/>
            </a:pPr>
            <a:r>
              <a:rPr lang="en-GB"/>
              <a:t>```</a:t>
            </a:r>
            <a:endParaRPr/>
          </a:p>
          <a:p>
            <a:pPr indent="0" lvl="0" marL="0" rtl="0" algn="l">
              <a:lnSpc>
                <a:spcPct val="115000"/>
              </a:lnSpc>
              <a:spcBef>
                <a:spcPts val="0"/>
              </a:spcBef>
              <a:spcAft>
                <a:spcPts val="0"/>
              </a:spcAft>
              <a:buSzPts val="13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g223a15e8a73_0_9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0" lang="en-GB" sz="1150">
                <a:solidFill>
                  <a:srgbClr val="000000"/>
                </a:solidFill>
                <a:highlight>
                  <a:srgbClr val="E7E9EB"/>
                </a:highlight>
                <a:latin typeface="Verdana"/>
                <a:ea typeface="Verdana"/>
                <a:cs typeface="Verdana"/>
                <a:sym typeface="Verdana"/>
              </a:rPr>
              <a:t>Equal:</a:t>
            </a:r>
            <a:endParaRPr/>
          </a:p>
        </p:txBody>
      </p:sp>
      <p:sp>
        <p:nvSpPr>
          <p:cNvPr id="416" name="Google Shape;416;g223a15e8a73_0_92"/>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GB"/>
              <a:t>x = 5</a:t>
            </a:r>
            <a:endParaRPr/>
          </a:p>
          <a:p>
            <a:pPr indent="0" lvl="0" marL="0" rtl="0" algn="l">
              <a:lnSpc>
                <a:spcPct val="115000"/>
              </a:lnSpc>
              <a:spcBef>
                <a:spcPts val="0"/>
              </a:spcBef>
              <a:spcAft>
                <a:spcPts val="0"/>
              </a:spcAft>
              <a:buSzPts val="1300"/>
              <a:buNone/>
            </a:pPr>
            <a:r>
              <a:rPr lang="en-GB"/>
              <a:t>y = 3</a:t>
            </a:r>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rPr lang="en-GB"/>
              <a:t>print(x == y)</a:t>
            </a:r>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rPr lang="en-GB"/>
              <a:t># returns False because 5 is not equal to 3</a:t>
            </a:r>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g109de1a2717_0_32"/>
          <p:cNvSpPr txBox="1"/>
          <p:nvPr>
            <p:ph idx="1" type="body"/>
          </p:nvPr>
        </p:nvSpPr>
        <p:spPr>
          <a:xfrm>
            <a:off x="1303800" y="332175"/>
            <a:ext cx="7030500" cy="473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en-GB" sz="2400"/>
              <a:t>Python Logical Operators</a:t>
            </a:r>
            <a:endParaRPr b="1" sz="2400"/>
          </a:p>
          <a:p>
            <a:pPr indent="0" lvl="0" marL="0" rtl="0" algn="l">
              <a:lnSpc>
                <a:spcPct val="115000"/>
              </a:lnSpc>
              <a:spcBef>
                <a:spcPts val="0"/>
              </a:spcBef>
              <a:spcAft>
                <a:spcPts val="0"/>
              </a:spcAft>
              <a:buSzPts val="1300"/>
              <a:buNone/>
            </a:pPr>
            <a:r>
              <a:rPr lang="en-GB"/>
              <a:t>Logical operators are used to combine conditional statements:</a:t>
            </a:r>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rPr lang="en-GB"/>
              <a:t>Operator	           Description	                                       Example	</a:t>
            </a:r>
            <a:endParaRPr/>
          </a:p>
          <a:p>
            <a:pPr indent="0" lvl="0" marL="0" rtl="0" algn="l">
              <a:lnSpc>
                <a:spcPct val="115000"/>
              </a:lnSpc>
              <a:spcBef>
                <a:spcPts val="0"/>
              </a:spcBef>
              <a:spcAft>
                <a:spcPts val="0"/>
              </a:spcAft>
              <a:buSzPts val="1300"/>
              <a:buNone/>
            </a:pPr>
            <a:r>
              <a:rPr lang="en-GB"/>
              <a:t>and       	Returns True if both statements are true	                x &lt; 5 and  x &lt; 10	</a:t>
            </a:r>
            <a:endParaRPr/>
          </a:p>
          <a:p>
            <a:pPr indent="0" lvl="0" marL="0" rtl="0" algn="l">
              <a:lnSpc>
                <a:spcPct val="115000"/>
              </a:lnSpc>
              <a:spcBef>
                <a:spcPts val="0"/>
              </a:spcBef>
              <a:spcAft>
                <a:spcPts val="0"/>
              </a:spcAft>
              <a:buSzPts val="1300"/>
              <a:buNone/>
            </a:pPr>
            <a:r>
              <a:rPr lang="en-GB"/>
              <a:t>or	        Returns True if one of the statements is true	           x &lt; 5 or x &lt; 4	</a:t>
            </a:r>
            <a:endParaRPr/>
          </a:p>
          <a:p>
            <a:pPr indent="0" lvl="0" marL="0" rtl="0" algn="l">
              <a:lnSpc>
                <a:spcPct val="115000"/>
              </a:lnSpc>
              <a:spcBef>
                <a:spcPts val="0"/>
              </a:spcBef>
              <a:spcAft>
                <a:spcPts val="0"/>
              </a:spcAft>
              <a:buSzPts val="1300"/>
              <a:buNone/>
            </a:pPr>
            <a:r>
              <a:rPr lang="en-GB"/>
              <a:t>not	       Reverse the result, returns False if the result is true	 not(x &lt; 5 and x &lt; 10)	</a:t>
            </a:r>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rPr lang="en-GB"/>
              <a:t>	</a:t>
            </a:r>
            <a:endParaRPr/>
          </a:p>
          <a:p>
            <a:pPr indent="0" lvl="0" marL="0" rtl="0" algn="l">
              <a:lnSpc>
                <a:spcPct val="115000"/>
              </a:lnSpc>
              <a:spcBef>
                <a:spcPts val="0"/>
              </a:spcBef>
              <a:spcAft>
                <a:spcPts val="0"/>
              </a:spcAft>
              <a:buSzPts val="13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g223a15e8a73_0_99"/>
          <p:cNvSpPr txBox="1"/>
          <p:nvPr>
            <p:ph idx="1" type="body"/>
          </p:nvPr>
        </p:nvSpPr>
        <p:spPr>
          <a:xfrm>
            <a:off x="1303800" y="756400"/>
            <a:ext cx="7030500" cy="3775200"/>
          </a:xfrm>
          <a:prstGeom prst="rect">
            <a:avLst/>
          </a:prstGeom>
          <a:noFill/>
          <a:ln>
            <a:noFill/>
          </a:ln>
        </p:spPr>
        <p:txBody>
          <a:bodyPr anchorCtr="0" anchor="t" bIns="91425" lIns="91425" spcFirstLastPara="1" rIns="91425" wrap="square" tIns="91425">
            <a:normAutofit/>
          </a:bodyPr>
          <a:lstStyle/>
          <a:p>
            <a:pPr indent="0" lvl="0" marL="0" marR="139700" rtl="0" algn="l">
              <a:lnSpc>
                <a:spcPct val="120000"/>
              </a:lnSpc>
              <a:spcBef>
                <a:spcPts val="0"/>
              </a:spcBef>
              <a:spcAft>
                <a:spcPts val="0"/>
              </a:spcAft>
              <a:buSzPts val="1300"/>
              <a:buNone/>
            </a:pPr>
            <a:r>
              <a:rPr lang="en-GB" sz="1100">
                <a:solidFill>
                  <a:srgbClr val="008200"/>
                </a:solidFill>
                <a:highlight>
                  <a:srgbClr val="FFFFFF"/>
                </a:highlight>
                <a:latin typeface="Courier New"/>
                <a:ea typeface="Courier New"/>
                <a:cs typeface="Courier New"/>
                <a:sym typeface="Courier New"/>
              </a:rPr>
              <a:t># Python program to demonstrate</a:t>
            </a:r>
            <a:endParaRPr sz="1100">
              <a:solidFill>
                <a:srgbClr val="0082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008200"/>
                </a:solidFill>
                <a:highlight>
                  <a:srgbClr val="FFFFFF"/>
                </a:highlight>
                <a:latin typeface="Courier New"/>
                <a:ea typeface="Courier New"/>
                <a:cs typeface="Courier New"/>
                <a:sym typeface="Courier New"/>
              </a:rPr>
              <a:t># logical and operator</a:t>
            </a:r>
            <a:endParaRPr sz="1100">
              <a:solidFill>
                <a:srgbClr val="0082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273239"/>
                </a:solidFill>
                <a:highlight>
                  <a:srgbClr val="FFFFFF"/>
                </a:highlight>
                <a:latin typeface="Courier New"/>
                <a:ea typeface="Courier New"/>
                <a:cs typeface="Courier New"/>
                <a:sym typeface="Courier New"/>
              </a:rPr>
              <a:t> </a:t>
            </a:r>
            <a:endParaRPr sz="1100">
              <a:solidFill>
                <a:srgbClr val="27323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000000"/>
                </a:solidFill>
                <a:highlight>
                  <a:srgbClr val="FFFFFF"/>
                </a:highlight>
                <a:latin typeface="Courier New"/>
                <a:ea typeface="Courier New"/>
                <a:cs typeface="Courier New"/>
                <a:sym typeface="Courier New"/>
              </a:rPr>
              <a:t>a </a:t>
            </a:r>
            <a:r>
              <a:rPr b="1" lang="en-GB" sz="1100">
                <a:solidFill>
                  <a:srgbClr val="006699"/>
                </a:solidFill>
                <a:highlight>
                  <a:srgbClr val="FFFFFF"/>
                </a:highlight>
                <a:latin typeface="Courier New"/>
                <a:ea typeface="Courier New"/>
                <a:cs typeface="Courier New"/>
                <a:sym typeface="Courier New"/>
              </a:rPr>
              <a:t>=</a:t>
            </a:r>
            <a:r>
              <a:rPr lang="en-GB" sz="1100">
                <a:solidFill>
                  <a:srgbClr val="273239"/>
                </a:solidFill>
                <a:highlight>
                  <a:srgbClr val="FFFFFF"/>
                </a:highlight>
                <a:latin typeface="Courier New"/>
                <a:ea typeface="Courier New"/>
                <a:cs typeface="Courier New"/>
                <a:sym typeface="Courier New"/>
              </a:rPr>
              <a:t> </a:t>
            </a:r>
            <a:r>
              <a:rPr lang="en-GB" sz="1100">
                <a:solidFill>
                  <a:srgbClr val="009900"/>
                </a:solidFill>
                <a:highlight>
                  <a:srgbClr val="FFFFFF"/>
                </a:highlight>
                <a:latin typeface="Courier New"/>
                <a:ea typeface="Courier New"/>
                <a:cs typeface="Courier New"/>
                <a:sym typeface="Courier New"/>
              </a:rPr>
              <a:t>10</a:t>
            </a:r>
            <a:endParaRPr sz="1100">
              <a:solidFill>
                <a:srgbClr val="0099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000000"/>
                </a:solidFill>
                <a:highlight>
                  <a:srgbClr val="FFFFFF"/>
                </a:highlight>
                <a:latin typeface="Courier New"/>
                <a:ea typeface="Courier New"/>
                <a:cs typeface="Courier New"/>
                <a:sym typeface="Courier New"/>
              </a:rPr>
              <a:t>b </a:t>
            </a:r>
            <a:r>
              <a:rPr b="1" lang="en-GB" sz="1100">
                <a:solidFill>
                  <a:srgbClr val="006699"/>
                </a:solidFill>
                <a:highlight>
                  <a:srgbClr val="FFFFFF"/>
                </a:highlight>
                <a:latin typeface="Courier New"/>
                <a:ea typeface="Courier New"/>
                <a:cs typeface="Courier New"/>
                <a:sym typeface="Courier New"/>
              </a:rPr>
              <a:t>=</a:t>
            </a:r>
            <a:r>
              <a:rPr lang="en-GB" sz="1100">
                <a:solidFill>
                  <a:srgbClr val="273239"/>
                </a:solidFill>
                <a:highlight>
                  <a:srgbClr val="FFFFFF"/>
                </a:highlight>
                <a:latin typeface="Courier New"/>
                <a:ea typeface="Courier New"/>
                <a:cs typeface="Courier New"/>
                <a:sym typeface="Courier New"/>
              </a:rPr>
              <a:t> </a:t>
            </a:r>
            <a:r>
              <a:rPr lang="en-GB" sz="1100">
                <a:solidFill>
                  <a:srgbClr val="009900"/>
                </a:solidFill>
                <a:highlight>
                  <a:srgbClr val="FFFFFF"/>
                </a:highlight>
                <a:latin typeface="Courier New"/>
                <a:ea typeface="Courier New"/>
                <a:cs typeface="Courier New"/>
                <a:sym typeface="Courier New"/>
              </a:rPr>
              <a:t>10</a:t>
            </a:r>
            <a:endParaRPr sz="1100">
              <a:solidFill>
                <a:srgbClr val="0099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000000"/>
                </a:solidFill>
                <a:highlight>
                  <a:srgbClr val="FFFFFF"/>
                </a:highlight>
                <a:latin typeface="Courier New"/>
                <a:ea typeface="Courier New"/>
                <a:cs typeface="Courier New"/>
                <a:sym typeface="Courier New"/>
              </a:rPr>
              <a:t>c </a:t>
            </a:r>
            <a:r>
              <a:rPr b="1" lang="en-GB" sz="1100">
                <a:solidFill>
                  <a:srgbClr val="006699"/>
                </a:solidFill>
                <a:highlight>
                  <a:srgbClr val="FFFFFF"/>
                </a:highlight>
                <a:latin typeface="Courier New"/>
                <a:ea typeface="Courier New"/>
                <a:cs typeface="Courier New"/>
                <a:sym typeface="Courier New"/>
              </a:rPr>
              <a:t>=</a:t>
            </a:r>
            <a:r>
              <a:rPr lang="en-GB" sz="1100">
                <a:solidFill>
                  <a:srgbClr val="273239"/>
                </a:solidFill>
                <a:highlight>
                  <a:srgbClr val="FFFFFF"/>
                </a:highlight>
                <a:latin typeface="Courier New"/>
                <a:ea typeface="Courier New"/>
                <a:cs typeface="Courier New"/>
                <a:sym typeface="Courier New"/>
              </a:rPr>
              <a:t> </a:t>
            </a:r>
            <a:r>
              <a:rPr b="1" lang="en-GB" sz="1100">
                <a:solidFill>
                  <a:srgbClr val="006699"/>
                </a:solidFill>
                <a:highlight>
                  <a:srgbClr val="FFFFFF"/>
                </a:highlight>
                <a:latin typeface="Courier New"/>
                <a:ea typeface="Courier New"/>
                <a:cs typeface="Courier New"/>
                <a:sym typeface="Courier New"/>
              </a:rPr>
              <a:t>-</a:t>
            </a:r>
            <a:r>
              <a:rPr lang="en-GB" sz="1100">
                <a:solidFill>
                  <a:srgbClr val="009900"/>
                </a:solidFill>
                <a:highlight>
                  <a:srgbClr val="FFFFFF"/>
                </a:highlight>
                <a:latin typeface="Courier New"/>
                <a:ea typeface="Courier New"/>
                <a:cs typeface="Courier New"/>
                <a:sym typeface="Courier New"/>
              </a:rPr>
              <a:t>10</a:t>
            </a:r>
            <a:endParaRPr sz="1100">
              <a:solidFill>
                <a:srgbClr val="0099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273239"/>
                </a:solidFill>
                <a:highlight>
                  <a:srgbClr val="FFFFFF"/>
                </a:highlight>
                <a:latin typeface="Courier New"/>
                <a:ea typeface="Courier New"/>
                <a:cs typeface="Courier New"/>
                <a:sym typeface="Courier New"/>
              </a:rPr>
              <a:t> </a:t>
            </a:r>
            <a:endParaRPr sz="1100">
              <a:solidFill>
                <a:srgbClr val="27323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b="1" lang="en-GB" sz="1100">
                <a:solidFill>
                  <a:srgbClr val="006699"/>
                </a:solidFill>
                <a:highlight>
                  <a:srgbClr val="FFFFFF"/>
                </a:highlight>
                <a:latin typeface="Courier New"/>
                <a:ea typeface="Courier New"/>
                <a:cs typeface="Courier New"/>
                <a:sym typeface="Courier New"/>
              </a:rPr>
              <a:t>if</a:t>
            </a:r>
            <a:r>
              <a:rPr lang="en-GB" sz="1100">
                <a:solidFill>
                  <a:srgbClr val="273239"/>
                </a:solidFill>
                <a:highlight>
                  <a:srgbClr val="FFFFFF"/>
                </a:highlight>
                <a:latin typeface="Courier New"/>
                <a:ea typeface="Courier New"/>
                <a:cs typeface="Courier New"/>
                <a:sym typeface="Courier New"/>
              </a:rPr>
              <a:t> </a:t>
            </a:r>
            <a:r>
              <a:rPr lang="en-GB" sz="1100">
                <a:solidFill>
                  <a:srgbClr val="000000"/>
                </a:solidFill>
                <a:highlight>
                  <a:srgbClr val="FFFFFF"/>
                </a:highlight>
                <a:latin typeface="Courier New"/>
                <a:ea typeface="Courier New"/>
                <a:cs typeface="Courier New"/>
                <a:sym typeface="Courier New"/>
              </a:rPr>
              <a:t>a &gt; </a:t>
            </a:r>
            <a:r>
              <a:rPr lang="en-GB" sz="1100">
                <a:solidFill>
                  <a:srgbClr val="009900"/>
                </a:solidFill>
                <a:highlight>
                  <a:srgbClr val="FFFFFF"/>
                </a:highlight>
                <a:latin typeface="Courier New"/>
                <a:ea typeface="Courier New"/>
                <a:cs typeface="Courier New"/>
                <a:sym typeface="Courier New"/>
              </a:rPr>
              <a:t>0</a:t>
            </a:r>
            <a:r>
              <a:rPr lang="en-GB" sz="1100">
                <a:solidFill>
                  <a:srgbClr val="273239"/>
                </a:solidFill>
                <a:highlight>
                  <a:srgbClr val="FFFFFF"/>
                </a:highlight>
                <a:latin typeface="Courier New"/>
                <a:ea typeface="Courier New"/>
                <a:cs typeface="Courier New"/>
                <a:sym typeface="Courier New"/>
              </a:rPr>
              <a:t> </a:t>
            </a:r>
            <a:r>
              <a:rPr b="1" lang="en-GB" sz="1100">
                <a:solidFill>
                  <a:srgbClr val="006699"/>
                </a:solidFill>
                <a:highlight>
                  <a:srgbClr val="FFFFFF"/>
                </a:highlight>
                <a:latin typeface="Courier New"/>
                <a:ea typeface="Courier New"/>
                <a:cs typeface="Courier New"/>
                <a:sym typeface="Courier New"/>
              </a:rPr>
              <a:t>and</a:t>
            </a:r>
            <a:r>
              <a:rPr lang="en-GB" sz="1100">
                <a:solidFill>
                  <a:srgbClr val="273239"/>
                </a:solidFill>
                <a:highlight>
                  <a:srgbClr val="FFFFFF"/>
                </a:highlight>
                <a:latin typeface="Courier New"/>
                <a:ea typeface="Courier New"/>
                <a:cs typeface="Courier New"/>
                <a:sym typeface="Courier New"/>
              </a:rPr>
              <a:t> </a:t>
            </a:r>
            <a:r>
              <a:rPr lang="en-GB" sz="1100">
                <a:solidFill>
                  <a:srgbClr val="000000"/>
                </a:solidFill>
                <a:highlight>
                  <a:srgbClr val="FFFFFF"/>
                </a:highlight>
                <a:latin typeface="Courier New"/>
                <a:ea typeface="Courier New"/>
                <a:cs typeface="Courier New"/>
                <a:sym typeface="Courier New"/>
              </a:rPr>
              <a:t>b &gt; </a:t>
            </a:r>
            <a:r>
              <a:rPr lang="en-GB" sz="1100">
                <a:solidFill>
                  <a:srgbClr val="009900"/>
                </a:solidFill>
                <a:highlight>
                  <a:srgbClr val="FFFFFF"/>
                </a:highlight>
                <a:latin typeface="Courier New"/>
                <a:ea typeface="Courier New"/>
                <a:cs typeface="Courier New"/>
                <a:sym typeface="Courier New"/>
              </a:rPr>
              <a:t>0</a:t>
            </a:r>
            <a:r>
              <a:rPr lang="en-GB" sz="1100">
                <a:solidFill>
                  <a:srgbClr val="000000"/>
                </a:solidFill>
                <a:highlight>
                  <a:srgbClr val="FFFFFF"/>
                </a:highlight>
                <a:latin typeface="Courier New"/>
                <a:ea typeface="Courier New"/>
                <a:cs typeface="Courier New"/>
                <a:sym typeface="Courier New"/>
              </a:rPr>
              <a:t>:</a:t>
            </a:r>
            <a:endParaRPr sz="1100">
              <a:solidFill>
                <a:srgbClr val="0000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188038"/>
                </a:solidFill>
                <a:highlight>
                  <a:srgbClr val="FFFFFF"/>
                </a:highlight>
                <a:latin typeface="Courier New"/>
                <a:ea typeface="Courier New"/>
                <a:cs typeface="Courier New"/>
                <a:sym typeface="Courier New"/>
              </a:rPr>
              <a:t>    </a:t>
            </a:r>
            <a:r>
              <a:rPr b="1" lang="en-GB" sz="1100">
                <a:solidFill>
                  <a:srgbClr val="006699"/>
                </a:solidFill>
                <a:highlight>
                  <a:srgbClr val="FFFFFF"/>
                </a:highlight>
                <a:latin typeface="Courier New"/>
                <a:ea typeface="Courier New"/>
                <a:cs typeface="Courier New"/>
                <a:sym typeface="Courier New"/>
              </a:rPr>
              <a:t>print</a:t>
            </a:r>
            <a:r>
              <a:rPr lang="en-GB" sz="1100">
                <a:solidFill>
                  <a:srgbClr val="000000"/>
                </a:solidFill>
                <a:highlight>
                  <a:srgbClr val="FFFFFF"/>
                </a:highlight>
                <a:latin typeface="Courier New"/>
                <a:ea typeface="Courier New"/>
                <a:cs typeface="Courier New"/>
                <a:sym typeface="Courier New"/>
              </a:rPr>
              <a:t>(</a:t>
            </a:r>
            <a:r>
              <a:rPr lang="en-GB" sz="1100">
                <a:solidFill>
                  <a:srgbClr val="0000FF"/>
                </a:solidFill>
                <a:highlight>
                  <a:srgbClr val="FFFFFF"/>
                </a:highlight>
                <a:latin typeface="Courier New"/>
                <a:ea typeface="Courier New"/>
                <a:cs typeface="Courier New"/>
                <a:sym typeface="Courier New"/>
              </a:rPr>
              <a:t>"The numbers are greater than 0"</a:t>
            </a:r>
            <a:r>
              <a:rPr lang="en-GB" sz="1100">
                <a:solidFill>
                  <a:srgbClr val="000000"/>
                </a:solidFill>
                <a:highlight>
                  <a:srgbClr val="FFFFFF"/>
                </a:highlight>
                <a:latin typeface="Courier New"/>
                <a:ea typeface="Courier New"/>
                <a:cs typeface="Courier New"/>
                <a:sym typeface="Courier New"/>
              </a:rPr>
              <a:t>)</a:t>
            </a:r>
            <a:endParaRPr sz="1100">
              <a:solidFill>
                <a:srgbClr val="0000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273239"/>
                </a:solidFill>
                <a:highlight>
                  <a:srgbClr val="FFFFFF"/>
                </a:highlight>
                <a:latin typeface="Courier New"/>
                <a:ea typeface="Courier New"/>
                <a:cs typeface="Courier New"/>
                <a:sym typeface="Courier New"/>
              </a:rPr>
              <a:t> </a:t>
            </a:r>
            <a:endParaRPr sz="1100">
              <a:solidFill>
                <a:srgbClr val="27323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b="1" lang="en-GB" sz="1100">
                <a:solidFill>
                  <a:srgbClr val="006699"/>
                </a:solidFill>
                <a:highlight>
                  <a:srgbClr val="FFFFFF"/>
                </a:highlight>
                <a:latin typeface="Courier New"/>
                <a:ea typeface="Courier New"/>
                <a:cs typeface="Courier New"/>
                <a:sym typeface="Courier New"/>
              </a:rPr>
              <a:t>if</a:t>
            </a:r>
            <a:r>
              <a:rPr lang="en-GB" sz="1100">
                <a:solidFill>
                  <a:srgbClr val="273239"/>
                </a:solidFill>
                <a:highlight>
                  <a:srgbClr val="FFFFFF"/>
                </a:highlight>
                <a:latin typeface="Courier New"/>
                <a:ea typeface="Courier New"/>
                <a:cs typeface="Courier New"/>
                <a:sym typeface="Courier New"/>
              </a:rPr>
              <a:t> </a:t>
            </a:r>
            <a:r>
              <a:rPr lang="en-GB" sz="1100">
                <a:solidFill>
                  <a:srgbClr val="000000"/>
                </a:solidFill>
                <a:highlight>
                  <a:srgbClr val="FFFFFF"/>
                </a:highlight>
                <a:latin typeface="Courier New"/>
                <a:ea typeface="Courier New"/>
                <a:cs typeface="Courier New"/>
                <a:sym typeface="Courier New"/>
              </a:rPr>
              <a:t>a &gt; </a:t>
            </a:r>
            <a:r>
              <a:rPr lang="en-GB" sz="1100">
                <a:solidFill>
                  <a:srgbClr val="009900"/>
                </a:solidFill>
                <a:highlight>
                  <a:srgbClr val="FFFFFF"/>
                </a:highlight>
                <a:latin typeface="Courier New"/>
                <a:ea typeface="Courier New"/>
                <a:cs typeface="Courier New"/>
                <a:sym typeface="Courier New"/>
              </a:rPr>
              <a:t>0</a:t>
            </a:r>
            <a:r>
              <a:rPr lang="en-GB" sz="1100">
                <a:solidFill>
                  <a:srgbClr val="273239"/>
                </a:solidFill>
                <a:highlight>
                  <a:srgbClr val="FFFFFF"/>
                </a:highlight>
                <a:latin typeface="Courier New"/>
                <a:ea typeface="Courier New"/>
                <a:cs typeface="Courier New"/>
                <a:sym typeface="Courier New"/>
              </a:rPr>
              <a:t> </a:t>
            </a:r>
            <a:r>
              <a:rPr b="1" lang="en-GB" sz="1100">
                <a:solidFill>
                  <a:srgbClr val="006699"/>
                </a:solidFill>
                <a:highlight>
                  <a:srgbClr val="FFFFFF"/>
                </a:highlight>
                <a:latin typeface="Courier New"/>
                <a:ea typeface="Courier New"/>
                <a:cs typeface="Courier New"/>
                <a:sym typeface="Courier New"/>
              </a:rPr>
              <a:t>and</a:t>
            </a:r>
            <a:r>
              <a:rPr lang="en-GB" sz="1100">
                <a:solidFill>
                  <a:srgbClr val="273239"/>
                </a:solidFill>
                <a:highlight>
                  <a:srgbClr val="FFFFFF"/>
                </a:highlight>
                <a:latin typeface="Courier New"/>
                <a:ea typeface="Courier New"/>
                <a:cs typeface="Courier New"/>
                <a:sym typeface="Courier New"/>
              </a:rPr>
              <a:t> </a:t>
            </a:r>
            <a:r>
              <a:rPr lang="en-GB" sz="1100">
                <a:solidFill>
                  <a:srgbClr val="000000"/>
                </a:solidFill>
                <a:highlight>
                  <a:srgbClr val="FFFFFF"/>
                </a:highlight>
                <a:latin typeface="Courier New"/>
                <a:ea typeface="Courier New"/>
                <a:cs typeface="Courier New"/>
                <a:sym typeface="Courier New"/>
              </a:rPr>
              <a:t>b &gt; </a:t>
            </a:r>
            <a:r>
              <a:rPr lang="en-GB" sz="1100">
                <a:solidFill>
                  <a:srgbClr val="009900"/>
                </a:solidFill>
                <a:highlight>
                  <a:srgbClr val="FFFFFF"/>
                </a:highlight>
                <a:latin typeface="Courier New"/>
                <a:ea typeface="Courier New"/>
                <a:cs typeface="Courier New"/>
                <a:sym typeface="Courier New"/>
              </a:rPr>
              <a:t>0</a:t>
            </a:r>
            <a:r>
              <a:rPr lang="en-GB" sz="1100">
                <a:solidFill>
                  <a:srgbClr val="273239"/>
                </a:solidFill>
                <a:highlight>
                  <a:srgbClr val="FFFFFF"/>
                </a:highlight>
                <a:latin typeface="Courier New"/>
                <a:ea typeface="Courier New"/>
                <a:cs typeface="Courier New"/>
                <a:sym typeface="Courier New"/>
              </a:rPr>
              <a:t> </a:t>
            </a:r>
            <a:r>
              <a:rPr b="1" lang="en-GB" sz="1100">
                <a:solidFill>
                  <a:srgbClr val="006699"/>
                </a:solidFill>
                <a:highlight>
                  <a:srgbClr val="FFFFFF"/>
                </a:highlight>
                <a:latin typeface="Courier New"/>
                <a:ea typeface="Courier New"/>
                <a:cs typeface="Courier New"/>
                <a:sym typeface="Courier New"/>
              </a:rPr>
              <a:t>and</a:t>
            </a:r>
            <a:r>
              <a:rPr lang="en-GB" sz="1100">
                <a:solidFill>
                  <a:srgbClr val="273239"/>
                </a:solidFill>
                <a:highlight>
                  <a:srgbClr val="FFFFFF"/>
                </a:highlight>
                <a:latin typeface="Courier New"/>
                <a:ea typeface="Courier New"/>
                <a:cs typeface="Courier New"/>
                <a:sym typeface="Courier New"/>
              </a:rPr>
              <a:t> </a:t>
            </a:r>
            <a:r>
              <a:rPr lang="en-GB" sz="1100">
                <a:solidFill>
                  <a:srgbClr val="000000"/>
                </a:solidFill>
                <a:highlight>
                  <a:srgbClr val="FFFFFF"/>
                </a:highlight>
                <a:latin typeface="Courier New"/>
                <a:ea typeface="Courier New"/>
                <a:cs typeface="Courier New"/>
                <a:sym typeface="Courier New"/>
              </a:rPr>
              <a:t>c &gt; </a:t>
            </a:r>
            <a:r>
              <a:rPr lang="en-GB" sz="1100">
                <a:solidFill>
                  <a:srgbClr val="009900"/>
                </a:solidFill>
                <a:highlight>
                  <a:srgbClr val="FFFFFF"/>
                </a:highlight>
                <a:latin typeface="Courier New"/>
                <a:ea typeface="Courier New"/>
                <a:cs typeface="Courier New"/>
                <a:sym typeface="Courier New"/>
              </a:rPr>
              <a:t>0</a:t>
            </a:r>
            <a:r>
              <a:rPr lang="en-GB" sz="1100">
                <a:solidFill>
                  <a:srgbClr val="000000"/>
                </a:solidFill>
                <a:highlight>
                  <a:srgbClr val="FFFFFF"/>
                </a:highlight>
                <a:latin typeface="Courier New"/>
                <a:ea typeface="Courier New"/>
                <a:cs typeface="Courier New"/>
                <a:sym typeface="Courier New"/>
              </a:rPr>
              <a:t>:</a:t>
            </a:r>
            <a:endParaRPr sz="1100">
              <a:solidFill>
                <a:srgbClr val="0000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188038"/>
                </a:solidFill>
                <a:highlight>
                  <a:srgbClr val="FFFFFF"/>
                </a:highlight>
                <a:latin typeface="Courier New"/>
                <a:ea typeface="Courier New"/>
                <a:cs typeface="Courier New"/>
                <a:sym typeface="Courier New"/>
              </a:rPr>
              <a:t>    </a:t>
            </a:r>
            <a:r>
              <a:rPr lang="en-GB" sz="1100">
                <a:solidFill>
                  <a:srgbClr val="FF1493"/>
                </a:solidFill>
                <a:highlight>
                  <a:srgbClr val="FFFFFF"/>
                </a:highlight>
                <a:latin typeface="Courier New"/>
                <a:ea typeface="Courier New"/>
                <a:cs typeface="Courier New"/>
                <a:sym typeface="Courier New"/>
              </a:rPr>
              <a:t>print</a:t>
            </a:r>
            <a:r>
              <a:rPr lang="en-GB" sz="1100">
                <a:solidFill>
                  <a:srgbClr val="000000"/>
                </a:solidFill>
                <a:highlight>
                  <a:srgbClr val="FFFFFF"/>
                </a:highlight>
                <a:latin typeface="Courier New"/>
                <a:ea typeface="Courier New"/>
                <a:cs typeface="Courier New"/>
                <a:sym typeface="Courier New"/>
              </a:rPr>
              <a:t>(</a:t>
            </a:r>
            <a:r>
              <a:rPr lang="en-GB" sz="1100">
                <a:solidFill>
                  <a:srgbClr val="0000FF"/>
                </a:solidFill>
                <a:highlight>
                  <a:srgbClr val="FFFFFF"/>
                </a:highlight>
                <a:latin typeface="Courier New"/>
                <a:ea typeface="Courier New"/>
                <a:cs typeface="Courier New"/>
                <a:sym typeface="Courier New"/>
              </a:rPr>
              <a:t>"The numbers are greater than 0"</a:t>
            </a:r>
            <a:r>
              <a:rPr lang="en-GB" sz="1100">
                <a:solidFill>
                  <a:srgbClr val="000000"/>
                </a:solidFill>
                <a:highlight>
                  <a:srgbClr val="FFFFFF"/>
                </a:highlight>
                <a:latin typeface="Courier New"/>
                <a:ea typeface="Courier New"/>
                <a:cs typeface="Courier New"/>
                <a:sym typeface="Courier New"/>
              </a:rPr>
              <a:t>)</a:t>
            </a:r>
            <a:endParaRPr sz="1100">
              <a:solidFill>
                <a:srgbClr val="0000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b="1" lang="en-GB" sz="1100">
                <a:solidFill>
                  <a:srgbClr val="006699"/>
                </a:solidFill>
                <a:highlight>
                  <a:srgbClr val="FFFFFF"/>
                </a:highlight>
                <a:latin typeface="Courier New"/>
                <a:ea typeface="Courier New"/>
                <a:cs typeface="Courier New"/>
                <a:sym typeface="Courier New"/>
              </a:rPr>
              <a:t>else</a:t>
            </a:r>
            <a:r>
              <a:rPr lang="en-GB" sz="1100">
                <a:solidFill>
                  <a:srgbClr val="000000"/>
                </a:solidFill>
                <a:highlight>
                  <a:srgbClr val="FFFFFF"/>
                </a:highlight>
                <a:latin typeface="Courier New"/>
                <a:ea typeface="Courier New"/>
                <a:cs typeface="Courier New"/>
                <a:sym typeface="Courier New"/>
              </a:rPr>
              <a:t>:</a:t>
            </a:r>
            <a:endParaRPr sz="1100">
              <a:solidFill>
                <a:srgbClr val="0000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188038"/>
                </a:solidFill>
                <a:highlight>
                  <a:srgbClr val="FFFFFF"/>
                </a:highlight>
                <a:latin typeface="Courier New"/>
                <a:ea typeface="Courier New"/>
                <a:cs typeface="Courier New"/>
                <a:sym typeface="Courier New"/>
              </a:rPr>
              <a:t>    </a:t>
            </a:r>
            <a:r>
              <a:rPr lang="en-GB" sz="1100">
                <a:solidFill>
                  <a:srgbClr val="FF1493"/>
                </a:solidFill>
                <a:highlight>
                  <a:srgbClr val="FFFFFF"/>
                </a:highlight>
                <a:latin typeface="Courier New"/>
                <a:ea typeface="Courier New"/>
                <a:cs typeface="Courier New"/>
                <a:sym typeface="Courier New"/>
              </a:rPr>
              <a:t>print</a:t>
            </a:r>
            <a:r>
              <a:rPr lang="en-GB" sz="1100">
                <a:solidFill>
                  <a:srgbClr val="000000"/>
                </a:solidFill>
                <a:highlight>
                  <a:srgbClr val="FFFFFF"/>
                </a:highlight>
                <a:latin typeface="Courier New"/>
                <a:ea typeface="Courier New"/>
                <a:cs typeface="Courier New"/>
                <a:sym typeface="Courier New"/>
              </a:rPr>
              <a:t>(</a:t>
            </a:r>
            <a:r>
              <a:rPr lang="en-GB" sz="1100">
                <a:solidFill>
                  <a:srgbClr val="0000FF"/>
                </a:solidFill>
                <a:highlight>
                  <a:srgbClr val="FFFFFF"/>
                </a:highlight>
                <a:latin typeface="Courier New"/>
                <a:ea typeface="Courier New"/>
                <a:cs typeface="Courier New"/>
                <a:sym typeface="Courier New"/>
              </a:rPr>
              <a:t>"Atleast one number is not greater than 0"</a:t>
            </a:r>
            <a:r>
              <a:rPr lang="en-GB" sz="1100">
                <a:solidFill>
                  <a:srgbClr val="000000"/>
                </a:solidFill>
                <a:highlight>
                  <a:srgbClr val="FFFFFF"/>
                </a:highlight>
                <a:latin typeface="Courier New"/>
                <a:ea typeface="Courier New"/>
                <a:cs typeface="Courier New"/>
                <a:sym typeface="Courier New"/>
              </a:rPr>
              <a:t>)</a:t>
            </a:r>
            <a:endParaRPr sz="11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SzPts val="13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g223a15e8a73_0_105"/>
          <p:cNvSpPr txBox="1"/>
          <p:nvPr>
            <p:ph idx="1" type="body"/>
          </p:nvPr>
        </p:nvSpPr>
        <p:spPr>
          <a:xfrm>
            <a:off x="1056750" y="718575"/>
            <a:ext cx="7030500" cy="3901200"/>
          </a:xfrm>
          <a:prstGeom prst="rect">
            <a:avLst/>
          </a:prstGeom>
          <a:noFill/>
          <a:ln>
            <a:noFill/>
          </a:ln>
        </p:spPr>
        <p:txBody>
          <a:bodyPr anchorCtr="0" anchor="t" bIns="91425" lIns="91425" spcFirstLastPara="1" rIns="91425" wrap="square" tIns="91425">
            <a:normAutofit/>
          </a:bodyPr>
          <a:lstStyle/>
          <a:p>
            <a:pPr indent="0" lvl="0" marL="0" marR="139700" rtl="0" algn="l">
              <a:lnSpc>
                <a:spcPct val="120000"/>
              </a:lnSpc>
              <a:spcBef>
                <a:spcPts val="0"/>
              </a:spcBef>
              <a:spcAft>
                <a:spcPts val="0"/>
              </a:spcAft>
              <a:buSzPts val="1300"/>
              <a:buNone/>
            </a:pPr>
            <a:r>
              <a:rPr lang="en-GB" sz="1100">
                <a:solidFill>
                  <a:srgbClr val="008200"/>
                </a:solidFill>
                <a:highlight>
                  <a:srgbClr val="FFFFFF"/>
                </a:highlight>
                <a:latin typeface="Courier New"/>
                <a:ea typeface="Courier New"/>
                <a:cs typeface="Courier New"/>
                <a:sym typeface="Courier New"/>
              </a:rPr>
              <a:t># Python program to demonstrate</a:t>
            </a:r>
            <a:endParaRPr sz="1100">
              <a:solidFill>
                <a:srgbClr val="0082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008200"/>
                </a:solidFill>
                <a:highlight>
                  <a:srgbClr val="FFFFFF"/>
                </a:highlight>
                <a:latin typeface="Courier New"/>
                <a:ea typeface="Courier New"/>
                <a:cs typeface="Courier New"/>
                <a:sym typeface="Courier New"/>
              </a:rPr>
              <a:t># logical or operator</a:t>
            </a:r>
            <a:endParaRPr sz="1100">
              <a:solidFill>
                <a:srgbClr val="0082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273239"/>
                </a:solidFill>
                <a:highlight>
                  <a:srgbClr val="FFFFFF"/>
                </a:highlight>
                <a:latin typeface="Courier New"/>
                <a:ea typeface="Courier New"/>
                <a:cs typeface="Courier New"/>
                <a:sym typeface="Courier New"/>
              </a:rPr>
              <a:t> </a:t>
            </a:r>
            <a:endParaRPr sz="1100">
              <a:solidFill>
                <a:srgbClr val="27323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000000"/>
                </a:solidFill>
                <a:highlight>
                  <a:srgbClr val="FFFFFF"/>
                </a:highlight>
                <a:latin typeface="Courier New"/>
                <a:ea typeface="Courier New"/>
                <a:cs typeface="Courier New"/>
                <a:sym typeface="Courier New"/>
              </a:rPr>
              <a:t>a </a:t>
            </a:r>
            <a:r>
              <a:rPr b="1" lang="en-GB" sz="1100">
                <a:solidFill>
                  <a:srgbClr val="006699"/>
                </a:solidFill>
                <a:highlight>
                  <a:srgbClr val="FFFFFF"/>
                </a:highlight>
                <a:latin typeface="Courier New"/>
                <a:ea typeface="Courier New"/>
                <a:cs typeface="Courier New"/>
                <a:sym typeface="Courier New"/>
              </a:rPr>
              <a:t>=</a:t>
            </a:r>
            <a:r>
              <a:rPr lang="en-GB" sz="1100">
                <a:solidFill>
                  <a:srgbClr val="273239"/>
                </a:solidFill>
                <a:highlight>
                  <a:srgbClr val="FFFFFF"/>
                </a:highlight>
                <a:latin typeface="Courier New"/>
                <a:ea typeface="Courier New"/>
                <a:cs typeface="Courier New"/>
                <a:sym typeface="Courier New"/>
              </a:rPr>
              <a:t> </a:t>
            </a:r>
            <a:r>
              <a:rPr lang="en-GB" sz="1100">
                <a:solidFill>
                  <a:srgbClr val="009900"/>
                </a:solidFill>
                <a:highlight>
                  <a:srgbClr val="FFFFFF"/>
                </a:highlight>
                <a:latin typeface="Courier New"/>
                <a:ea typeface="Courier New"/>
                <a:cs typeface="Courier New"/>
                <a:sym typeface="Courier New"/>
              </a:rPr>
              <a:t>10</a:t>
            </a:r>
            <a:endParaRPr sz="1100">
              <a:solidFill>
                <a:srgbClr val="0099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000000"/>
                </a:solidFill>
                <a:highlight>
                  <a:srgbClr val="FFFFFF"/>
                </a:highlight>
                <a:latin typeface="Courier New"/>
                <a:ea typeface="Courier New"/>
                <a:cs typeface="Courier New"/>
                <a:sym typeface="Courier New"/>
              </a:rPr>
              <a:t>b </a:t>
            </a:r>
            <a:r>
              <a:rPr b="1" lang="en-GB" sz="1100">
                <a:solidFill>
                  <a:srgbClr val="006699"/>
                </a:solidFill>
                <a:highlight>
                  <a:srgbClr val="FFFFFF"/>
                </a:highlight>
                <a:latin typeface="Courier New"/>
                <a:ea typeface="Courier New"/>
                <a:cs typeface="Courier New"/>
                <a:sym typeface="Courier New"/>
              </a:rPr>
              <a:t>=</a:t>
            </a:r>
            <a:r>
              <a:rPr lang="en-GB" sz="1100">
                <a:solidFill>
                  <a:srgbClr val="273239"/>
                </a:solidFill>
                <a:highlight>
                  <a:srgbClr val="FFFFFF"/>
                </a:highlight>
                <a:latin typeface="Courier New"/>
                <a:ea typeface="Courier New"/>
                <a:cs typeface="Courier New"/>
                <a:sym typeface="Courier New"/>
              </a:rPr>
              <a:t> </a:t>
            </a:r>
            <a:r>
              <a:rPr b="1" lang="en-GB" sz="1100">
                <a:solidFill>
                  <a:srgbClr val="006699"/>
                </a:solidFill>
                <a:highlight>
                  <a:srgbClr val="FFFFFF"/>
                </a:highlight>
                <a:latin typeface="Courier New"/>
                <a:ea typeface="Courier New"/>
                <a:cs typeface="Courier New"/>
                <a:sym typeface="Courier New"/>
              </a:rPr>
              <a:t>-</a:t>
            </a:r>
            <a:r>
              <a:rPr lang="en-GB" sz="1100">
                <a:solidFill>
                  <a:srgbClr val="009900"/>
                </a:solidFill>
                <a:highlight>
                  <a:srgbClr val="FFFFFF"/>
                </a:highlight>
                <a:latin typeface="Courier New"/>
                <a:ea typeface="Courier New"/>
                <a:cs typeface="Courier New"/>
                <a:sym typeface="Courier New"/>
              </a:rPr>
              <a:t>10</a:t>
            </a:r>
            <a:endParaRPr sz="1100">
              <a:solidFill>
                <a:srgbClr val="0099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000000"/>
                </a:solidFill>
                <a:highlight>
                  <a:srgbClr val="FFFFFF"/>
                </a:highlight>
                <a:latin typeface="Courier New"/>
                <a:ea typeface="Courier New"/>
                <a:cs typeface="Courier New"/>
                <a:sym typeface="Courier New"/>
              </a:rPr>
              <a:t>c </a:t>
            </a:r>
            <a:r>
              <a:rPr b="1" lang="en-GB" sz="1100">
                <a:solidFill>
                  <a:srgbClr val="006699"/>
                </a:solidFill>
                <a:highlight>
                  <a:srgbClr val="FFFFFF"/>
                </a:highlight>
                <a:latin typeface="Courier New"/>
                <a:ea typeface="Courier New"/>
                <a:cs typeface="Courier New"/>
                <a:sym typeface="Courier New"/>
              </a:rPr>
              <a:t>=</a:t>
            </a:r>
            <a:r>
              <a:rPr lang="en-GB" sz="1100">
                <a:solidFill>
                  <a:srgbClr val="273239"/>
                </a:solidFill>
                <a:highlight>
                  <a:srgbClr val="FFFFFF"/>
                </a:highlight>
                <a:latin typeface="Courier New"/>
                <a:ea typeface="Courier New"/>
                <a:cs typeface="Courier New"/>
                <a:sym typeface="Courier New"/>
              </a:rPr>
              <a:t> </a:t>
            </a:r>
            <a:r>
              <a:rPr lang="en-GB" sz="1100">
                <a:solidFill>
                  <a:srgbClr val="009900"/>
                </a:solidFill>
                <a:highlight>
                  <a:srgbClr val="FFFFFF"/>
                </a:highlight>
                <a:latin typeface="Courier New"/>
                <a:ea typeface="Courier New"/>
                <a:cs typeface="Courier New"/>
                <a:sym typeface="Courier New"/>
              </a:rPr>
              <a:t>0</a:t>
            </a:r>
            <a:endParaRPr sz="1100">
              <a:solidFill>
                <a:srgbClr val="0099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273239"/>
                </a:solidFill>
                <a:highlight>
                  <a:srgbClr val="FFFFFF"/>
                </a:highlight>
                <a:latin typeface="Courier New"/>
                <a:ea typeface="Courier New"/>
                <a:cs typeface="Courier New"/>
                <a:sym typeface="Courier New"/>
              </a:rPr>
              <a:t> </a:t>
            </a:r>
            <a:endParaRPr sz="1100">
              <a:solidFill>
                <a:srgbClr val="27323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b="1" lang="en-GB" sz="1100">
                <a:solidFill>
                  <a:srgbClr val="006699"/>
                </a:solidFill>
                <a:highlight>
                  <a:srgbClr val="FFFFFF"/>
                </a:highlight>
                <a:latin typeface="Courier New"/>
                <a:ea typeface="Courier New"/>
                <a:cs typeface="Courier New"/>
                <a:sym typeface="Courier New"/>
              </a:rPr>
              <a:t>if</a:t>
            </a:r>
            <a:r>
              <a:rPr lang="en-GB" sz="1100">
                <a:solidFill>
                  <a:srgbClr val="273239"/>
                </a:solidFill>
                <a:highlight>
                  <a:srgbClr val="FFFFFF"/>
                </a:highlight>
                <a:latin typeface="Courier New"/>
                <a:ea typeface="Courier New"/>
                <a:cs typeface="Courier New"/>
                <a:sym typeface="Courier New"/>
              </a:rPr>
              <a:t> </a:t>
            </a:r>
            <a:r>
              <a:rPr lang="en-GB" sz="1100">
                <a:solidFill>
                  <a:srgbClr val="000000"/>
                </a:solidFill>
                <a:highlight>
                  <a:srgbClr val="FFFFFF"/>
                </a:highlight>
                <a:latin typeface="Courier New"/>
                <a:ea typeface="Courier New"/>
                <a:cs typeface="Courier New"/>
                <a:sym typeface="Courier New"/>
              </a:rPr>
              <a:t>a &gt; </a:t>
            </a:r>
            <a:r>
              <a:rPr lang="en-GB" sz="1100">
                <a:solidFill>
                  <a:srgbClr val="009900"/>
                </a:solidFill>
                <a:highlight>
                  <a:srgbClr val="FFFFFF"/>
                </a:highlight>
                <a:latin typeface="Courier New"/>
                <a:ea typeface="Courier New"/>
                <a:cs typeface="Courier New"/>
                <a:sym typeface="Courier New"/>
              </a:rPr>
              <a:t>0</a:t>
            </a:r>
            <a:r>
              <a:rPr lang="en-GB" sz="1100">
                <a:solidFill>
                  <a:srgbClr val="273239"/>
                </a:solidFill>
                <a:highlight>
                  <a:srgbClr val="FFFFFF"/>
                </a:highlight>
                <a:latin typeface="Courier New"/>
                <a:ea typeface="Courier New"/>
                <a:cs typeface="Courier New"/>
                <a:sym typeface="Courier New"/>
              </a:rPr>
              <a:t> </a:t>
            </a:r>
            <a:r>
              <a:rPr b="1" lang="en-GB" sz="1100">
                <a:solidFill>
                  <a:srgbClr val="006699"/>
                </a:solidFill>
                <a:highlight>
                  <a:srgbClr val="FFFFFF"/>
                </a:highlight>
                <a:latin typeface="Courier New"/>
                <a:ea typeface="Courier New"/>
                <a:cs typeface="Courier New"/>
                <a:sym typeface="Courier New"/>
              </a:rPr>
              <a:t>or</a:t>
            </a:r>
            <a:r>
              <a:rPr lang="en-GB" sz="1100">
                <a:solidFill>
                  <a:srgbClr val="273239"/>
                </a:solidFill>
                <a:highlight>
                  <a:srgbClr val="FFFFFF"/>
                </a:highlight>
                <a:latin typeface="Courier New"/>
                <a:ea typeface="Courier New"/>
                <a:cs typeface="Courier New"/>
                <a:sym typeface="Courier New"/>
              </a:rPr>
              <a:t> </a:t>
            </a:r>
            <a:r>
              <a:rPr lang="en-GB" sz="1100">
                <a:solidFill>
                  <a:srgbClr val="000000"/>
                </a:solidFill>
                <a:highlight>
                  <a:srgbClr val="FFFFFF"/>
                </a:highlight>
                <a:latin typeface="Courier New"/>
                <a:ea typeface="Courier New"/>
                <a:cs typeface="Courier New"/>
                <a:sym typeface="Courier New"/>
              </a:rPr>
              <a:t>b &gt; </a:t>
            </a:r>
            <a:r>
              <a:rPr lang="en-GB" sz="1100">
                <a:solidFill>
                  <a:srgbClr val="009900"/>
                </a:solidFill>
                <a:highlight>
                  <a:srgbClr val="FFFFFF"/>
                </a:highlight>
                <a:latin typeface="Courier New"/>
                <a:ea typeface="Courier New"/>
                <a:cs typeface="Courier New"/>
                <a:sym typeface="Courier New"/>
              </a:rPr>
              <a:t>0</a:t>
            </a:r>
            <a:r>
              <a:rPr lang="en-GB" sz="1100">
                <a:solidFill>
                  <a:srgbClr val="000000"/>
                </a:solidFill>
                <a:highlight>
                  <a:srgbClr val="FFFFFF"/>
                </a:highlight>
                <a:latin typeface="Courier New"/>
                <a:ea typeface="Courier New"/>
                <a:cs typeface="Courier New"/>
                <a:sym typeface="Courier New"/>
              </a:rPr>
              <a:t>:</a:t>
            </a:r>
            <a:endParaRPr sz="1100">
              <a:solidFill>
                <a:srgbClr val="0000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188038"/>
                </a:solidFill>
                <a:highlight>
                  <a:srgbClr val="FFFFFF"/>
                </a:highlight>
                <a:latin typeface="Courier New"/>
                <a:ea typeface="Courier New"/>
                <a:cs typeface="Courier New"/>
                <a:sym typeface="Courier New"/>
              </a:rPr>
              <a:t>    </a:t>
            </a:r>
            <a:r>
              <a:rPr b="1" lang="en-GB" sz="1100">
                <a:solidFill>
                  <a:srgbClr val="006699"/>
                </a:solidFill>
                <a:highlight>
                  <a:srgbClr val="FFFFFF"/>
                </a:highlight>
                <a:latin typeface="Courier New"/>
                <a:ea typeface="Courier New"/>
                <a:cs typeface="Courier New"/>
                <a:sym typeface="Courier New"/>
              </a:rPr>
              <a:t>print</a:t>
            </a:r>
            <a:r>
              <a:rPr lang="en-GB" sz="1100">
                <a:solidFill>
                  <a:srgbClr val="000000"/>
                </a:solidFill>
                <a:highlight>
                  <a:srgbClr val="FFFFFF"/>
                </a:highlight>
                <a:latin typeface="Courier New"/>
                <a:ea typeface="Courier New"/>
                <a:cs typeface="Courier New"/>
                <a:sym typeface="Courier New"/>
              </a:rPr>
              <a:t>(</a:t>
            </a:r>
            <a:r>
              <a:rPr lang="en-GB" sz="1100">
                <a:solidFill>
                  <a:srgbClr val="0000FF"/>
                </a:solidFill>
                <a:highlight>
                  <a:srgbClr val="FFFFFF"/>
                </a:highlight>
                <a:latin typeface="Courier New"/>
                <a:ea typeface="Courier New"/>
                <a:cs typeface="Courier New"/>
                <a:sym typeface="Courier New"/>
              </a:rPr>
              <a:t>"Either of the number is greater than 0"</a:t>
            </a:r>
            <a:r>
              <a:rPr lang="en-GB" sz="1100">
                <a:solidFill>
                  <a:srgbClr val="000000"/>
                </a:solidFill>
                <a:highlight>
                  <a:srgbClr val="FFFFFF"/>
                </a:highlight>
                <a:latin typeface="Courier New"/>
                <a:ea typeface="Courier New"/>
                <a:cs typeface="Courier New"/>
                <a:sym typeface="Courier New"/>
              </a:rPr>
              <a:t>)</a:t>
            </a:r>
            <a:endParaRPr sz="1100">
              <a:solidFill>
                <a:srgbClr val="0000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b="1" lang="en-GB" sz="1100">
                <a:solidFill>
                  <a:srgbClr val="006699"/>
                </a:solidFill>
                <a:highlight>
                  <a:srgbClr val="FFFFFF"/>
                </a:highlight>
                <a:latin typeface="Courier New"/>
                <a:ea typeface="Courier New"/>
                <a:cs typeface="Courier New"/>
                <a:sym typeface="Courier New"/>
              </a:rPr>
              <a:t>else</a:t>
            </a:r>
            <a:r>
              <a:rPr lang="en-GB" sz="1100">
                <a:solidFill>
                  <a:srgbClr val="000000"/>
                </a:solidFill>
                <a:highlight>
                  <a:srgbClr val="FFFFFF"/>
                </a:highlight>
                <a:latin typeface="Courier New"/>
                <a:ea typeface="Courier New"/>
                <a:cs typeface="Courier New"/>
                <a:sym typeface="Courier New"/>
              </a:rPr>
              <a:t>:</a:t>
            </a:r>
            <a:endParaRPr sz="1100">
              <a:solidFill>
                <a:srgbClr val="0000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188038"/>
                </a:solidFill>
                <a:highlight>
                  <a:srgbClr val="FFFFFF"/>
                </a:highlight>
                <a:latin typeface="Courier New"/>
                <a:ea typeface="Courier New"/>
                <a:cs typeface="Courier New"/>
                <a:sym typeface="Courier New"/>
              </a:rPr>
              <a:t>    </a:t>
            </a:r>
            <a:r>
              <a:rPr b="1" lang="en-GB" sz="1100">
                <a:solidFill>
                  <a:srgbClr val="006699"/>
                </a:solidFill>
                <a:highlight>
                  <a:srgbClr val="FFFFFF"/>
                </a:highlight>
                <a:latin typeface="Courier New"/>
                <a:ea typeface="Courier New"/>
                <a:cs typeface="Courier New"/>
                <a:sym typeface="Courier New"/>
              </a:rPr>
              <a:t>print</a:t>
            </a:r>
            <a:r>
              <a:rPr lang="en-GB" sz="1100">
                <a:solidFill>
                  <a:srgbClr val="000000"/>
                </a:solidFill>
                <a:highlight>
                  <a:srgbClr val="FFFFFF"/>
                </a:highlight>
                <a:latin typeface="Courier New"/>
                <a:ea typeface="Courier New"/>
                <a:cs typeface="Courier New"/>
                <a:sym typeface="Courier New"/>
              </a:rPr>
              <a:t>(</a:t>
            </a:r>
            <a:r>
              <a:rPr lang="en-GB" sz="1100">
                <a:solidFill>
                  <a:srgbClr val="0000FF"/>
                </a:solidFill>
                <a:highlight>
                  <a:srgbClr val="FFFFFF"/>
                </a:highlight>
                <a:latin typeface="Courier New"/>
                <a:ea typeface="Courier New"/>
                <a:cs typeface="Courier New"/>
                <a:sym typeface="Courier New"/>
              </a:rPr>
              <a:t>"No number is greater than 0"</a:t>
            </a:r>
            <a:r>
              <a:rPr lang="en-GB" sz="1100">
                <a:solidFill>
                  <a:srgbClr val="000000"/>
                </a:solidFill>
                <a:highlight>
                  <a:srgbClr val="FFFFFF"/>
                </a:highlight>
                <a:latin typeface="Courier New"/>
                <a:ea typeface="Courier New"/>
                <a:cs typeface="Courier New"/>
                <a:sym typeface="Courier New"/>
              </a:rPr>
              <a:t>)</a:t>
            </a:r>
            <a:endParaRPr sz="1100">
              <a:solidFill>
                <a:srgbClr val="0000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273239"/>
                </a:solidFill>
                <a:highlight>
                  <a:srgbClr val="FFFFFF"/>
                </a:highlight>
                <a:latin typeface="Courier New"/>
                <a:ea typeface="Courier New"/>
                <a:cs typeface="Courier New"/>
                <a:sym typeface="Courier New"/>
              </a:rPr>
              <a:t> </a:t>
            </a:r>
            <a:endParaRPr sz="1100">
              <a:solidFill>
                <a:srgbClr val="27323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b="1" lang="en-GB" sz="1100">
                <a:solidFill>
                  <a:srgbClr val="006699"/>
                </a:solidFill>
                <a:highlight>
                  <a:srgbClr val="FFFFFF"/>
                </a:highlight>
                <a:latin typeface="Courier New"/>
                <a:ea typeface="Courier New"/>
                <a:cs typeface="Courier New"/>
                <a:sym typeface="Courier New"/>
              </a:rPr>
              <a:t>if</a:t>
            </a:r>
            <a:r>
              <a:rPr lang="en-GB" sz="1100">
                <a:solidFill>
                  <a:srgbClr val="273239"/>
                </a:solidFill>
                <a:highlight>
                  <a:srgbClr val="FFFFFF"/>
                </a:highlight>
                <a:latin typeface="Courier New"/>
                <a:ea typeface="Courier New"/>
                <a:cs typeface="Courier New"/>
                <a:sym typeface="Courier New"/>
              </a:rPr>
              <a:t> </a:t>
            </a:r>
            <a:r>
              <a:rPr lang="en-GB" sz="1100">
                <a:solidFill>
                  <a:srgbClr val="000000"/>
                </a:solidFill>
                <a:highlight>
                  <a:srgbClr val="FFFFFF"/>
                </a:highlight>
                <a:latin typeface="Courier New"/>
                <a:ea typeface="Courier New"/>
                <a:cs typeface="Courier New"/>
                <a:sym typeface="Courier New"/>
              </a:rPr>
              <a:t>b &gt; </a:t>
            </a:r>
            <a:r>
              <a:rPr lang="en-GB" sz="1100">
                <a:solidFill>
                  <a:srgbClr val="009900"/>
                </a:solidFill>
                <a:highlight>
                  <a:srgbClr val="FFFFFF"/>
                </a:highlight>
                <a:latin typeface="Courier New"/>
                <a:ea typeface="Courier New"/>
                <a:cs typeface="Courier New"/>
                <a:sym typeface="Courier New"/>
              </a:rPr>
              <a:t>0</a:t>
            </a:r>
            <a:r>
              <a:rPr lang="en-GB" sz="1100">
                <a:solidFill>
                  <a:srgbClr val="273239"/>
                </a:solidFill>
                <a:highlight>
                  <a:srgbClr val="FFFFFF"/>
                </a:highlight>
                <a:latin typeface="Courier New"/>
                <a:ea typeface="Courier New"/>
                <a:cs typeface="Courier New"/>
                <a:sym typeface="Courier New"/>
              </a:rPr>
              <a:t> </a:t>
            </a:r>
            <a:r>
              <a:rPr b="1" lang="en-GB" sz="1100">
                <a:solidFill>
                  <a:srgbClr val="006699"/>
                </a:solidFill>
                <a:highlight>
                  <a:srgbClr val="FFFFFF"/>
                </a:highlight>
                <a:latin typeface="Courier New"/>
                <a:ea typeface="Courier New"/>
                <a:cs typeface="Courier New"/>
                <a:sym typeface="Courier New"/>
              </a:rPr>
              <a:t>or</a:t>
            </a:r>
            <a:r>
              <a:rPr lang="en-GB" sz="1100">
                <a:solidFill>
                  <a:srgbClr val="273239"/>
                </a:solidFill>
                <a:highlight>
                  <a:srgbClr val="FFFFFF"/>
                </a:highlight>
                <a:latin typeface="Courier New"/>
                <a:ea typeface="Courier New"/>
                <a:cs typeface="Courier New"/>
                <a:sym typeface="Courier New"/>
              </a:rPr>
              <a:t> </a:t>
            </a:r>
            <a:r>
              <a:rPr lang="en-GB" sz="1100">
                <a:solidFill>
                  <a:srgbClr val="000000"/>
                </a:solidFill>
                <a:highlight>
                  <a:srgbClr val="FFFFFF"/>
                </a:highlight>
                <a:latin typeface="Courier New"/>
                <a:ea typeface="Courier New"/>
                <a:cs typeface="Courier New"/>
                <a:sym typeface="Courier New"/>
              </a:rPr>
              <a:t>c &gt; </a:t>
            </a:r>
            <a:r>
              <a:rPr lang="en-GB" sz="1100">
                <a:solidFill>
                  <a:srgbClr val="009900"/>
                </a:solidFill>
                <a:highlight>
                  <a:srgbClr val="FFFFFF"/>
                </a:highlight>
                <a:latin typeface="Courier New"/>
                <a:ea typeface="Courier New"/>
                <a:cs typeface="Courier New"/>
                <a:sym typeface="Courier New"/>
              </a:rPr>
              <a:t>0</a:t>
            </a:r>
            <a:r>
              <a:rPr lang="en-GB" sz="1100">
                <a:solidFill>
                  <a:srgbClr val="000000"/>
                </a:solidFill>
                <a:highlight>
                  <a:srgbClr val="FFFFFF"/>
                </a:highlight>
                <a:latin typeface="Courier New"/>
                <a:ea typeface="Courier New"/>
                <a:cs typeface="Courier New"/>
                <a:sym typeface="Courier New"/>
              </a:rPr>
              <a:t>:</a:t>
            </a:r>
            <a:endParaRPr sz="1100">
              <a:solidFill>
                <a:srgbClr val="0000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188038"/>
                </a:solidFill>
                <a:highlight>
                  <a:srgbClr val="FFFFFF"/>
                </a:highlight>
                <a:latin typeface="Courier New"/>
                <a:ea typeface="Courier New"/>
                <a:cs typeface="Courier New"/>
                <a:sym typeface="Courier New"/>
              </a:rPr>
              <a:t>    </a:t>
            </a:r>
            <a:r>
              <a:rPr lang="en-GB" sz="1100">
                <a:solidFill>
                  <a:srgbClr val="FF1493"/>
                </a:solidFill>
                <a:highlight>
                  <a:srgbClr val="FFFFFF"/>
                </a:highlight>
                <a:latin typeface="Courier New"/>
                <a:ea typeface="Courier New"/>
                <a:cs typeface="Courier New"/>
                <a:sym typeface="Courier New"/>
              </a:rPr>
              <a:t>print</a:t>
            </a:r>
            <a:r>
              <a:rPr lang="en-GB" sz="1100">
                <a:solidFill>
                  <a:srgbClr val="000000"/>
                </a:solidFill>
                <a:highlight>
                  <a:srgbClr val="FFFFFF"/>
                </a:highlight>
                <a:latin typeface="Courier New"/>
                <a:ea typeface="Courier New"/>
                <a:cs typeface="Courier New"/>
                <a:sym typeface="Courier New"/>
              </a:rPr>
              <a:t>(</a:t>
            </a:r>
            <a:r>
              <a:rPr lang="en-GB" sz="1100">
                <a:solidFill>
                  <a:srgbClr val="0000FF"/>
                </a:solidFill>
                <a:highlight>
                  <a:srgbClr val="FFFFFF"/>
                </a:highlight>
                <a:latin typeface="Courier New"/>
                <a:ea typeface="Courier New"/>
                <a:cs typeface="Courier New"/>
                <a:sym typeface="Courier New"/>
              </a:rPr>
              <a:t>"Either of the number is greater than 0"</a:t>
            </a:r>
            <a:r>
              <a:rPr lang="en-GB" sz="1100">
                <a:solidFill>
                  <a:srgbClr val="000000"/>
                </a:solidFill>
                <a:highlight>
                  <a:srgbClr val="FFFFFF"/>
                </a:highlight>
                <a:latin typeface="Courier New"/>
                <a:ea typeface="Courier New"/>
                <a:cs typeface="Courier New"/>
                <a:sym typeface="Courier New"/>
              </a:rPr>
              <a:t>)</a:t>
            </a:r>
            <a:endParaRPr sz="1100">
              <a:solidFill>
                <a:srgbClr val="0000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b="1" lang="en-GB" sz="1100">
                <a:solidFill>
                  <a:srgbClr val="006699"/>
                </a:solidFill>
                <a:highlight>
                  <a:srgbClr val="FFFFFF"/>
                </a:highlight>
                <a:latin typeface="Courier New"/>
                <a:ea typeface="Courier New"/>
                <a:cs typeface="Courier New"/>
                <a:sym typeface="Courier New"/>
              </a:rPr>
              <a:t>else</a:t>
            </a:r>
            <a:r>
              <a:rPr lang="en-GB" sz="1100">
                <a:solidFill>
                  <a:srgbClr val="000000"/>
                </a:solidFill>
                <a:highlight>
                  <a:srgbClr val="FFFFFF"/>
                </a:highlight>
                <a:latin typeface="Courier New"/>
                <a:ea typeface="Courier New"/>
                <a:cs typeface="Courier New"/>
                <a:sym typeface="Courier New"/>
              </a:rPr>
              <a:t>:</a:t>
            </a:r>
            <a:endParaRPr sz="1100">
              <a:solidFill>
                <a:srgbClr val="0000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188038"/>
                </a:solidFill>
                <a:highlight>
                  <a:srgbClr val="FFFFFF"/>
                </a:highlight>
                <a:latin typeface="Courier New"/>
                <a:ea typeface="Courier New"/>
                <a:cs typeface="Courier New"/>
                <a:sym typeface="Courier New"/>
              </a:rPr>
              <a:t>    </a:t>
            </a:r>
            <a:r>
              <a:rPr lang="en-GB" sz="1100">
                <a:solidFill>
                  <a:srgbClr val="FF1493"/>
                </a:solidFill>
                <a:highlight>
                  <a:srgbClr val="FFFFFF"/>
                </a:highlight>
                <a:latin typeface="Courier New"/>
                <a:ea typeface="Courier New"/>
                <a:cs typeface="Courier New"/>
                <a:sym typeface="Courier New"/>
              </a:rPr>
              <a:t>print</a:t>
            </a:r>
            <a:r>
              <a:rPr lang="en-GB" sz="1100">
                <a:solidFill>
                  <a:srgbClr val="000000"/>
                </a:solidFill>
                <a:highlight>
                  <a:srgbClr val="FFFFFF"/>
                </a:highlight>
                <a:latin typeface="Courier New"/>
                <a:ea typeface="Courier New"/>
                <a:cs typeface="Courier New"/>
                <a:sym typeface="Courier New"/>
              </a:rPr>
              <a:t>(</a:t>
            </a:r>
            <a:r>
              <a:rPr lang="en-GB" sz="1100">
                <a:solidFill>
                  <a:srgbClr val="0000FF"/>
                </a:solidFill>
                <a:highlight>
                  <a:srgbClr val="FFFFFF"/>
                </a:highlight>
                <a:latin typeface="Courier New"/>
                <a:ea typeface="Courier New"/>
                <a:cs typeface="Courier New"/>
                <a:sym typeface="Courier New"/>
              </a:rPr>
              <a:t>"No number is greater than 0"</a:t>
            </a:r>
            <a:r>
              <a:rPr lang="en-GB" sz="1100">
                <a:solidFill>
                  <a:srgbClr val="000000"/>
                </a:solidFill>
                <a:highlight>
                  <a:srgbClr val="FFFFFF"/>
                </a:highlight>
                <a:latin typeface="Courier New"/>
                <a:ea typeface="Courier New"/>
                <a:cs typeface="Courier New"/>
                <a:sym typeface="Courier New"/>
              </a:rPr>
              <a:t>)</a:t>
            </a:r>
            <a:endParaRPr sz="11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SzPts val="1300"/>
              <a:buNone/>
            </a:pPr>
            <a:r>
              <a:t/>
            </a:r>
            <a:endParaRPr sz="1100">
              <a:solidFill>
                <a:srgbClr val="008200"/>
              </a:solidFill>
              <a:highlight>
                <a:srgbClr val="FFFFFF"/>
              </a:highlight>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g223a15e8a73_0_112"/>
          <p:cNvSpPr txBox="1"/>
          <p:nvPr>
            <p:ph idx="1" type="body"/>
          </p:nvPr>
        </p:nvSpPr>
        <p:spPr>
          <a:xfrm>
            <a:off x="1303800" y="579900"/>
            <a:ext cx="7030500" cy="3951900"/>
          </a:xfrm>
          <a:prstGeom prst="rect">
            <a:avLst/>
          </a:prstGeom>
          <a:noFill/>
          <a:ln>
            <a:noFill/>
          </a:ln>
        </p:spPr>
        <p:txBody>
          <a:bodyPr anchorCtr="0" anchor="t" bIns="91425" lIns="91425" spcFirstLastPara="1" rIns="91425" wrap="square" tIns="91425">
            <a:normAutofit/>
          </a:bodyPr>
          <a:lstStyle/>
          <a:p>
            <a:pPr indent="0" lvl="0" marL="0" marR="139700" rtl="0" algn="l">
              <a:lnSpc>
                <a:spcPct val="120000"/>
              </a:lnSpc>
              <a:spcBef>
                <a:spcPts val="0"/>
              </a:spcBef>
              <a:spcAft>
                <a:spcPts val="0"/>
              </a:spcAft>
              <a:buSzPts val="1300"/>
              <a:buNone/>
            </a:pPr>
            <a:r>
              <a:rPr lang="en-GB" sz="1100">
                <a:solidFill>
                  <a:srgbClr val="008200"/>
                </a:solidFill>
                <a:highlight>
                  <a:srgbClr val="FFFFFF"/>
                </a:highlight>
                <a:latin typeface="Courier New"/>
                <a:ea typeface="Courier New"/>
                <a:cs typeface="Courier New"/>
                <a:sym typeface="Courier New"/>
              </a:rPr>
              <a:t># Python program to demonstrate</a:t>
            </a:r>
            <a:endParaRPr sz="1100">
              <a:solidFill>
                <a:srgbClr val="0082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008200"/>
                </a:solidFill>
                <a:highlight>
                  <a:srgbClr val="FFFFFF"/>
                </a:highlight>
                <a:latin typeface="Courier New"/>
                <a:ea typeface="Courier New"/>
                <a:cs typeface="Courier New"/>
                <a:sym typeface="Courier New"/>
              </a:rPr>
              <a:t># logical not operator</a:t>
            </a:r>
            <a:endParaRPr sz="1100">
              <a:solidFill>
                <a:srgbClr val="0082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273239"/>
                </a:solidFill>
                <a:highlight>
                  <a:srgbClr val="FFFFFF"/>
                </a:highlight>
                <a:latin typeface="Courier New"/>
                <a:ea typeface="Courier New"/>
                <a:cs typeface="Courier New"/>
                <a:sym typeface="Courier New"/>
              </a:rPr>
              <a:t> </a:t>
            </a:r>
            <a:endParaRPr sz="1100">
              <a:solidFill>
                <a:srgbClr val="27323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000000"/>
                </a:solidFill>
                <a:highlight>
                  <a:srgbClr val="FFFFFF"/>
                </a:highlight>
                <a:latin typeface="Courier New"/>
                <a:ea typeface="Courier New"/>
                <a:cs typeface="Courier New"/>
                <a:sym typeface="Courier New"/>
              </a:rPr>
              <a:t>a </a:t>
            </a:r>
            <a:r>
              <a:rPr b="1" lang="en-GB" sz="1100">
                <a:solidFill>
                  <a:srgbClr val="006699"/>
                </a:solidFill>
                <a:highlight>
                  <a:srgbClr val="FFFFFF"/>
                </a:highlight>
                <a:latin typeface="Courier New"/>
                <a:ea typeface="Courier New"/>
                <a:cs typeface="Courier New"/>
                <a:sym typeface="Courier New"/>
              </a:rPr>
              <a:t>=</a:t>
            </a:r>
            <a:r>
              <a:rPr lang="en-GB" sz="1100">
                <a:solidFill>
                  <a:srgbClr val="273239"/>
                </a:solidFill>
                <a:highlight>
                  <a:srgbClr val="FFFFFF"/>
                </a:highlight>
                <a:latin typeface="Courier New"/>
                <a:ea typeface="Courier New"/>
                <a:cs typeface="Courier New"/>
                <a:sym typeface="Courier New"/>
              </a:rPr>
              <a:t> </a:t>
            </a:r>
            <a:r>
              <a:rPr lang="en-GB" sz="1100">
                <a:solidFill>
                  <a:srgbClr val="009900"/>
                </a:solidFill>
                <a:highlight>
                  <a:srgbClr val="FFFFFF"/>
                </a:highlight>
                <a:latin typeface="Courier New"/>
                <a:ea typeface="Courier New"/>
                <a:cs typeface="Courier New"/>
                <a:sym typeface="Courier New"/>
              </a:rPr>
              <a:t>10</a:t>
            </a:r>
            <a:endParaRPr sz="1100">
              <a:solidFill>
                <a:srgbClr val="0099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273239"/>
                </a:solidFill>
                <a:highlight>
                  <a:srgbClr val="FFFFFF"/>
                </a:highlight>
                <a:latin typeface="Courier New"/>
                <a:ea typeface="Courier New"/>
                <a:cs typeface="Courier New"/>
                <a:sym typeface="Courier New"/>
              </a:rPr>
              <a:t> </a:t>
            </a:r>
            <a:endParaRPr sz="1100">
              <a:solidFill>
                <a:srgbClr val="27323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b="1" lang="en-GB" sz="1100">
                <a:solidFill>
                  <a:srgbClr val="006699"/>
                </a:solidFill>
                <a:highlight>
                  <a:srgbClr val="FFFFFF"/>
                </a:highlight>
                <a:latin typeface="Courier New"/>
                <a:ea typeface="Courier New"/>
                <a:cs typeface="Courier New"/>
                <a:sym typeface="Courier New"/>
              </a:rPr>
              <a:t>if</a:t>
            </a:r>
            <a:r>
              <a:rPr lang="en-GB" sz="1100">
                <a:solidFill>
                  <a:srgbClr val="273239"/>
                </a:solidFill>
                <a:highlight>
                  <a:srgbClr val="FFFFFF"/>
                </a:highlight>
                <a:latin typeface="Courier New"/>
                <a:ea typeface="Courier New"/>
                <a:cs typeface="Courier New"/>
                <a:sym typeface="Courier New"/>
              </a:rPr>
              <a:t> </a:t>
            </a:r>
            <a:r>
              <a:rPr b="1" lang="en-GB" sz="1100">
                <a:solidFill>
                  <a:srgbClr val="006699"/>
                </a:solidFill>
                <a:highlight>
                  <a:srgbClr val="FFFFFF"/>
                </a:highlight>
                <a:latin typeface="Courier New"/>
                <a:ea typeface="Courier New"/>
                <a:cs typeface="Courier New"/>
                <a:sym typeface="Courier New"/>
              </a:rPr>
              <a:t>not</a:t>
            </a:r>
            <a:r>
              <a:rPr lang="en-GB" sz="1100">
                <a:solidFill>
                  <a:srgbClr val="273239"/>
                </a:solidFill>
                <a:highlight>
                  <a:srgbClr val="FFFFFF"/>
                </a:highlight>
                <a:latin typeface="Courier New"/>
                <a:ea typeface="Courier New"/>
                <a:cs typeface="Courier New"/>
                <a:sym typeface="Courier New"/>
              </a:rPr>
              <a:t> </a:t>
            </a:r>
            <a:r>
              <a:rPr lang="en-GB" sz="1100">
                <a:solidFill>
                  <a:srgbClr val="000000"/>
                </a:solidFill>
                <a:highlight>
                  <a:srgbClr val="FFFFFF"/>
                </a:highlight>
                <a:latin typeface="Courier New"/>
                <a:ea typeface="Courier New"/>
                <a:cs typeface="Courier New"/>
                <a:sym typeface="Courier New"/>
              </a:rPr>
              <a:t>a:</a:t>
            </a:r>
            <a:endParaRPr sz="1100">
              <a:solidFill>
                <a:srgbClr val="0000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188038"/>
                </a:solidFill>
                <a:highlight>
                  <a:srgbClr val="FFFFFF"/>
                </a:highlight>
                <a:latin typeface="Courier New"/>
                <a:ea typeface="Courier New"/>
                <a:cs typeface="Courier New"/>
                <a:sym typeface="Courier New"/>
              </a:rPr>
              <a:t>    </a:t>
            </a:r>
            <a:r>
              <a:rPr b="1" lang="en-GB" sz="1100">
                <a:solidFill>
                  <a:srgbClr val="006699"/>
                </a:solidFill>
                <a:highlight>
                  <a:srgbClr val="FFFFFF"/>
                </a:highlight>
                <a:latin typeface="Courier New"/>
                <a:ea typeface="Courier New"/>
                <a:cs typeface="Courier New"/>
                <a:sym typeface="Courier New"/>
              </a:rPr>
              <a:t>print</a:t>
            </a:r>
            <a:r>
              <a:rPr lang="en-GB" sz="1100">
                <a:solidFill>
                  <a:srgbClr val="000000"/>
                </a:solidFill>
                <a:highlight>
                  <a:srgbClr val="FFFFFF"/>
                </a:highlight>
                <a:latin typeface="Courier New"/>
                <a:ea typeface="Courier New"/>
                <a:cs typeface="Courier New"/>
                <a:sym typeface="Courier New"/>
              </a:rPr>
              <a:t>(</a:t>
            </a:r>
            <a:r>
              <a:rPr lang="en-GB" sz="1100">
                <a:solidFill>
                  <a:srgbClr val="0000FF"/>
                </a:solidFill>
                <a:highlight>
                  <a:srgbClr val="FFFFFF"/>
                </a:highlight>
                <a:latin typeface="Courier New"/>
                <a:ea typeface="Courier New"/>
                <a:cs typeface="Courier New"/>
                <a:sym typeface="Courier New"/>
              </a:rPr>
              <a:t>"</a:t>
            </a:r>
            <a:r>
              <a:rPr lang="en-GB" sz="1200">
                <a:solidFill>
                  <a:srgbClr val="00FF00"/>
                </a:solidFill>
                <a:highlight>
                  <a:srgbClr val="000000"/>
                </a:highlight>
                <a:latin typeface="Courier New"/>
                <a:ea typeface="Courier New"/>
                <a:cs typeface="Courier New"/>
                <a:sym typeface="Courier New"/>
              </a:rPr>
              <a:t>This will return True</a:t>
            </a:r>
            <a:r>
              <a:rPr lang="en-GB" sz="1100">
                <a:solidFill>
                  <a:srgbClr val="0000FF"/>
                </a:solidFill>
                <a:highlight>
                  <a:srgbClr val="FFFFFF"/>
                </a:highlight>
                <a:latin typeface="Courier New"/>
                <a:ea typeface="Courier New"/>
                <a:cs typeface="Courier New"/>
                <a:sym typeface="Courier New"/>
              </a:rPr>
              <a:t>"</a:t>
            </a:r>
            <a:r>
              <a:rPr lang="en-GB" sz="1100">
                <a:solidFill>
                  <a:srgbClr val="000000"/>
                </a:solidFill>
                <a:highlight>
                  <a:srgbClr val="FFFFFF"/>
                </a:highlight>
                <a:latin typeface="Courier New"/>
                <a:ea typeface="Courier New"/>
                <a:cs typeface="Courier New"/>
                <a:sym typeface="Courier New"/>
              </a:rPr>
              <a:t>)</a:t>
            </a:r>
            <a:endParaRPr sz="1100">
              <a:solidFill>
                <a:srgbClr val="0000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t/>
            </a:r>
            <a:endParaRPr sz="1100">
              <a:solidFill>
                <a:srgbClr val="0000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273239"/>
                </a:solidFill>
                <a:highlight>
                  <a:srgbClr val="FFFFFF"/>
                </a:highlight>
                <a:latin typeface="Courier New"/>
                <a:ea typeface="Courier New"/>
                <a:cs typeface="Courier New"/>
                <a:sym typeface="Courier New"/>
              </a:rPr>
              <a:t> </a:t>
            </a:r>
            <a:endParaRPr sz="1100">
              <a:solidFill>
                <a:srgbClr val="27323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b="1" lang="en-GB" sz="1100">
                <a:solidFill>
                  <a:srgbClr val="006699"/>
                </a:solidFill>
                <a:highlight>
                  <a:srgbClr val="FFFFFF"/>
                </a:highlight>
                <a:latin typeface="Courier New"/>
                <a:ea typeface="Courier New"/>
                <a:cs typeface="Courier New"/>
                <a:sym typeface="Courier New"/>
              </a:rPr>
              <a:t>if</a:t>
            </a:r>
            <a:r>
              <a:rPr lang="en-GB" sz="1100">
                <a:solidFill>
                  <a:srgbClr val="273239"/>
                </a:solidFill>
                <a:highlight>
                  <a:srgbClr val="FFFFFF"/>
                </a:highlight>
                <a:latin typeface="Courier New"/>
                <a:ea typeface="Courier New"/>
                <a:cs typeface="Courier New"/>
                <a:sym typeface="Courier New"/>
              </a:rPr>
              <a:t> </a:t>
            </a:r>
            <a:r>
              <a:rPr b="1" lang="en-GB" sz="1100">
                <a:solidFill>
                  <a:srgbClr val="006699"/>
                </a:solidFill>
                <a:highlight>
                  <a:srgbClr val="FFFFFF"/>
                </a:highlight>
                <a:latin typeface="Courier New"/>
                <a:ea typeface="Courier New"/>
                <a:cs typeface="Courier New"/>
                <a:sym typeface="Courier New"/>
              </a:rPr>
              <a:t>not</a:t>
            </a:r>
            <a:r>
              <a:rPr lang="en-GB" sz="1100">
                <a:solidFill>
                  <a:srgbClr val="273239"/>
                </a:solidFill>
                <a:highlight>
                  <a:srgbClr val="FFFFFF"/>
                </a:highlight>
                <a:latin typeface="Courier New"/>
                <a:ea typeface="Courier New"/>
                <a:cs typeface="Courier New"/>
                <a:sym typeface="Courier New"/>
              </a:rPr>
              <a:t> </a:t>
            </a:r>
            <a:r>
              <a:rPr lang="en-GB" sz="1100">
                <a:solidFill>
                  <a:srgbClr val="000000"/>
                </a:solidFill>
                <a:highlight>
                  <a:srgbClr val="FFFFFF"/>
                </a:highlight>
                <a:latin typeface="Courier New"/>
                <a:ea typeface="Courier New"/>
                <a:cs typeface="Courier New"/>
                <a:sym typeface="Courier New"/>
              </a:rPr>
              <a:t>(a</a:t>
            </a:r>
            <a:r>
              <a:rPr b="1" lang="en-GB" sz="1100">
                <a:solidFill>
                  <a:srgbClr val="006699"/>
                </a:solidFill>
                <a:highlight>
                  <a:srgbClr val="FFFFFF"/>
                </a:highlight>
                <a:latin typeface="Courier New"/>
                <a:ea typeface="Courier New"/>
                <a:cs typeface="Courier New"/>
                <a:sym typeface="Courier New"/>
              </a:rPr>
              <a:t>%</a:t>
            </a:r>
            <a:r>
              <a:rPr lang="en-GB" sz="1100">
                <a:solidFill>
                  <a:srgbClr val="009900"/>
                </a:solidFill>
                <a:highlight>
                  <a:srgbClr val="FFFFFF"/>
                </a:highlight>
                <a:latin typeface="Courier New"/>
                <a:ea typeface="Courier New"/>
                <a:cs typeface="Courier New"/>
                <a:sym typeface="Courier New"/>
              </a:rPr>
              <a:t>3</a:t>
            </a:r>
            <a:r>
              <a:rPr lang="en-GB" sz="1100">
                <a:solidFill>
                  <a:srgbClr val="273239"/>
                </a:solidFill>
                <a:highlight>
                  <a:srgbClr val="FFFFFF"/>
                </a:highlight>
                <a:latin typeface="Courier New"/>
                <a:ea typeface="Courier New"/>
                <a:cs typeface="Courier New"/>
                <a:sym typeface="Courier New"/>
              </a:rPr>
              <a:t> </a:t>
            </a:r>
            <a:r>
              <a:rPr b="1" lang="en-GB" sz="1100">
                <a:solidFill>
                  <a:srgbClr val="006699"/>
                </a:solidFill>
                <a:highlight>
                  <a:srgbClr val="FFFFFF"/>
                </a:highlight>
                <a:latin typeface="Courier New"/>
                <a:ea typeface="Courier New"/>
                <a:cs typeface="Courier New"/>
                <a:sym typeface="Courier New"/>
              </a:rPr>
              <a:t>==</a:t>
            </a:r>
            <a:r>
              <a:rPr lang="en-GB" sz="1100">
                <a:solidFill>
                  <a:srgbClr val="273239"/>
                </a:solidFill>
                <a:highlight>
                  <a:srgbClr val="FFFFFF"/>
                </a:highlight>
                <a:latin typeface="Courier New"/>
                <a:ea typeface="Courier New"/>
                <a:cs typeface="Courier New"/>
                <a:sym typeface="Courier New"/>
              </a:rPr>
              <a:t> </a:t>
            </a:r>
            <a:r>
              <a:rPr lang="en-GB" sz="1100">
                <a:solidFill>
                  <a:srgbClr val="009900"/>
                </a:solidFill>
                <a:highlight>
                  <a:srgbClr val="FFFFFF"/>
                </a:highlight>
                <a:latin typeface="Courier New"/>
                <a:ea typeface="Courier New"/>
                <a:cs typeface="Courier New"/>
                <a:sym typeface="Courier New"/>
              </a:rPr>
              <a:t>0</a:t>
            </a:r>
            <a:r>
              <a:rPr lang="en-GB" sz="1100">
                <a:solidFill>
                  <a:srgbClr val="273239"/>
                </a:solidFill>
                <a:highlight>
                  <a:srgbClr val="FFFFFF"/>
                </a:highlight>
                <a:latin typeface="Courier New"/>
                <a:ea typeface="Courier New"/>
                <a:cs typeface="Courier New"/>
                <a:sym typeface="Courier New"/>
              </a:rPr>
              <a:t> </a:t>
            </a:r>
            <a:r>
              <a:rPr b="1" lang="en-GB" sz="1100">
                <a:solidFill>
                  <a:srgbClr val="006699"/>
                </a:solidFill>
                <a:highlight>
                  <a:srgbClr val="FFFFFF"/>
                </a:highlight>
                <a:latin typeface="Courier New"/>
                <a:ea typeface="Courier New"/>
                <a:cs typeface="Courier New"/>
                <a:sym typeface="Courier New"/>
              </a:rPr>
              <a:t>or</a:t>
            </a:r>
            <a:r>
              <a:rPr lang="en-GB" sz="1100">
                <a:solidFill>
                  <a:srgbClr val="273239"/>
                </a:solidFill>
                <a:highlight>
                  <a:srgbClr val="FFFFFF"/>
                </a:highlight>
                <a:latin typeface="Courier New"/>
                <a:ea typeface="Courier New"/>
                <a:cs typeface="Courier New"/>
                <a:sym typeface="Courier New"/>
              </a:rPr>
              <a:t> </a:t>
            </a:r>
            <a:r>
              <a:rPr lang="en-GB" sz="1100">
                <a:solidFill>
                  <a:srgbClr val="000000"/>
                </a:solidFill>
                <a:highlight>
                  <a:srgbClr val="FFFFFF"/>
                </a:highlight>
                <a:latin typeface="Courier New"/>
                <a:ea typeface="Courier New"/>
                <a:cs typeface="Courier New"/>
                <a:sym typeface="Courier New"/>
              </a:rPr>
              <a:t>a</a:t>
            </a:r>
            <a:r>
              <a:rPr b="1" lang="en-GB" sz="1100">
                <a:solidFill>
                  <a:srgbClr val="006699"/>
                </a:solidFill>
                <a:highlight>
                  <a:srgbClr val="FFFFFF"/>
                </a:highlight>
                <a:latin typeface="Courier New"/>
                <a:ea typeface="Courier New"/>
                <a:cs typeface="Courier New"/>
                <a:sym typeface="Courier New"/>
              </a:rPr>
              <a:t>%</a:t>
            </a:r>
            <a:r>
              <a:rPr lang="en-GB" sz="1100">
                <a:solidFill>
                  <a:srgbClr val="009900"/>
                </a:solidFill>
                <a:highlight>
                  <a:srgbClr val="FFFFFF"/>
                </a:highlight>
                <a:latin typeface="Courier New"/>
                <a:ea typeface="Courier New"/>
                <a:cs typeface="Courier New"/>
                <a:sym typeface="Courier New"/>
              </a:rPr>
              <a:t>5</a:t>
            </a:r>
            <a:r>
              <a:rPr lang="en-GB" sz="1100">
                <a:solidFill>
                  <a:srgbClr val="273239"/>
                </a:solidFill>
                <a:highlight>
                  <a:srgbClr val="FFFFFF"/>
                </a:highlight>
                <a:latin typeface="Courier New"/>
                <a:ea typeface="Courier New"/>
                <a:cs typeface="Courier New"/>
                <a:sym typeface="Courier New"/>
              </a:rPr>
              <a:t> </a:t>
            </a:r>
            <a:r>
              <a:rPr b="1" lang="en-GB" sz="1100">
                <a:solidFill>
                  <a:srgbClr val="006699"/>
                </a:solidFill>
                <a:highlight>
                  <a:srgbClr val="FFFFFF"/>
                </a:highlight>
                <a:latin typeface="Courier New"/>
                <a:ea typeface="Courier New"/>
                <a:cs typeface="Courier New"/>
                <a:sym typeface="Courier New"/>
              </a:rPr>
              <a:t>==</a:t>
            </a:r>
            <a:r>
              <a:rPr lang="en-GB" sz="1100">
                <a:solidFill>
                  <a:srgbClr val="273239"/>
                </a:solidFill>
                <a:highlight>
                  <a:srgbClr val="FFFFFF"/>
                </a:highlight>
                <a:latin typeface="Courier New"/>
                <a:ea typeface="Courier New"/>
                <a:cs typeface="Courier New"/>
                <a:sym typeface="Courier New"/>
              </a:rPr>
              <a:t> </a:t>
            </a:r>
            <a:r>
              <a:rPr lang="en-GB" sz="1100">
                <a:solidFill>
                  <a:srgbClr val="009900"/>
                </a:solidFill>
                <a:highlight>
                  <a:srgbClr val="FFFFFF"/>
                </a:highlight>
                <a:latin typeface="Courier New"/>
                <a:ea typeface="Courier New"/>
                <a:cs typeface="Courier New"/>
                <a:sym typeface="Courier New"/>
              </a:rPr>
              <a:t>0</a:t>
            </a:r>
            <a:r>
              <a:rPr lang="en-GB" sz="1100">
                <a:solidFill>
                  <a:srgbClr val="000000"/>
                </a:solidFill>
                <a:highlight>
                  <a:srgbClr val="FFFFFF"/>
                </a:highlight>
                <a:latin typeface="Courier New"/>
                <a:ea typeface="Courier New"/>
                <a:cs typeface="Courier New"/>
                <a:sym typeface="Courier New"/>
              </a:rPr>
              <a:t>):</a:t>
            </a:r>
            <a:endParaRPr sz="1100">
              <a:solidFill>
                <a:srgbClr val="0000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188038"/>
                </a:solidFill>
                <a:highlight>
                  <a:srgbClr val="FFFFFF"/>
                </a:highlight>
                <a:latin typeface="Courier New"/>
                <a:ea typeface="Courier New"/>
                <a:cs typeface="Courier New"/>
                <a:sym typeface="Courier New"/>
              </a:rPr>
              <a:t>    </a:t>
            </a:r>
            <a:r>
              <a:rPr lang="en-GB" sz="1100">
                <a:solidFill>
                  <a:srgbClr val="FF1493"/>
                </a:solidFill>
                <a:highlight>
                  <a:srgbClr val="FFFFFF"/>
                </a:highlight>
                <a:latin typeface="Courier New"/>
                <a:ea typeface="Courier New"/>
                <a:cs typeface="Courier New"/>
                <a:sym typeface="Courier New"/>
              </a:rPr>
              <a:t>print</a:t>
            </a:r>
            <a:r>
              <a:rPr lang="en-GB" sz="1100">
                <a:solidFill>
                  <a:srgbClr val="000000"/>
                </a:solidFill>
                <a:highlight>
                  <a:srgbClr val="FFFFFF"/>
                </a:highlight>
                <a:latin typeface="Courier New"/>
                <a:ea typeface="Courier New"/>
                <a:cs typeface="Courier New"/>
                <a:sym typeface="Courier New"/>
              </a:rPr>
              <a:t>(</a:t>
            </a:r>
            <a:r>
              <a:rPr lang="en-GB" sz="1100">
                <a:solidFill>
                  <a:srgbClr val="0000FF"/>
                </a:solidFill>
                <a:highlight>
                  <a:srgbClr val="FFFFFF"/>
                </a:highlight>
                <a:latin typeface="Courier New"/>
                <a:ea typeface="Courier New"/>
                <a:cs typeface="Courier New"/>
                <a:sym typeface="Courier New"/>
              </a:rPr>
              <a:t>"10 is not divisible by either 3 or 5"</a:t>
            </a:r>
            <a:r>
              <a:rPr lang="en-GB" sz="1100">
                <a:solidFill>
                  <a:srgbClr val="000000"/>
                </a:solidFill>
                <a:highlight>
                  <a:srgbClr val="FFFFFF"/>
                </a:highlight>
                <a:latin typeface="Courier New"/>
                <a:ea typeface="Courier New"/>
                <a:cs typeface="Courier New"/>
                <a:sym typeface="Courier New"/>
              </a:rPr>
              <a:t>)</a:t>
            </a:r>
            <a:endParaRPr sz="1100">
              <a:solidFill>
                <a:srgbClr val="0000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b="1" lang="en-GB" sz="1100">
                <a:solidFill>
                  <a:srgbClr val="006699"/>
                </a:solidFill>
                <a:highlight>
                  <a:srgbClr val="FFFFFF"/>
                </a:highlight>
                <a:latin typeface="Courier New"/>
                <a:ea typeface="Courier New"/>
                <a:cs typeface="Courier New"/>
                <a:sym typeface="Courier New"/>
              </a:rPr>
              <a:t>else</a:t>
            </a:r>
            <a:r>
              <a:rPr lang="en-GB" sz="1100">
                <a:solidFill>
                  <a:srgbClr val="000000"/>
                </a:solidFill>
                <a:highlight>
                  <a:srgbClr val="FFFFFF"/>
                </a:highlight>
                <a:latin typeface="Courier New"/>
                <a:ea typeface="Courier New"/>
                <a:cs typeface="Courier New"/>
                <a:sym typeface="Courier New"/>
              </a:rPr>
              <a:t>:</a:t>
            </a:r>
            <a:endParaRPr sz="1100">
              <a:solidFill>
                <a:srgbClr val="0000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300"/>
              <a:buNone/>
            </a:pPr>
            <a:r>
              <a:rPr lang="en-GB" sz="1100">
                <a:solidFill>
                  <a:srgbClr val="188038"/>
                </a:solidFill>
                <a:highlight>
                  <a:srgbClr val="FFFFFF"/>
                </a:highlight>
                <a:latin typeface="Courier New"/>
                <a:ea typeface="Courier New"/>
                <a:cs typeface="Courier New"/>
                <a:sym typeface="Courier New"/>
              </a:rPr>
              <a:t>    </a:t>
            </a:r>
            <a:r>
              <a:rPr b="1" lang="en-GB" sz="1100">
                <a:solidFill>
                  <a:srgbClr val="006699"/>
                </a:solidFill>
                <a:highlight>
                  <a:srgbClr val="FFFFFF"/>
                </a:highlight>
                <a:latin typeface="Courier New"/>
                <a:ea typeface="Courier New"/>
                <a:cs typeface="Courier New"/>
                <a:sym typeface="Courier New"/>
              </a:rPr>
              <a:t>print</a:t>
            </a:r>
            <a:r>
              <a:rPr lang="en-GB" sz="1100">
                <a:solidFill>
                  <a:srgbClr val="000000"/>
                </a:solidFill>
                <a:highlight>
                  <a:srgbClr val="FFFFFF"/>
                </a:highlight>
                <a:latin typeface="Courier New"/>
                <a:ea typeface="Courier New"/>
                <a:cs typeface="Courier New"/>
                <a:sym typeface="Courier New"/>
              </a:rPr>
              <a:t>(</a:t>
            </a:r>
            <a:r>
              <a:rPr lang="en-GB" sz="1100">
                <a:solidFill>
                  <a:srgbClr val="0000FF"/>
                </a:solidFill>
                <a:highlight>
                  <a:srgbClr val="FFFFFF"/>
                </a:highlight>
                <a:latin typeface="Courier New"/>
                <a:ea typeface="Courier New"/>
                <a:cs typeface="Courier New"/>
                <a:sym typeface="Courier New"/>
              </a:rPr>
              <a:t>"10 is divisible by either 3 or 5"</a:t>
            </a:r>
            <a:r>
              <a:rPr lang="en-GB" sz="1100">
                <a:solidFill>
                  <a:srgbClr val="000000"/>
                </a:solidFill>
                <a:highlight>
                  <a:srgbClr val="FFFFFF"/>
                </a:highlight>
                <a:latin typeface="Courier New"/>
                <a:ea typeface="Courier New"/>
                <a:cs typeface="Courier New"/>
                <a:sym typeface="Courier New"/>
              </a:rPr>
              <a:t>)</a:t>
            </a:r>
            <a:endParaRPr sz="11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SzPts val="13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g223a15e8a73_0_119"/>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t/>
            </a:r>
            <a:endParaRPr/>
          </a:p>
        </p:txBody>
      </p:sp>
      <p:sp>
        <p:nvSpPr>
          <p:cNvPr id="442" name="Google Shape;442;g223a15e8a73_0_119"/>
          <p:cNvSpPr txBox="1"/>
          <p:nvPr>
            <p:ph idx="1" type="body"/>
          </p:nvPr>
        </p:nvSpPr>
        <p:spPr>
          <a:xfrm>
            <a:off x="1303800" y="1597875"/>
            <a:ext cx="7030500" cy="25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rgbClr val="000000"/>
              </a:buClr>
              <a:buSzPts val="1300"/>
              <a:buFont typeface="Arial"/>
              <a:buNone/>
            </a:pPr>
            <a:r>
              <a:rPr b="1" lang="en-GB" sz="2400"/>
              <a:t>Python Identity Operators</a:t>
            </a:r>
            <a:endParaRPr b="1" sz="2400"/>
          </a:p>
          <a:p>
            <a:pPr indent="0" lvl="0" marL="0" rtl="0" algn="l">
              <a:lnSpc>
                <a:spcPct val="115000"/>
              </a:lnSpc>
              <a:spcBef>
                <a:spcPts val="0"/>
              </a:spcBef>
              <a:spcAft>
                <a:spcPts val="0"/>
              </a:spcAft>
              <a:buClr>
                <a:srgbClr val="000000"/>
              </a:buClr>
              <a:buSzPts val="1300"/>
              <a:buFont typeface="Arial"/>
              <a:buNone/>
            </a:pPr>
            <a:r>
              <a:rPr lang="en-GB"/>
              <a:t>Identity operators are used to compare the objects, not if they are equal, but if they are actually the same object, with the same memory location:</a:t>
            </a:r>
            <a:endParaRPr/>
          </a:p>
          <a:p>
            <a:pPr indent="0" lvl="0" marL="0" rtl="0" algn="l">
              <a:lnSpc>
                <a:spcPct val="115000"/>
              </a:lnSpc>
              <a:spcBef>
                <a:spcPts val="0"/>
              </a:spcBef>
              <a:spcAft>
                <a:spcPts val="0"/>
              </a:spcAft>
              <a:buClr>
                <a:srgbClr val="000000"/>
              </a:buClr>
              <a:buSzPts val="1300"/>
              <a:buFont typeface="Arial"/>
              <a:buNone/>
            </a:pPr>
            <a:r>
              <a:t/>
            </a:r>
            <a:endParaRPr/>
          </a:p>
          <a:p>
            <a:pPr indent="0" lvl="0" marL="0" rtl="0" algn="l">
              <a:lnSpc>
                <a:spcPct val="115000"/>
              </a:lnSpc>
              <a:spcBef>
                <a:spcPts val="0"/>
              </a:spcBef>
              <a:spcAft>
                <a:spcPts val="0"/>
              </a:spcAft>
              <a:buClr>
                <a:srgbClr val="000000"/>
              </a:buClr>
              <a:buSzPts val="1300"/>
              <a:buFont typeface="Arial"/>
              <a:buNone/>
            </a:pPr>
            <a:r>
              <a:rPr lang="en-GB"/>
              <a:t>Operator	            Description	                             Example	</a:t>
            </a:r>
            <a:endParaRPr/>
          </a:p>
          <a:p>
            <a:pPr indent="0" lvl="0" marL="0" rtl="0" algn="l">
              <a:lnSpc>
                <a:spcPct val="115000"/>
              </a:lnSpc>
              <a:spcBef>
                <a:spcPts val="0"/>
              </a:spcBef>
              <a:spcAft>
                <a:spcPts val="0"/>
              </a:spcAft>
              <a:buClr>
                <a:srgbClr val="000000"/>
              </a:buClr>
              <a:buSzPts val="1300"/>
              <a:buFont typeface="Arial"/>
              <a:buNone/>
            </a:pPr>
            <a:r>
              <a:rPr lang="en-GB"/>
              <a:t>is 	   Returns True if both variables are the same object	    x is y	</a:t>
            </a:r>
            <a:endParaRPr/>
          </a:p>
          <a:p>
            <a:pPr indent="0" lvl="0" marL="0" rtl="0" algn="l">
              <a:lnSpc>
                <a:spcPct val="115000"/>
              </a:lnSpc>
              <a:spcBef>
                <a:spcPts val="0"/>
              </a:spcBef>
              <a:spcAft>
                <a:spcPts val="0"/>
              </a:spcAft>
              <a:buClr>
                <a:srgbClr val="000000"/>
              </a:buClr>
              <a:buSzPts val="1300"/>
              <a:buFont typeface="Arial"/>
              <a:buNone/>
            </a:pPr>
            <a:r>
              <a:rPr lang="en-GB"/>
              <a:t>is not	Returns True if both variables are not the same object	x is not 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
          <p:cNvSpPr txBox="1"/>
          <p:nvPr>
            <p:ph type="title"/>
          </p:nvPr>
        </p:nvSpPr>
        <p:spPr>
          <a:xfrm>
            <a:off x="1303800" y="46642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SzPts val="2800"/>
              <a:buNone/>
            </a:pPr>
            <a:r>
              <a:rPr lang="en-GB">
                <a:latin typeface="Nunito"/>
                <a:ea typeface="Nunito"/>
                <a:cs typeface="Nunito"/>
                <a:sym typeface="Nunito"/>
              </a:rPr>
              <a:t>Arithmetic Operators</a:t>
            </a:r>
            <a:endParaRPr/>
          </a:p>
        </p:txBody>
      </p:sp>
      <p:sp>
        <p:nvSpPr>
          <p:cNvPr id="289" name="Google Shape;289;p3"/>
          <p:cNvSpPr txBox="1"/>
          <p:nvPr>
            <p:ph idx="1" type="body"/>
          </p:nvPr>
        </p:nvSpPr>
        <p:spPr>
          <a:xfrm>
            <a:off x="1303800" y="1063250"/>
            <a:ext cx="7840200" cy="396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300"/>
              <a:buNone/>
            </a:pPr>
            <a:r>
              <a:rPr lang="en-GB"/>
              <a:t>Python allows us to do all sort of arithmetic operations on numbers. You can do operations on numbers directly, example:</a:t>
            </a:r>
            <a:endParaRPr/>
          </a:p>
          <a:p>
            <a:pPr indent="0" lvl="0" marL="0" rtl="0" algn="l">
              <a:lnSpc>
                <a:spcPct val="115000"/>
              </a:lnSpc>
              <a:spcBef>
                <a:spcPts val="1200"/>
              </a:spcBef>
              <a:spcAft>
                <a:spcPts val="0"/>
              </a:spcAft>
              <a:buSzPts val="1300"/>
              <a:buNone/>
            </a:pPr>
            <a:r>
              <a:rPr lang="en-GB"/>
              <a:t>a = 5+4</a:t>
            </a:r>
            <a:endParaRPr/>
          </a:p>
          <a:p>
            <a:pPr indent="0" lvl="0" marL="0" rtl="0" algn="l">
              <a:lnSpc>
                <a:spcPct val="115000"/>
              </a:lnSpc>
              <a:spcBef>
                <a:spcPts val="1200"/>
              </a:spcBef>
              <a:spcAft>
                <a:spcPts val="0"/>
              </a:spcAft>
              <a:buSzPts val="1300"/>
              <a:buNone/>
            </a:pPr>
            <a:r>
              <a:rPr lang="en-GB"/>
              <a:t>or, operations on variables containing numbers</a:t>
            </a:r>
            <a:endParaRPr/>
          </a:p>
          <a:p>
            <a:pPr indent="0" lvl="0" marL="0" rtl="0" algn="l">
              <a:lnSpc>
                <a:spcPct val="115000"/>
              </a:lnSpc>
              <a:spcBef>
                <a:spcPts val="1200"/>
              </a:spcBef>
              <a:spcAft>
                <a:spcPts val="0"/>
              </a:spcAft>
              <a:buSzPts val="1300"/>
              <a:buNone/>
            </a:pPr>
            <a:r>
              <a:rPr lang="en-GB"/>
              <a:t>a = 5</a:t>
            </a:r>
            <a:endParaRPr/>
          </a:p>
          <a:p>
            <a:pPr indent="0" lvl="0" marL="0" rtl="0" algn="l">
              <a:lnSpc>
                <a:spcPct val="115000"/>
              </a:lnSpc>
              <a:spcBef>
                <a:spcPts val="1200"/>
              </a:spcBef>
              <a:spcAft>
                <a:spcPts val="0"/>
              </a:spcAft>
              <a:buSzPts val="1300"/>
              <a:buNone/>
            </a:pPr>
            <a:r>
              <a:rPr lang="en-GB"/>
              <a:t>b = 6</a:t>
            </a:r>
            <a:endParaRPr/>
          </a:p>
          <a:p>
            <a:pPr indent="0" lvl="0" marL="0" rtl="0" algn="l">
              <a:lnSpc>
                <a:spcPct val="115000"/>
              </a:lnSpc>
              <a:spcBef>
                <a:spcPts val="1200"/>
              </a:spcBef>
              <a:spcAft>
                <a:spcPts val="0"/>
              </a:spcAft>
              <a:buSzPts val="1300"/>
              <a:buNone/>
            </a:pPr>
            <a:r>
              <a:rPr lang="en-GB"/>
              <a:t>c = a+b</a:t>
            </a:r>
            <a:endParaRPr/>
          </a:p>
          <a:p>
            <a:pPr indent="0" lvl="0" marL="0" rtl="0" algn="l">
              <a:lnSpc>
                <a:spcPct val="115000"/>
              </a:lnSpc>
              <a:spcBef>
                <a:spcPts val="1200"/>
              </a:spcBef>
              <a:spcAft>
                <a:spcPts val="0"/>
              </a:spcAft>
              <a:buSzPts val="1300"/>
              <a:buNone/>
            </a:pPr>
            <a:r>
              <a:t/>
            </a:r>
            <a:endParaRPr/>
          </a:p>
          <a:p>
            <a:pPr indent="0" lvl="0" marL="0" rtl="0" algn="l">
              <a:lnSpc>
                <a:spcPct val="115000"/>
              </a:lnSpc>
              <a:spcBef>
                <a:spcPts val="1200"/>
              </a:spcBef>
              <a:spcAft>
                <a:spcPts val="1200"/>
              </a:spcAft>
              <a:buSzPts val="13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g223a15e8a73_0_124"/>
          <p:cNvSpPr txBox="1"/>
          <p:nvPr>
            <p:ph idx="1" type="body"/>
          </p:nvPr>
        </p:nvSpPr>
        <p:spPr>
          <a:xfrm>
            <a:off x="1303800" y="504275"/>
            <a:ext cx="7030500" cy="40275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300"/>
              <a:buNone/>
            </a:pPr>
            <a:r>
              <a:rPr lang="en-GB" sz="1150">
                <a:solidFill>
                  <a:srgbClr val="000000"/>
                </a:solidFill>
                <a:highlight>
                  <a:srgbClr val="E7E9EB"/>
                </a:highlight>
                <a:latin typeface="Verdana"/>
                <a:ea typeface="Verdana"/>
                <a:cs typeface="Verdana"/>
                <a:sym typeface="Verdana"/>
              </a:rPr>
              <a:t>Returns True if both variables are the same object</a:t>
            </a:r>
            <a:endParaRPr/>
          </a:p>
          <a:p>
            <a:pPr indent="0" lvl="0" marL="0" rtl="0" algn="l">
              <a:lnSpc>
                <a:spcPct val="115000"/>
              </a:lnSpc>
              <a:spcBef>
                <a:spcPts val="0"/>
              </a:spcBef>
              <a:spcAft>
                <a:spcPts val="0"/>
              </a:spcAft>
              <a:buSzPts val="1300"/>
              <a:buNone/>
            </a:pPr>
            <a:r>
              <a:rPr lang="en-GB"/>
              <a:t>x = ["apple", "banana"]</a:t>
            </a:r>
            <a:endParaRPr/>
          </a:p>
          <a:p>
            <a:pPr indent="0" lvl="0" marL="0" rtl="0" algn="l">
              <a:lnSpc>
                <a:spcPct val="115000"/>
              </a:lnSpc>
              <a:spcBef>
                <a:spcPts val="0"/>
              </a:spcBef>
              <a:spcAft>
                <a:spcPts val="0"/>
              </a:spcAft>
              <a:buSzPts val="1300"/>
              <a:buNone/>
            </a:pPr>
            <a:r>
              <a:rPr lang="en-GB"/>
              <a:t>y = ["apple", "banana"]</a:t>
            </a:r>
            <a:endParaRPr/>
          </a:p>
          <a:p>
            <a:pPr indent="0" lvl="0" marL="0" rtl="0" algn="l">
              <a:lnSpc>
                <a:spcPct val="115000"/>
              </a:lnSpc>
              <a:spcBef>
                <a:spcPts val="0"/>
              </a:spcBef>
              <a:spcAft>
                <a:spcPts val="0"/>
              </a:spcAft>
              <a:buSzPts val="1300"/>
              <a:buNone/>
            </a:pPr>
            <a:r>
              <a:rPr lang="en-GB"/>
              <a:t>z = x</a:t>
            </a:r>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rPr lang="en-GB"/>
              <a:t>print(x is z)</a:t>
            </a:r>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rPr lang="en-GB"/>
              <a:t># returns True because z is the same object as x</a:t>
            </a:r>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rPr lang="en-GB"/>
              <a:t>print(x is y)</a:t>
            </a:r>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rPr lang="en-GB"/>
              <a:t># returns False because x is not the same object as y, even if they have the same content</a:t>
            </a:r>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rPr lang="en-GB"/>
              <a:t>print(x == y)</a:t>
            </a:r>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rPr lang="en-GB"/>
              <a:t># to demonstrate the difference betweeen "is" and "==": this comparison returns True because x is equal to y</a:t>
            </a:r>
            <a:endParaRPr/>
          </a:p>
          <a:p>
            <a:pPr indent="0" lvl="0" marL="0" rtl="0" algn="l">
              <a:lnSpc>
                <a:spcPct val="115000"/>
              </a:lnSpc>
              <a:spcBef>
                <a:spcPts val="0"/>
              </a:spcBef>
              <a:spcAft>
                <a:spcPts val="0"/>
              </a:spcAft>
              <a:buSzPts val="13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g223a15e8a73_0_130"/>
          <p:cNvSpPr txBox="1"/>
          <p:nvPr>
            <p:ph idx="1" type="body"/>
          </p:nvPr>
        </p:nvSpPr>
        <p:spPr>
          <a:xfrm>
            <a:off x="1303800" y="731175"/>
            <a:ext cx="7030500" cy="3800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300"/>
              <a:buNone/>
            </a:pPr>
            <a:r>
              <a:rPr lang="en-GB" sz="1150">
                <a:solidFill>
                  <a:srgbClr val="000000"/>
                </a:solidFill>
                <a:highlight>
                  <a:srgbClr val="FFFFFF"/>
                </a:highlight>
                <a:latin typeface="Verdana"/>
                <a:ea typeface="Verdana"/>
                <a:cs typeface="Verdana"/>
                <a:sym typeface="Verdana"/>
              </a:rPr>
              <a:t>Returns True if both variables are not the same object</a:t>
            </a:r>
            <a:endParaRPr/>
          </a:p>
          <a:p>
            <a:pPr indent="0" lvl="0" marL="0" rtl="0" algn="l">
              <a:lnSpc>
                <a:spcPct val="115000"/>
              </a:lnSpc>
              <a:spcBef>
                <a:spcPts val="0"/>
              </a:spcBef>
              <a:spcAft>
                <a:spcPts val="0"/>
              </a:spcAft>
              <a:buSzPts val="1300"/>
              <a:buNone/>
            </a:pPr>
            <a:r>
              <a:rPr lang="en-GB"/>
              <a:t>x = ["apple", "banana"]</a:t>
            </a:r>
            <a:endParaRPr/>
          </a:p>
          <a:p>
            <a:pPr indent="0" lvl="0" marL="0" rtl="0" algn="l">
              <a:lnSpc>
                <a:spcPct val="115000"/>
              </a:lnSpc>
              <a:spcBef>
                <a:spcPts val="0"/>
              </a:spcBef>
              <a:spcAft>
                <a:spcPts val="0"/>
              </a:spcAft>
              <a:buSzPts val="1300"/>
              <a:buNone/>
            </a:pPr>
            <a:r>
              <a:rPr lang="en-GB"/>
              <a:t>y = ["apple", "banana"]</a:t>
            </a:r>
            <a:endParaRPr/>
          </a:p>
          <a:p>
            <a:pPr indent="0" lvl="0" marL="0" rtl="0" algn="l">
              <a:lnSpc>
                <a:spcPct val="115000"/>
              </a:lnSpc>
              <a:spcBef>
                <a:spcPts val="0"/>
              </a:spcBef>
              <a:spcAft>
                <a:spcPts val="0"/>
              </a:spcAft>
              <a:buSzPts val="1300"/>
              <a:buNone/>
            </a:pPr>
            <a:r>
              <a:rPr lang="en-GB"/>
              <a:t>z = x</a:t>
            </a:r>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rPr lang="en-GB"/>
              <a:t>print(x is not z)</a:t>
            </a:r>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rPr lang="en-GB"/>
              <a:t># returns False because z is the same object as x</a:t>
            </a:r>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rPr lang="en-GB"/>
              <a:t>print(x is not y)</a:t>
            </a:r>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rPr lang="en-GB"/>
              <a:t># returns True because x is not the same object as y, even if they have the same content</a:t>
            </a:r>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rPr lang="en-GB"/>
              <a:t>print(x != y)</a:t>
            </a:r>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rPr lang="en-GB"/>
              <a:t># to demonstrate the difference betweeen "is not" and "!=": this comparison returns False because x is equal to y</a:t>
            </a:r>
            <a:endParaRPr/>
          </a:p>
          <a:p>
            <a:pPr indent="0" lvl="0" marL="0" rtl="0" algn="l">
              <a:lnSpc>
                <a:spcPct val="115000"/>
              </a:lnSpc>
              <a:spcBef>
                <a:spcPts val="0"/>
              </a:spcBef>
              <a:spcAft>
                <a:spcPts val="0"/>
              </a:spcAft>
              <a:buSzPts val="13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g109de1a2717_0_37"/>
          <p:cNvSpPr txBox="1"/>
          <p:nvPr>
            <p:ph idx="1" type="body"/>
          </p:nvPr>
        </p:nvSpPr>
        <p:spPr>
          <a:xfrm>
            <a:off x="778725" y="622050"/>
            <a:ext cx="7030500" cy="3899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en-GB" sz="2550"/>
              <a:t>Python Membership Operators</a:t>
            </a:r>
            <a:endParaRPr b="1" sz="2550"/>
          </a:p>
          <a:p>
            <a:pPr indent="0" lvl="0" marL="0" rtl="0" algn="l">
              <a:lnSpc>
                <a:spcPct val="115000"/>
              </a:lnSpc>
              <a:spcBef>
                <a:spcPts val="0"/>
              </a:spcBef>
              <a:spcAft>
                <a:spcPts val="0"/>
              </a:spcAft>
              <a:buSzPts val="1300"/>
              <a:buNone/>
            </a:pPr>
            <a:r>
              <a:rPr lang="en-GB"/>
              <a:t>Membership operators are used to test if a sequence is presented in an object:</a:t>
            </a:r>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rPr lang="en-GB"/>
              <a:t>Operator	                                           Description	                                                                           Example</a:t>
            </a:r>
            <a:endParaRPr/>
          </a:p>
          <a:p>
            <a:pPr indent="0" lvl="0" marL="0" rtl="0" algn="l">
              <a:lnSpc>
                <a:spcPct val="115000"/>
              </a:lnSpc>
              <a:spcBef>
                <a:spcPts val="0"/>
              </a:spcBef>
              <a:spcAft>
                <a:spcPts val="0"/>
              </a:spcAft>
              <a:buSzPts val="1300"/>
              <a:buNone/>
            </a:pPr>
            <a:r>
              <a:rPr lang="en-GB"/>
              <a:t>in 	         Returns True if a sequence with the specified value is present in the object	             x in y	</a:t>
            </a:r>
            <a:endParaRPr/>
          </a:p>
          <a:p>
            <a:pPr indent="0" lvl="0" marL="0" rtl="0" algn="l">
              <a:lnSpc>
                <a:spcPct val="115000"/>
              </a:lnSpc>
              <a:spcBef>
                <a:spcPts val="0"/>
              </a:spcBef>
              <a:spcAft>
                <a:spcPts val="0"/>
              </a:spcAft>
              <a:buSzPts val="1300"/>
              <a:buNone/>
            </a:pPr>
            <a:r>
              <a:rPr lang="en-GB"/>
              <a:t>not in	         Returns True if a sequence with the specified value is not present in the object	x not in y	</a:t>
            </a:r>
            <a:endParaRPr/>
          </a:p>
          <a:p>
            <a:pPr indent="0" lvl="0" marL="0" rtl="0" algn="l">
              <a:lnSpc>
                <a:spcPct val="115000"/>
              </a:lnSpc>
              <a:spcBef>
                <a:spcPts val="0"/>
              </a:spcBef>
              <a:spcAft>
                <a:spcPts val="0"/>
              </a:spcAft>
              <a:buSzPts val="13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g223a15e8a73_0_14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t>In </a:t>
            </a:r>
            <a:r>
              <a:rPr b="0" lang="en-GB" sz="1150">
                <a:solidFill>
                  <a:srgbClr val="000000"/>
                </a:solidFill>
                <a:highlight>
                  <a:srgbClr val="E7E9EB"/>
                </a:highlight>
                <a:latin typeface="Verdana"/>
                <a:ea typeface="Verdana"/>
                <a:cs typeface="Verdana"/>
                <a:sym typeface="Verdana"/>
              </a:rPr>
              <a:t>Returns True if a sequence with the specified value is present in the object</a:t>
            </a:r>
            <a:endParaRPr/>
          </a:p>
        </p:txBody>
      </p:sp>
      <p:sp>
        <p:nvSpPr>
          <p:cNvPr id="463" name="Google Shape;463;g223a15e8a73_0_146"/>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GB"/>
              <a:t>x = ["apple", "banana"]</a:t>
            </a:r>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rPr lang="en-GB"/>
              <a:t>print("banana" in x)</a:t>
            </a:r>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rPr lang="en-GB"/>
              <a:t># returns True because a sequence with the value "banana" is in the list</a:t>
            </a:r>
            <a:endParaRPr/>
          </a:p>
          <a:p>
            <a:pPr indent="0" lvl="0" marL="0" rtl="0" algn="l">
              <a:lnSpc>
                <a:spcPct val="115000"/>
              </a:lnSpc>
              <a:spcBef>
                <a:spcPts val="0"/>
              </a:spcBef>
              <a:spcAft>
                <a:spcPts val="0"/>
              </a:spcAft>
              <a:buSzPts val="13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g223a15e8a73_0_15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270531"/>
              <a:buNone/>
            </a:pPr>
            <a:r>
              <a:rPr lang="en-GB"/>
              <a:t>Not in </a:t>
            </a:r>
            <a:endParaRPr b="0" sz="1150">
              <a:solidFill>
                <a:srgbClr val="000000"/>
              </a:solidFill>
              <a:highlight>
                <a:srgbClr val="FFFFFF"/>
              </a:highlight>
              <a:latin typeface="Verdana"/>
              <a:ea typeface="Verdana"/>
              <a:cs typeface="Verdana"/>
              <a:sym typeface="Verdana"/>
            </a:endParaRPr>
          </a:p>
          <a:p>
            <a:pPr indent="0" lvl="0" marL="0" rtl="0" algn="l">
              <a:lnSpc>
                <a:spcPct val="115000"/>
              </a:lnSpc>
              <a:spcBef>
                <a:spcPts val="1500"/>
              </a:spcBef>
              <a:spcAft>
                <a:spcPts val="0"/>
              </a:spcAft>
              <a:buSzPct val="270531"/>
              <a:buNone/>
            </a:pPr>
            <a:r>
              <a:rPr b="0" lang="en-GB" sz="1150">
                <a:solidFill>
                  <a:srgbClr val="000000"/>
                </a:solidFill>
                <a:highlight>
                  <a:srgbClr val="FFFFFF"/>
                </a:highlight>
                <a:latin typeface="Verdana"/>
                <a:ea typeface="Verdana"/>
                <a:cs typeface="Verdana"/>
                <a:sym typeface="Verdana"/>
              </a:rPr>
              <a:t>Returns True if a sequence with the specified value is not present in the object</a:t>
            </a:r>
            <a:endParaRPr b="0" sz="1150">
              <a:solidFill>
                <a:srgbClr val="000000"/>
              </a:solidFill>
              <a:highlight>
                <a:srgbClr val="FFFFFF"/>
              </a:highlight>
              <a:latin typeface="Verdana"/>
              <a:ea typeface="Verdana"/>
              <a:cs typeface="Verdana"/>
              <a:sym typeface="Verdana"/>
            </a:endParaRPr>
          </a:p>
          <a:p>
            <a:pPr indent="0" lvl="0" marL="0" rtl="0" algn="l">
              <a:lnSpc>
                <a:spcPct val="100000"/>
              </a:lnSpc>
              <a:spcBef>
                <a:spcPts val="1500"/>
              </a:spcBef>
              <a:spcAft>
                <a:spcPts val="0"/>
              </a:spcAft>
              <a:buSzPct val="111111"/>
              <a:buNone/>
            </a:pPr>
            <a:r>
              <a:t/>
            </a:r>
            <a:endParaRPr/>
          </a:p>
        </p:txBody>
      </p:sp>
      <p:sp>
        <p:nvSpPr>
          <p:cNvPr id="469" name="Google Shape;469;g223a15e8a73_0_153"/>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GB"/>
              <a:t>x = ["apple", "banana"]</a:t>
            </a:r>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rPr lang="en-GB"/>
              <a:t>print("pineapple" not in x)</a:t>
            </a:r>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rPr lang="en-GB"/>
              <a:t># returns True because a sequence with the value "pineapple" is not in the list</a:t>
            </a:r>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g109c61bcea9_0_33"/>
          <p:cNvSpPr txBox="1"/>
          <p:nvPr>
            <p:ph idx="1" type="body"/>
          </p:nvPr>
        </p:nvSpPr>
        <p:spPr>
          <a:xfrm>
            <a:off x="1303800" y="889400"/>
            <a:ext cx="7030500" cy="36423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08333"/>
              <a:buNone/>
            </a:pPr>
            <a:r>
              <a:rPr lang="en-GB" sz="1200"/>
              <a:t>In Class Exercises :</a:t>
            </a:r>
            <a:endParaRPr sz="1200"/>
          </a:p>
          <a:p>
            <a:pPr indent="-293273" lvl="0" marL="457200" rtl="0" algn="l">
              <a:lnSpc>
                <a:spcPct val="115000"/>
              </a:lnSpc>
              <a:spcBef>
                <a:spcPts val="1200"/>
              </a:spcBef>
              <a:spcAft>
                <a:spcPts val="0"/>
              </a:spcAft>
              <a:buClr>
                <a:srgbClr val="000000"/>
              </a:buClr>
              <a:buSzPct val="100000"/>
              <a:buFont typeface="Arial"/>
              <a:buChar char="●"/>
            </a:pPr>
            <a:r>
              <a:rPr lang="en-GB" sz="1100">
                <a:solidFill>
                  <a:srgbClr val="000000"/>
                </a:solidFill>
                <a:latin typeface="Arial"/>
                <a:ea typeface="Arial"/>
                <a:cs typeface="Arial"/>
                <a:sym typeface="Arial"/>
              </a:rPr>
              <a:t>Nidhi and Shubh are two students in the same grade. They have a total of 3 subjects in the school. After examination, they want to check whether their total marks are equal or not. So to help them write a program in python to take marks as input from two students. Print the overall score of both the students. Also, print "true" if they have an equal score or print "false" on the screen.</a:t>
            </a:r>
            <a:endParaRPr sz="1100">
              <a:solidFill>
                <a:srgbClr val="000000"/>
              </a:solidFill>
              <a:latin typeface="Arial"/>
              <a:ea typeface="Arial"/>
              <a:cs typeface="Arial"/>
              <a:sym typeface="Arial"/>
            </a:endParaRPr>
          </a:p>
          <a:p>
            <a:pPr indent="-293273" lvl="0" marL="457200" rtl="0" algn="l">
              <a:lnSpc>
                <a:spcPct val="115000"/>
              </a:lnSpc>
              <a:spcBef>
                <a:spcPts val="0"/>
              </a:spcBef>
              <a:spcAft>
                <a:spcPts val="0"/>
              </a:spcAft>
              <a:buClr>
                <a:srgbClr val="000000"/>
              </a:buClr>
              <a:buSzPct val="100000"/>
              <a:buFont typeface="Arial"/>
              <a:buChar char="●"/>
            </a:pPr>
            <a:r>
              <a:rPr lang="en-GB" sz="1100">
                <a:solidFill>
                  <a:srgbClr val="000000"/>
                </a:solidFill>
                <a:latin typeface="Arial"/>
                <a:ea typeface="Arial"/>
                <a:cs typeface="Arial"/>
                <a:sym typeface="Arial"/>
              </a:rPr>
              <a:t>Hint: Take the input for marks and then use the “==“ operator to print the answer.</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SzPct val="127764"/>
              <a:buNone/>
            </a:pPr>
            <a:r>
              <a:t/>
            </a:r>
            <a:endParaRPr sz="1100">
              <a:solidFill>
                <a:srgbClr val="000000"/>
              </a:solidFill>
              <a:highlight>
                <a:srgbClr val="FFFFFE"/>
              </a:highlight>
              <a:latin typeface="Arial"/>
              <a:ea typeface="Arial"/>
              <a:cs typeface="Arial"/>
              <a:sym typeface="Arial"/>
            </a:endParaRPr>
          </a:p>
          <a:p>
            <a:pPr indent="-293273" lvl="0" marL="457200" rtl="0" algn="l">
              <a:lnSpc>
                <a:spcPct val="135714"/>
              </a:lnSpc>
              <a:spcBef>
                <a:spcPts val="1200"/>
              </a:spcBef>
              <a:spcAft>
                <a:spcPts val="0"/>
              </a:spcAft>
              <a:buClr>
                <a:srgbClr val="000000"/>
              </a:buClr>
              <a:buSzPct val="100000"/>
              <a:buFont typeface="Arial"/>
              <a:buChar char="●"/>
            </a:pPr>
            <a:r>
              <a:rPr lang="en-GB" sz="1100">
                <a:solidFill>
                  <a:srgbClr val="000000"/>
                </a:solidFill>
                <a:highlight>
                  <a:srgbClr val="FFFFFE"/>
                </a:highlight>
                <a:latin typeface="Arial"/>
                <a:ea typeface="Arial"/>
                <a:cs typeface="Arial"/>
                <a:sym typeface="Arial"/>
              </a:rPr>
              <a:t>Varun is using a stopwatch to calculate his running speed. The stopwatch shows the time taken in seconds. He wants to convert it into minutes and seconds. Write a program to help him with this.</a:t>
            </a:r>
            <a:endParaRPr sz="1100">
              <a:solidFill>
                <a:srgbClr val="000000"/>
              </a:solidFill>
              <a:highlight>
                <a:srgbClr val="FFFFFE"/>
              </a:highlight>
              <a:latin typeface="Arial"/>
              <a:ea typeface="Arial"/>
              <a:cs typeface="Arial"/>
              <a:sym typeface="Arial"/>
            </a:endParaRPr>
          </a:p>
          <a:p>
            <a:pPr indent="-293273" lvl="0" marL="457200" rtl="0" algn="l">
              <a:lnSpc>
                <a:spcPct val="135714"/>
              </a:lnSpc>
              <a:spcBef>
                <a:spcPts val="0"/>
              </a:spcBef>
              <a:spcAft>
                <a:spcPts val="0"/>
              </a:spcAft>
              <a:buClr>
                <a:srgbClr val="000000"/>
              </a:buClr>
              <a:buSzPct val="100000"/>
              <a:buFont typeface="Arial"/>
              <a:buChar char="●"/>
            </a:pPr>
            <a:r>
              <a:t/>
            </a:r>
            <a:endParaRPr sz="1100">
              <a:solidFill>
                <a:srgbClr val="000000"/>
              </a:solidFill>
              <a:highlight>
                <a:srgbClr val="FFFFFE"/>
              </a:highlight>
              <a:latin typeface="Arial"/>
              <a:ea typeface="Arial"/>
              <a:cs typeface="Arial"/>
              <a:sym typeface="Arial"/>
            </a:endParaRPr>
          </a:p>
          <a:p>
            <a:pPr indent="-293273" lvl="0" marL="457200" rtl="0" algn="l">
              <a:lnSpc>
                <a:spcPct val="135714"/>
              </a:lnSpc>
              <a:spcBef>
                <a:spcPts val="0"/>
              </a:spcBef>
              <a:spcAft>
                <a:spcPts val="0"/>
              </a:spcAft>
              <a:buClr>
                <a:srgbClr val="000000"/>
              </a:buClr>
              <a:buSzPct val="100000"/>
              <a:buFont typeface="Arial"/>
              <a:buChar char="●"/>
            </a:pPr>
            <a:r>
              <a:t/>
            </a:r>
            <a:endParaRPr sz="1100">
              <a:solidFill>
                <a:srgbClr val="000000"/>
              </a:solidFill>
              <a:highlight>
                <a:srgbClr val="FFFFFE"/>
              </a:highlight>
              <a:latin typeface="Arial"/>
              <a:ea typeface="Arial"/>
              <a:cs typeface="Arial"/>
              <a:sym typeface="Arial"/>
            </a:endParaRPr>
          </a:p>
          <a:p>
            <a:pPr indent="-293273" lvl="0" marL="457200" rtl="0" algn="l">
              <a:lnSpc>
                <a:spcPct val="135714"/>
              </a:lnSpc>
              <a:spcBef>
                <a:spcPts val="0"/>
              </a:spcBef>
              <a:spcAft>
                <a:spcPts val="0"/>
              </a:spcAft>
              <a:buClr>
                <a:srgbClr val="000000"/>
              </a:buClr>
              <a:buSzPct val="100000"/>
              <a:buFont typeface="Arial"/>
              <a:buChar char="●"/>
            </a:pPr>
            <a:r>
              <a:rPr lang="en-GB" sz="1100">
                <a:solidFill>
                  <a:srgbClr val="000000"/>
                </a:solidFill>
                <a:highlight>
                  <a:srgbClr val="FFFFFE"/>
                </a:highlight>
                <a:latin typeface="Arial"/>
                <a:ea typeface="Arial"/>
                <a:cs typeface="Arial"/>
                <a:sym typeface="Arial"/>
              </a:rPr>
              <a:t>For input :</a:t>
            </a:r>
            <a:endParaRPr sz="1100">
              <a:solidFill>
                <a:srgbClr val="000000"/>
              </a:solidFill>
              <a:highlight>
                <a:srgbClr val="FFFFFE"/>
              </a:highlight>
              <a:latin typeface="Arial"/>
              <a:ea typeface="Arial"/>
              <a:cs typeface="Arial"/>
              <a:sym typeface="Arial"/>
            </a:endParaRPr>
          </a:p>
          <a:p>
            <a:pPr indent="-293273" lvl="0" marL="457200" rtl="0" algn="l">
              <a:lnSpc>
                <a:spcPct val="135714"/>
              </a:lnSpc>
              <a:spcBef>
                <a:spcPts val="0"/>
              </a:spcBef>
              <a:spcAft>
                <a:spcPts val="0"/>
              </a:spcAft>
              <a:buClr>
                <a:srgbClr val="000000"/>
              </a:buClr>
              <a:buSzPct val="100000"/>
              <a:buFont typeface="Arial"/>
              <a:buChar char="●"/>
            </a:pPr>
            <a:r>
              <a:rPr lang="en-GB" sz="1100">
                <a:solidFill>
                  <a:srgbClr val="000000"/>
                </a:solidFill>
                <a:highlight>
                  <a:srgbClr val="FFFFFE"/>
                </a:highlight>
                <a:latin typeface="Arial"/>
                <a:ea typeface="Arial"/>
                <a:cs typeface="Arial"/>
                <a:sym typeface="Arial"/>
              </a:rPr>
              <a:t>Enter the number of seconds:  125 </a:t>
            </a:r>
            <a:endParaRPr sz="1100">
              <a:solidFill>
                <a:srgbClr val="000000"/>
              </a:solidFill>
              <a:highlight>
                <a:srgbClr val="FFFFFE"/>
              </a:highlight>
              <a:latin typeface="Arial"/>
              <a:ea typeface="Arial"/>
              <a:cs typeface="Arial"/>
              <a:sym typeface="Arial"/>
            </a:endParaRPr>
          </a:p>
          <a:p>
            <a:pPr indent="-293273" lvl="0" marL="457200" rtl="0" algn="l">
              <a:lnSpc>
                <a:spcPct val="135714"/>
              </a:lnSpc>
              <a:spcBef>
                <a:spcPts val="0"/>
              </a:spcBef>
              <a:spcAft>
                <a:spcPts val="0"/>
              </a:spcAft>
              <a:buClr>
                <a:srgbClr val="000000"/>
              </a:buClr>
              <a:buSzPct val="100000"/>
              <a:buFont typeface="Arial"/>
              <a:buChar char="●"/>
            </a:pPr>
            <a:r>
              <a:rPr lang="en-GB" sz="1100">
                <a:solidFill>
                  <a:srgbClr val="000000"/>
                </a:solidFill>
                <a:highlight>
                  <a:srgbClr val="FFFFFE"/>
                </a:highlight>
                <a:latin typeface="Arial"/>
                <a:ea typeface="Arial"/>
                <a:cs typeface="Arial"/>
                <a:sym typeface="Arial"/>
              </a:rPr>
              <a:t>Output :</a:t>
            </a:r>
            <a:endParaRPr sz="1100">
              <a:solidFill>
                <a:srgbClr val="000000"/>
              </a:solidFill>
              <a:highlight>
                <a:srgbClr val="FFFFFE"/>
              </a:highlight>
              <a:latin typeface="Arial"/>
              <a:ea typeface="Arial"/>
              <a:cs typeface="Arial"/>
              <a:sym typeface="Arial"/>
            </a:endParaRPr>
          </a:p>
          <a:p>
            <a:pPr indent="-293273" lvl="0" marL="457200" rtl="0" algn="l">
              <a:lnSpc>
                <a:spcPct val="135714"/>
              </a:lnSpc>
              <a:spcBef>
                <a:spcPts val="0"/>
              </a:spcBef>
              <a:spcAft>
                <a:spcPts val="0"/>
              </a:spcAft>
              <a:buClr>
                <a:srgbClr val="000000"/>
              </a:buClr>
              <a:buSzPct val="100000"/>
              <a:buFont typeface="Arial"/>
              <a:buChar char="●"/>
            </a:pPr>
            <a:r>
              <a:rPr lang="en-GB" sz="1100">
                <a:solidFill>
                  <a:srgbClr val="000000"/>
                </a:solidFill>
                <a:highlight>
                  <a:srgbClr val="FFFFFE"/>
                </a:highlight>
                <a:latin typeface="Arial"/>
                <a:ea typeface="Arial"/>
                <a:cs typeface="Arial"/>
                <a:sym typeface="Arial"/>
              </a:rPr>
              <a:t>&gt;&gt; 2 minutes and 5 seconds</a:t>
            </a:r>
            <a:endParaRPr sz="1100">
              <a:solidFill>
                <a:srgbClr val="000000"/>
              </a:solidFill>
              <a:highlight>
                <a:srgbClr val="FFFFFE"/>
              </a:highlight>
              <a:latin typeface="Arial"/>
              <a:ea typeface="Arial"/>
              <a:cs typeface="Arial"/>
              <a:sym typeface="Arial"/>
            </a:endParaRPr>
          </a:p>
          <a:p>
            <a:pPr indent="0" lvl="0" marL="457200" rtl="0" algn="l">
              <a:lnSpc>
                <a:spcPct val="135714"/>
              </a:lnSpc>
              <a:spcBef>
                <a:spcPts val="1200"/>
              </a:spcBef>
              <a:spcAft>
                <a:spcPts val="0"/>
              </a:spcAft>
              <a:buSzPct val="108333"/>
              <a:buNone/>
            </a:pPr>
            <a:r>
              <a:t/>
            </a:r>
            <a:endParaRPr sz="1200">
              <a:solidFill>
                <a:srgbClr val="00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g111465a9495_0_0"/>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t>In class exercise</a:t>
            </a:r>
            <a:endParaRPr/>
          </a:p>
        </p:txBody>
      </p:sp>
      <p:sp>
        <p:nvSpPr>
          <p:cNvPr id="480" name="Google Shape;480;g111465a9495_0_0"/>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p>
            <a:pPr indent="-298450" lvl="0" marL="457200" rtl="0" algn="l">
              <a:lnSpc>
                <a:spcPct val="135714"/>
              </a:lnSpc>
              <a:spcBef>
                <a:spcPts val="1200"/>
              </a:spcBef>
              <a:spcAft>
                <a:spcPts val="0"/>
              </a:spcAft>
              <a:buClr>
                <a:srgbClr val="000000"/>
              </a:buClr>
              <a:buSzPts val="1100"/>
              <a:buFont typeface="Arial"/>
              <a:buChar char="●"/>
            </a:pPr>
            <a:r>
              <a:rPr lang="en-GB" sz="1100">
                <a:solidFill>
                  <a:srgbClr val="000000"/>
                </a:solidFill>
                <a:highlight>
                  <a:srgbClr val="FFFFFE"/>
                </a:highlight>
                <a:latin typeface="Arial"/>
                <a:ea typeface="Arial"/>
                <a:cs typeface="Arial"/>
                <a:sym typeface="Arial"/>
              </a:rPr>
              <a:t>Varun measures his running speed in kilometers per hour. For a better understanding, he wants to know his speed in meters per second as well. But he is facing a problem in calculating his speed in meters per second. Write a program for Varun where he can enter the speed in kilometers per hour and he can get the speed in meters per second.</a:t>
            </a:r>
            <a:endParaRPr sz="1100">
              <a:solidFill>
                <a:srgbClr val="000000"/>
              </a:solidFill>
              <a:highlight>
                <a:srgbClr val="FFFFFE"/>
              </a:highlight>
              <a:latin typeface="Arial"/>
              <a:ea typeface="Arial"/>
              <a:cs typeface="Arial"/>
              <a:sym typeface="Arial"/>
            </a:endParaRPr>
          </a:p>
          <a:p>
            <a:pPr indent="-298450" lvl="0" marL="457200" rtl="0" algn="l">
              <a:lnSpc>
                <a:spcPct val="135714"/>
              </a:lnSpc>
              <a:spcBef>
                <a:spcPts val="0"/>
              </a:spcBef>
              <a:spcAft>
                <a:spcPts val="0"/>
              </a:spcAft>
              <a:buClr>
                <a:srgbClr val="000000"/>
              </a:buClr>
              <a:buSzPts val="1100"/>
              <a:buFont typeface="Arial"/>
              <a:buChar char="●"/>
            </a:pPr>
            <a:r>
              <a:rPr lang="en-GB" sz="1100">
                <a:solidFill>
                  <a:srgbClr val="000000"/>
                </a:solidFill>
                <a:highlight>
                  <a:srgbClr val="FFFFFE"/>
                </a:highlight>
                <a:latin typeface="Arial"/>
                <a:ea typeface="Arial"/>
                <a:cs typeface="Arial"/>
                <a:sym typeface="Arial"/>
              </a:rPr>
              <a:t>Hint: divide the speed value by 3.6</a:t>
            </a:r>
            <a:endParaRPr>
              <a:highlight>
                <a:srgbClr val="FFFFFE"/>
              </a:high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g111465a9495_0_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t>Homework questions</a:t>
            </a:r>
            <a:endParaRPr/>
          </a:p>
        </p:txBody>
      </p:sp>
      <p:sp>
        <p:nvSpPr>
          <p:cNvPr id="486" name="Google Shape;486;g111465a9495_0_5"/>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lnSpcReduction="20000"/>
          </a:bodyPr>
          <a:lstStyle/>
          <a:p>
            <a:pPr indent="-298450" lvl="0" marL="457200" rtl="0" algn="l">
              <a:lnSpc>
                <a:spcPct val="135714"/>
              </a:lnSpc>
              <a:spcBef>
                <a:spcPts val="1200"/>
              </a:spcBef>
              <a:spcAft>
                <a:spcPts val="0"/>
              </a:spcAft>
              <a:buClr>
                <a:srgbClr val="000000"/>
              </a:buClr>
              <a:buSzPts val="1100"/>
              <a:buFont typeface="Arial"/>
              <a:buChar char="●"/>
            </a:pPr>
            <a:r>
              <a:rPr lang="en-GB" sz="1100">
                <a:solidFill>
                  <a:srgbClr val="000000"/>
                </a:solidFill>
                <a:latin typeface="Arial"/>
                <a:ea typeface="Arial"/>
                <a:cs typeface="Arial"/>
                <a:sym typeface="Arial"/>
              </a:rPr>
              <a:t>Nidhi loves to travel to different countries. She is now in a country where the temperature is measured in Fahrenheit and she is not able to understand it in a better way. To help her in this situation, write a program to convert temperature from Fahrenheit to celsius.</a:t>
            </a:r>
            <a:endParaRPr sz="1100">
              <a:solidFill>
                <a:srgbClr val="000000"/>
              </a:solidFill>
              <a:latin typeface="Arial"/>
              <a:ea typeface="Arial"/>
              <a:cs typeface="Arial"/>
              <a:sym typeface="Arial"/>
            </a:endParaRPr>
          </a:p>
          <a:p>
            <a:pPr indent="-298450" lvl="0" marL="457200" rtl="0" algn="l">
              <a:lnSpc>
                <a:spcPct val="135714"/>
              </a:lnSpc>
              <a:spcBef>
                <a:spcPts val="0"/>
              </a:spcBef>
              <a:spcAft>
                <a:spcPts val="0"/>
              </a:spcAft>
              <a:buClr>
                <a:srgbClr val="000000"/>
              </a:buClr>
              <a:buSzPts val="1100"/>
              <a:buFont typeface="Arial"/>
              <a:buChar char="●"/>
            </a:pPr>
            <a:r>
              <a:rPr lang="en-GB" sz="1100">
                <a:solidFill>
                  <a:srgbClr val="000000"/>
                </a:solidFill>
                <a:latin typeface="Arial"/>
                <a:ea typeface="Arial"/>
                <a:cs typeface="Arial"/>
                <a:sym typeface="Arial"/>
              </a:rPr>
              <a:t>Hint: (0</a:t>
            </a:r>
            <a:r>
              <a:rPr b="1" lang="en-GB" sz="1100">
                <a:solidFill>
                  <a:srgbClr val="000000"/>
                </a:solidFill>
                <a:latin typeface="Arial"/>
                <a:ea typeface="Arial"/>
                <a:cs typeface="Arial"/>
                <a:sym typeface="Arial"/>
              </a:rPr>
              <a:t>°C</a:t>
            </a:r>
            <a:r>
              <a:rPr lang="en-GB" sz="1100">
                <a:solidFill>
                  <a:srgbClr val="000000"/>
                </a:solidFill>
                <a:latin typeface="Arial"/>
                <a:ea typeface="Arial"/>
                <a:cs typeface="Arial"/>
                <a:sym typeface="Arial"/>
              </a:rPr>
              <a:t> × 9/5) + 32 = 32</a:t>
            </a:r>
            <a:r>
              <a:rPr b="1" lang="en-GB" sz="1100">
                <a:solidFill>
                  <a:srgbClr val="000000"/>
                </a:solidFill>
                <a:latin typeface="Arial"/>
                <a:ea typeface="Arial"/>
                <a:cs typeface="Arial"/>
                <a:sym typeface="Arial"/>
              </a:rPr>
              <a:t>°F</a:t>
            </a:r>
            <a:endParaRPr b="1" sz="1100">
              <a:solidFill>
                <a:srgbClr val="000000"/>
              </a:solidFill>
              <a:latin typeface="Arial"/>
              <a:ea typeface="Arial"/>
              <a:cs typeface="Arial"/>
              <a:sym typeface="Arial"/>
            </a:endParaRPr>
          </a:p>
          <a:p>
            <a:pPr indent="-298450" lvl="0" marL="457200" rtl="0" algn="l">
              <a:lnSpc>
                <a:spcPct val="135714"/>
              </a:lnSpc>
              <a:spcBef>
                <a:spcPts val="0"/>
              </a:spcBef>
              <a:spcAft>
                <a:spcPts val="0"/>
              </a:spcAft>
              <a:buClr>
                <a:srgbClr val="000000"/>
              </a:buClr>
              <a:buSzPts val="1100"/>
              <a:buFont typeface="Arial"/>
              <a:buChar char="●"/>
            </a:pPr>
            <a:r>
              <a:t/>
            </a:r>
            <a:endParaRPr b="1" sz="1100">
              <a:solidFill>
                <a:srgbClr val="000000"/>
              </a:solidFill>
              <a:latin typeface="Arial"/>
              <a:ea typeface="Arial"/>
              <a:cs typeface="Arial"/>
              <a:sym typeface="Arial"/>
            </a:endParaRPr>
          </a:p>
          <a:p>
            <a:pPr indent="-298450" lvl="0" marL="457200" rtl="0" algn="l">
              <a:lnSpc>
                <a:spcPct val="135714"/>
              </a:lnSpc>
              <a:spcBef>
                <a:spcPts val="0"/>
              </a:spcBef>
              <a:spcAft>
                <a:spcPts val="0"/>
              </a:spcAft>
              <a:buClr>
                <a:srgbClr val="000000"/>
              </a:buClr>
              <a:buSzPts val="1100"/>
              <a:buFont typeface="Arial"/>
              <a:buChar char="●"/>
            </a:pPr>
            <a:r>
              <a:rPr lang="en-GB" sz="1100">
                <a:solidFill>
                  <a:srgbClr val="000000"/>
                </a:solidFill>
                <a:latin typeface="Arial"/>
                <a:ea typeface="Arial"/>
                <a:cs typeface="Arial"/>
                <a:sym typeface="Arial"/>
              </a:rPr>
              <a:t>In a school, the teacher asks students to tell whether the given number on the board is odd or even. Students were taking a lot of time to find out the answer. But Chirag realized that even and odd depends only on the last digit of the number. So write a program in python to take a number as input and then print only the last digit of the number. Also, discuss whether the given number is odd or even. If given number is even then print True on the screen and if the given number is odd then print False on the screen.</a:t>
            </a:r>
            <a:endParaRPr sz="1100">
              <a:solidFill>
                <a:srgbClr val="000000"/>
              </a:solidFill>
              <a:latin typeface="Arial"/>
              <a:ea typeface="Arial"/>
              <a:cs typeface="Arial"/>
              <a:sym typeface="Arial"/>
            </a:endParaRPr>
          </a:p>
          <a:p>
            <a:pPr indent="-298450" lvl="0" marL="457200" rtl="0" algn="l">
              <a:lnSpc>
                <a:spcPct val="135714"/>
              </a:lnSpc>
              <a:spcBef>
                <a:spcPts val="0"/>
              </a:spcBef>
              <a:spcAft>
                <a:spcPts val="0"/>
              </a:spcAft>
              <a:buClr>
                <a:srgbClr val="000000"/>
              </a:buClr>
              <a:buSzPts val="1100"/>
              <a:buFont typeface="Arial"/>
              <a:buChar char="●"/>
            </a:pPr>
            <a:r>
              <a:rPr lang="en-GB" sz="1100">
                <a:solidFill>
                  <a:srgbClr val="000000"/>
                </a:solidFill>
                <a:latin typeface="Arial"/>
                <a:ea typeface="Arial"/>
                <a:cs typeface="Arial"/>
                <a:sym typeface="Arial"/>
              </a:rPr>
              <a:t>Hint: Take the number as input and then use “%10” to extract the last digit of the given number.</a:t>
            </a:r>
            <a:endParaRPr b="1" sz="1100">
              <a:solidFill>
                <a:srgbClr val="000000"/>
              </a:solidFill>
              <a:highlight>
                <a:srgbClr val="FFFF00"/>
              </a:highlight>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g111465a9495_0_10"/>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t>Homework questions</a:t>
            </a:r>
            <a:endParaRPr/>
          </a:p>
        </p:txBody>
      </p:sp>
      <p:sp>
        <p:nvSpPr>
          <p:cNvPr id="492" name="Google Shape;492;g111465a9495_0_10"/>
          <p:cNvSpPr txBox="1"/>
          <p:nvPr>
            <p:ph idx="1" type="body"/>
          </p:nvPr>
        </p:nvSpPr>
        <p:spPr>
          <a:xfrm>
            <a:off x="1136350" y="1750800"/>
            <a:ext cx="7030500" cy="2541600"/>
          </a:xfrm>
          <a:prstGeom prst="rect">
            <a:avLst/>
          </a:prstGeom>
          <a:noFill/>
          <a:ln>
            <a:noFill/>
          </a:ln>
        </p:spPr>
        <p:txBody>
          <a:bodyPr anchorCtr="0" anchor="t" bIns="91425" lIns="91425" spcFirstLastPara="1" rIns="91425" wrap="square" tIns="91425">
            <a:normAutofit/>
          </a:bodyPr>
          <a:lstStyle/>
          <a:p>
            <a:pPr indent="-298450" lvl="0" marL="457200" rtl="0" algn="l">
              <a:lnSpc>
                <a:spcPct val="135714"/>
              </a:lnSpc>
              <a:spcBef>
                <a:spcPts val="1200"/>
              </a:spcBef>
              <a:spcAft>
                <a:spcPts val="0"/>
              </a:spcAft>
              <a:buClr>
                <a:srgbClr val="000000"/>
              </a:buClr>
              <a:buSzPts val="1100"/>
              <a:buFont typeface="Arial"/>
              <a:buChar char="●"/>
            </a:pPr>
            <a:r>
              <a:rPr lang="en-GB" sz="1100">
                <a:solidFill>
                  <a:srgbClr val="000000"/>
                </a:solidFill>
                <a:latin typeface="Arial"/>
                <a:ea typeface="Arial"/>
                <a:cs typeface="Arial"/>
                <a:sym typeface="Arial"/>
              </a:rPr>
              <a:t>Shubham and his two more friends decided to share their chocolates equally among them. But they couldn't divide chocolates equally as they need a few more chocolates. Write a program to take three inputs for the number of chocolates and then print how many more chocolates they need to buy to divide it equally.</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g111465a9495_0_1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t>Thank you</a:t>
            </a:r>
            <a:endParaRPr/>
          </a:p>
        </p:txBody>
      </p:sp>
      <p:sp>
        <p:nvSpPr>
          <p:cNvPr id="498" name="Google Shape;498;g111465a9495_0_15"/>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GB"/>
              <a:t>End of session - 3</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30000"/>
              </a:lnSpc>
              <a:spcBef>
                <a:spcPts val="1200"/>
              </a:spcBef>
              <a:spcAft>
                <a:spcPts val="1200"/>
              </a:spcAft>
              <a:buSzPts val="2800"/>
              <a:buNone/>
            </a:pPr>
            <a:r>
              <a:rPr lang="en-GB">
                <a:latin typeface="Nunito"/>
                <a:ea typeface="Nunito"/>
                <a:cs typeface="Nunito"/>
                <a:sym typeface="Nunito"/>
              </a:rPr>
              <a:t>  Addition of 2 numbers</a:t>
            </a:r>
            <a:endParaRPr>
              <a:latin typeface="Nunito"/>
              <a:ea typeface="Nunito"/>
              <a:cs typeface="Nunito"/>
              <a:sym typeface="Nunito"/>
            </a:endParaRPr>
          </a:p>
        </p:txBody>
      </p:sp>
      <p:sp>
        <p:nvSpPr>
          <p:cNvPr id="295" name="Google Shape;295;p4"/>
          <p:cNvSpPr txBox="1"/>
          <p:nvPr>
            <p:ph idx="1" type="body"/>
          </p:nvPr>
        </p:nvSpPr>
        <p:spPr>
          <a:xfrm>
            <a:off x="1089700" y="1195400"/>
            <a:ext cx="7928700" cy="3862800"/>
          </a:xfrm>
          <a:prstGeom prst="rect">
            <a:avLst/>
          </a:prstGeom>
          <a:noFill/>
          <a:ln>
            <a:noFill/>
          </a:ln>
        </p:spPr>
        <p:txBody>
          <a:bodyPr anchorCtr="0" anchor="t" bIns="91425" lIns="91425" spcFirstLastPara="1" rIns="91425" wrap="square" tIns="91425">
            <a:noAutofit/>
          </a:bodyPr>
          <a:lstStyle/>
          <a:p>
            <a:pPr indent="0" lvl="0" marL="457200" rtl="0" algn="l">
              <a:lnSpc>
                <a:spcPct val="130000"/>
              </a:lnSpc>
              <a:spcBef>
                <a:spcPts val="1200"/>
              </a:spcBef>
              <a:spcAft>
                <a:spcPts val="0"/>
              </a:spcAft>
              <a:buSzPts val="1300"/>
              <a:buNone/>
            </a:pPr>
            <a:r>
              <a:rPr lang="en-GB"/>
              <a:t>You can add 2 numbers by using a '+' sign between the 2 numbers that you want to add.</a:t>
            </a:r>
            <a:endParaRPr/>
          </a:p>
          <a:p>
            <a:pPr indent="0" lvl="0" marL="457200" rtl="0" algn="l">
              <a:lnSpc>
                <a:spcPct val="130000"/>
              </a:lnSpc>
              <a:spcBef>
                <a:spcPts val="1200"/>
              </a:spcBef>
              <a:spcAft>
                <a:spcPts val="0"/>
              </a:spcAft>
              <a:buSzPts val="1300"/>
              <a:buNone/>
            </a:pPr>
            <a:r>
              <a:rPr lang="en-GB"/>
              <a:t>add = num1 + num2</a:t>
            </a:r>
            <a:endParaRPr/>
          </a:p>
          <a:p>
            <a:pPr indent="0" lvl="0" marL="457200" rtl="0" algn="l">
              <a:lnSpc>
                <a:spcPct val="130000"/>
              </a:lnSpc>
              <a:spcBef>
                <a:spcPts val="1200"/>
              </a:spcBef>
              <a:spcAft>
                <a:spcPts val="0"/>
              </a:spcAft>
              <a:buSzPts val="1300"/>
              <a:buNone/>
            </a:pPr>
            <a:r>
              <a:rPr lang="en-GB" u="sng"/>
              <a:t>Example</a:t>
            </a:r>
            <a:endParaRPr u="sng"/>
          </a:p>
          <a:p>
            <a:pPr indent="0" lvl="0" marL="457200" rtl="0" algn="l">
              <a:lnSpc>
                <a:spcPct val="135714"/>
              </a:lnSpc>
              <a:spcBef>
                <a:spcPts val="1200"/>
              </a:spcBef>
              <a:spcAft>
                <a:spcPts val="0"/>
              </a:spcAft>
              <a:buSzPts val="1300"/>
              <a:buNone/>
            </a:pPr>
            <a:r>
              <a:rPr lang="en-GB" sz="1050">
                <a:solidFill>
                  <a:srgbClr val="000000"/>
                </a:solidFill>
                <a:highlight>
                  <a:srgbClr val="FFFFFE"/>
                </a:highlight>
                <a:latin typeface="Courier New"/>
                <a:ea typeface="Courier New"/>
                <a:cs typeface="Courier New"/>
                <a:sym typeface="Courier New"/>
              </a:rPr>
              <a:t>a=</a:t>
            </a:r>
            <a:r>
              <a:rPr lang="en-GB" sz="1050">
                <a:solidFill>
                  <a:srgbClr val="09885A"/>
                </a:solidFill>
                <a:highlight>
                  <a:srgbClr val="FFFFFE"/>
                </a:highlight>
                <a:latin typeface="Courier New"/>
                <a:ea typeface="Courier New"/>
                <a:cs typeface="Courier New"/>
                <a:sym typeface="Courier New"/>
              </a:rPr>
              <a:t>100</a:t>
            </a:r>
            <a:endParaRPr sz="1050">
              <a:solidFill>
                <a:srgbClr val="09885A"/>
              </a:solidFill>
              <a:highlight>
                <a:srgbClr val="FFFFFE"/>
              </a:highlight>
              <a:latin typeface="Courier New"/>
              <a:ea typeface="Courier New"/>
              <a:cs typeface="Courier New"/>
              <a:sym typeface="Courier New"/>
            </a:endParaRPr>
          </a:p>
          <a:p>
            <a:pPr indent="0" lvl="0" marL="457200" rtl="0" algn="l">
              <a:lnSpc>
                <a:spcPct val="135714"/>
              </a:lnSpc>
              <a:spcBef>
                <a:spcPts val="0"/>
              </a:spcBef>
              <a:spcAft>
                <a:spcPts val="0"/>
              </a:spcAft>
              <a:buSzPts val="1300"/>
              <a:buNone/>
            </a:pPr>
            <a:r>
              <a:rPr lang="en-GB" sz="1050">
                <a:solidFill>
                  <a:srgbClr val="000000"/>
                </a:solidFill>
                <a:highlight>
                  <a:srgbClr val="FFFFFE"/>
                </a:highlight>
                <a:latin typeface="Courier New"/>
                <a:ea typeface="Courier New"/>
                <a:cs typeface="Courier New"/>
                <a:sym typeface="Courier New"/>
              </a:rPr>
              <a:t>b=</a:t>
            </a:r>
            <a:r>
              <a:rPr lang="en-GB" sz="1050">
                <a:solidFill>
                  <a:srgbClr val="09885A"/>
                </a:solidFill>
                <a:highlight>
                  <a:srgbClr val="FFFFFE"/>
                </a:highlight>
                <a:latin typeface="Courier New"/>
                <a:ea typeface="Courier New"/>
                <a:cs typeface="Courier New"/>
                <a:sym typeface="Courier New"/>
              </a:rPr>
              <a:t>3</a:t>
            </a:r>
            <a:endParaRPr sz="1050">
              <a:solidFill>
                <a:srgbClr val="09885A"/>
              </a:solidFill>
              <a:highlight>
                <a:srgbClr val="FFFFFE"/>
              </a:highlight>
              <a:latin typeface="Courier New"/>
              <a:ea typeface="Courier New"/>
              <a:cs typeface="Courier New"/>
              <a:sym typeface="Courier New"/>
            </a:endParaRPr>
          </a:p>
          <a:p>
            <a:pPr indent="0" lvl="0" marL="457200" rtl="0" algn="l">
              <a:lnSpc>
                <a:spcPct val="135714"/>
              </a:lnSpc>
              <a:spcBef>
                <a:spcPts val="0"/>
              </a:spcBef>
              <a:spcAft>
                <a:spcPts val="0"/>
              </a:spcAft>
              <a:buSzPts val="1300"/>
              <a:buNone/>
            </a:pPr>
            <a:r>
              <a:t/>
            </a:r>
            <a:endParaRPr sz="1050">
              <a:solidFill>
                <a:srgbClr val="000000"/>
              </a:solidFill>
              <a:highlight>
                <a:srgbClr val="FFFFFE"/>
              </a:highlight>
              <a:latin typeface="Courier New"/>
              <a:ea typeface="Courier New"/>
              <a:cs typeface="Courier New"/>
              <a:sym typeface="Courier New"/>
            </a:endParaRPr>
          </a:p>
          <a:p>
            <a:pPr indent="0" lvl="0" marL="457200" rtl="0" algn="l">
              <a:lnSpc>
                <a:spcPct val="135714"/>
              </a:lnSpc>
              <a:spcBef>
                <a:spcPts val="0"/>
              </a:spcBef>
              <a:spcAft>
                <a:spcPts val="0"/>
              </a:spcAft>
              <a:buSzPts val="1300"/>
              <a:buNone/>
            </a:pPr>
            <a:r>
              <a:rPr lang="en-GB" sz="1050">
                <a:solidFill>
                  <a:srgbClr val="000000"/>
                </a:solidFill>
                <a:highlight>
                  <a:srgbClr val="FFFFFE"/>
                </a:highlight>
                <a:latin typeface="Courier New"/>
                <a:ea typeface="Courier New"/>
                <a:cs typeface="Courier New"/>
                <a:sym typeface="Courier New"/>
              </a:rPr>
              <a:t>add = a + b</a:t>
            </a:r>
            <a:endParaRPr sz="1050">
              <a:solidFill>
                <a:srgbClr val="000000"/>
              </a:solidFill>
              <a:highlight>
                <a:srgbClr val="FFFFFE"/>
              </a:highlight>
              <a:latin typeface="Courier New"/>
              <a:ea typeface="Courier New"/>
              <a:cs typeface="Courier New"/>
              <a:sym typeface="Courier New"/>
            </a:endParaRPr>
          </a:p>
          <a:p>
            <a:pPr indent="0" lvl="0" marL="457200" rtl="0" algn="l">
              <a:lnSpc>
                <a:spcPct val="135714"/>
              </a:lnSpc>
              <a:spcBef>
                <a:spcPts val="0"/>
              </a:spcBef>
              <a:spcAft>
                <a:spcPts val="0"/>
              </a:spcAft>
              <a:buSzPts val="1300"/>
              <a:buNone/>
            </a:pPr>
            <a:r>
              <a:t/>
            </a:r>
            <a:endParaRPr sz="1050">
              <a:solidFill>
                <a:srgbClr val="000000"/>
              </a:solidFill>
              <a:highlight>
                <a:srgbClr val="FFFFFE"/>
              </a:highlight>
              <a:latin typeface="Courier New"/>
              <a:ea typeface="Courier New"/>
              <a:cs typeface="Courier New"/>
              <a:sym typeface="Courier New"/>
            </a:endParaRPr>
          </a:p>
          <a:p>
            <a:pPr indent="0" lvl="0" marL="457200" rtl="0" algn="l">
              <a:lnSpc>
                <a:spcPct val="135714"/>
              </a:lnSpc>
              <a:spcBef>
                <a:spcPts val="0"/>
              </a:spcBef>
              <a:spcAft>
                <a:spcPts val="0"/>
              </a:spcAft>
              <a:buSzPts val="1300"/>
              <a:buNone/>
            </a:pPr>
            <a:r>
              <a:rPr lang="en-GB" sz="1050">
                <a:solidFill>
                  <a:srgbClr val="795E26"/>
                </a:solidFill>
                <a:highlight>
                  <a:srgbClr val="FFFFFE"/>
                </a:highlight>
                <a:latin typeface="Courier New"/>
                <a:ea typeface="Courier New"/>
                <a:cs typeface="Courier New"/>
                <a:sym typeface="Courier New"/>
              </a:rPr>
              <a:t>print</a:t>
            </a:r>
            <a:r>
              <a:rPr lang="en-GB" sz="1050">
                <a:solidFill>
                  <a:srgbClr val="000000"/>
                </a:solidFill>
                <a:highlight>
                  <a:srgbClr val="FFFFFE"/>
                </a:highlight>
                <a:latin typeface="Courier New"/>
                <a:ea typeface="Courier New"/>
                <a:cs typeface="Courier New"/>
                <a:sym typeface="Courier New"/>
              </a:rPr>
              <a:t>(add)</a:t>
            </a:r>
            <a:endParaRPr sz="1050">
              <a:solidFill>
                <a:srgbClr val="000000"/>
              </a:solidFill>
              <a:highlight>
                <a:srgbClr val="FFFFFE"/>
              </a:highlight>
              <a:latin typeface="Courier New"/>
              <a:ea typeface="Courier New"/>
              <a:cs typeface="Courier New"/>
              <a:sym typeface="Courier New"/>
            </a:endParaRPr>
          </a:p>
          <a:p>
            <a:pPr indent="0" lvl="0" marL="457200" rtl="0" algn="l">
              <a:lnSpc>
                <a:spcPct val="130000"/>
              </a:lnSpc>
              <a:spcBef>
                <a:spcPts val="1200"/>
              </a:spcBef>
              <a:spcAft>
                <a:spcPts val="0"/>
              </a:spcAft>
              <a:buSzPts val="1300"/>
              <a:buNone/>
            </a:pPr>
            <a:r>
              <a:t/>
            </a:r>
            <a:endParaRPr/>
          </a:p>
          <a:p>
            <a:pPr indent="0" lvl="0" marL="457200" rtl="0" algn="l">
              <a:lnSpc>
                <a:spcPct val="130000"/>
              </a:lnSpc>
              <a:spcBef>
                <a:spcPts val="1200"/>
              </a:spcBef>
              <a:spcAft>
                <a:spcPts val="1200"/>
              </a:spcAft>
              <a:buSzPts val="13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
          <p:cNvSpPr txBox="1"/>
          <p:nvPr>
            <p:ph type="title"/>
          </p:nvPr>
        </p:nvSpPr>
        <p:spPr>
          <a:xfrm>
            <a:off x="1303800" y="527400"/>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2800"/>
              <a:buNone/>
            </a:pPr>
            <a:r>
              <a:rPr lang="en-GB">
                <a:solidFill>
                  <a:srgbClr val="000000"/>
                </a:solidFill>
                <a:latin typeface="Nunito"/>
                <a:ea typeface="Nunito"/>
                <a:cs typeface="Nunito"/>
                <a:sym typeface="Nunito"/>
              </a:rPr>
              <a:t>Subtraction of 2 numbers</a:t>
            </a:r>
            <a:endParaRPr>
              <a:latin typeface="Nunito"/>
              <a:ea typeface="Nunito"/>
              <a:cs typeface="Nunito"/>
              <a:sym typeface="Nunito"/>
            </a:endParaRPr>
          </a:p>
        </p:txBody>
      </p:sp>
      <p:sp>
        <p:nvSpPr>
          <p:cNvPr id="301" name="Google Shape;301;p5"/>
          <p:cNvSpPr txBox="1"/>
          <p:nvPr>
            <p:ph idx="1" type="body"/>
          </p:nvPr>
        </p:nvSpPr>
        <p:spPr>
          <a:xfrm>
            <a:off x="1303800" y="1073425"/>
            <a:ext cx="7501200" cy="391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t/>
            </a:r>
            <a:endParaRPr>
              <a:solidFill>
                <a:srgbClr val="000000"/>
              </a:solidFill>
            </a:endParaRPr>
          </a:p>
          <a:p>
            <a:pPr indent="0" lvl="0" marL="0" rtl="0" algn="l">
              <a:lnSpc>
                <a:spcPct val="115000"/>
              </a:lnSpc>
              <a:spcBef>
                <a:spcPts val="0"/>
              </a:spcBef>
              <a:spcAft>
                <a:spcPts val="0"/>
              </a:spcAft>
              <a:buSzPts val="1300"/>
              <a:buNone/>
            </a:pPr>
            <a:r>
              <a:t/>
            </a:r>
            <a:endParaRPr>
              <a:solidFill>
                <a:srgbClr val="000000"/>
              </a:solidFill>
            </a:endParaRPr>
          </a:p>
          <a:p>
            <a:pPr indent="0" lvl="0" marL="0" rtl="0" algn="l">
              <a:lnSpc>
                <a:spcPct val="115000"/>
              </a:lnSpc>
              <a:spcBef>
                <a:spcPts val="0"/>
              </a:spcBef>
              <a:spcAft>
                <a:spcPts val="0"/>
              </a:spcAft>
              <a:buSzPts val="1300"/>
              <a:buNone/>
            </a:pPr>
            <a:r>
              <a:rPr lang="en-GB">
                <a:solidFill>
                  <a:srgbClr val="000000"/>
                </a:solidFill>
              </a:rPr>
              <a:t>You can subtract 2 numbers by using a '-' sign between the 2 numbers that you want to subtract.</a:t>
            </a:r>
            <a:endParaRPr>
              <a:solidFill>
                <a:srgbClr val="000000"/>
              </a:solidFill>
            </a:endParaRPr>
          </a:p>
          <a:p>
            <a:pPr indent="0" lvl="0" marL="0" rtl="0" algn="l">
              <a:lnSpc>
                <a:spcPct val="115000"/>
              </a:lnSpc>
              <a:spcBef>
                <a:spcPts val="0"/>
              </a:spcBef>
              <a:spcAft>
                <a:spcPts val="0"/>
              </a:spcAft>
              <a:buSzPts val="1300"/>
              <a:buNone/>
            </a:pPr>
            <a:r>
              <a:t/>
            </a:r>
            <a:endParaRPr>
              <a:solidFill>
                <a:srgbClr val="000000"/>
              </a:solidFill>
            </a:endParaRPr>
          </a:p>
          <a:p>
            <a:pPr indent="0" lvl="0" marL="0" rtl="0" algn="l">
              <a:lnSpc>
                <a:spcPct val="115000"/>
              </a:lnSpc>
              <a:spcBef>
                <a:spcPts val="0"/>
              </a:spcBef>
              <a:spcAft>
                <a:spcPts val="0"/>
              </a:spcAft>
              <a:buSzPts val="1300"/>
              <a:buNone/>
            </a:pPr>
            <a:r>
              <a:rPr lang="en-GB">
                <a:solidFill>
                  <a:srgbClr val="000000"/>
                </a:solidFill>
              </a:rPr>
              <a:t>sub = num1 - num2</a:t>
            </a:r>
            <a:endParaRPr>
              <a:solidFill>
                <a:srgbClr val="000000"/>
              </a:solidFill>
            </a:endParaRPr>
          </a:p>
          <a:p>
            <a:pPr indent="0" lvl="0" marL="0" rtl="0" algn="l">
              <a:lnSpc>
                <a:spcPct val="115000"/>
              </a:lnSpc>
              <a:spcBef>
                <a:spcPts val="0"/>
              </a:spcBef>
              <a:spcAft>
                <a:spcPts val="0"/>
              </a:spcAft>
              <a:buSzPts val="1300"/>
              <a:buNone/>
            </a:pPr>
            <a:r>
              <a:t/>
            </a:r>
            <a:endParaRPr>
              <a:solidFill>
                <a:srgbClr val="000000"/>
              </a:solidFill>
            </a:endParaRPr>
          </a:p>
          <a:p>
            <a:pPr indent="0" lvl="0" marL="0" rtl="0" algn="l">
              <a:lnSpc>
                <a:spcPct val="115000"/>
              </a:lnSpc>
              <a:spcBef>
                <a:spcPts val="0"/>
              </a:spcBef>
              <a:spcAft>
                <a:spcPts val="0"/>
              </a:spcAft>
              <a:buSzPts val="1300"/>
              <a:buNone/>
            </a:pPr>
            <a:r>
              <a:rPr lang="en-GB" u="sng">
                <a:solidFill>
                  <a:srgbClr val="000000"/>
                </a:solidFill>
              </a:rPr>
              <a:t>Example</a:t>
            </a:r>
            <a:r>
              <a:rPr lang="en-GB">
                <a:solidFill>
                  <a:srgbClr val="000000"/>
                </a:solidFill>
              </a:rPr>
              <a:t>:</a:t>
            </a:r>
            <a:endParaRPr>
              <a:solidFill>
                <a:srgbClr val="000000"/>
              </a:solidFill>
            </a:endParaRPr>
          </a:p>
          <a:p>
            <a:pPr indent="0" lvl="0" marL="0" rtl="0" algn="l">
              <a:lnSpc>
                <a:spcPct val="115000"/>
              </a:lnSpc>
              <a:spcBef>
                <a:spcPts val="0"/>
              </a:spcBef>
              <a:spcAft>
                <a:spcPts val="0"/>
              </a:spcAft>
              <a:buSzPts val="1300"/>
              <a:buNone/>
            </a:pPr>
            <a:r>
              <a:t/>
            </a:r>
            <a:endParaRPr>
              <a:solidFill>
                <a:srgbClr val="000000"/>
              </a:solidFill>
            </a:endParaRPr>
          </a:p>
          <a:p>
            <a:pPr indent="0" lvl="0" marL="0" rtl="0" algn="l">
              <a:lnSpc>
                <a:spcPct val="135714"/>
              </a:lnSpc>
              <a:spcBef>
                <a:spcPts val="0"/>
              </a:spcBef>
              <a:spcAft>
                <a:spcPts val="0"/>
              </a:spcAft>
              <a:buSzPts val="1300"/>
              <a:buNone/>
            </a:pPr>
            <a:r>
              <a:rPr lang="en-GB" sz="1050">
                <a:solidFill>
                  <a:srgbClr val="000000"/>
                </a:solidFill>
                <a:highlight>
                  <a:srgbClr val="FFFFFE"/>
                </a:highlight>
                <a:latin typeface="Courier New"/>
                <a:ea typeface="Courier New"/>
                <a:cs typeface="Courier New"/>
                <a:sym typeface="Courier New"/>
              </a:rPr>
              <a:t>sub = a-b</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GB" sz="1050">
                <a:solidFill>
                  <a:srgbClr val="795E26"/>
                </a:solidFill>
                <a:highlight>
                  <a:srgbClr val="FFFFFE"/>
                </a:highlight>
                <a:latin typeface="Courier New"/>
                <a:ea typeface="Courier New"/>
                <a:cs typeface="Courier New"/>
                <a:sym typeface="Courier New"/>
              </a:rPr>
              <a:t>print</a:t>
            </a:r>
            <a:r>
              <a:rPr lang="en-GB" sz="1050">
                <a:solidFill>
                  <a:srgbClr val="000000"/>
                </a:solidFill>
                <a:highlight>
                  <a:srgbClr val="FFFFFE"/>
                </a:highlight>
                <a:latin typeface="Courier New"/>
                <a:ea typeface="Courier New"/>
                <a:cs typeface="Courier New"/>
                <a:sym typeface="Courier New"/>
              </a:rPr>
              <a:t>(sub)</a:t>
            </a:r>
            <a:endParaRPr sz="1050">
              <a:solidFill>
                <a:srgbClr val="000000"/>
              </a:solidFill>
              <a:highlight>
                <a:srgbClr val="FFFFFE"/>
              </a:highlight>
              <a:latin typeface="Courier New"/>
              <a:ea typeface="Courier New"/>
              <a:cs typeface="Courier New"/>
              <a:sym typeface="Courier New"/>
            </a:endParaRPr>
          </a:p>
          <a:p>
            <a:pPr indent="0" lvl="0" marL="0" rtl="0" algn="l">
              <a:lnSpc>
                <a:spcPct val="115000"/>
              </a:lnSpc>
              <a:spcBef>
                <a:spcPts val="0"/>
              </a:spcBef>
              <a:spcAft>
                <a:spcPts val="0"/>
              </a:spcAft>
              <a:buSzPts val="1300"/>
              <a:buNone/>
            </a:pPr>
            <a:r>
              <a:t/>
            </a:r>
            <a:endParaRPr>
              <a:solidFill>
                <a:srgbClr val="000000"/>
              </a:solidFill>
            </a:endParaRPr>
          </a:p>
          <a:p>
            <a:pPr indent="0" lvl="0" marL="0" rtl="0" algn="l">
              <a:lnSpc>
                <a:spcPct val="115000"/>
              </a:lnSpc>
              <a:spcBef>
                <a:spcPts val="0"/>
              </a:spcBef>
              <a:spcAft>
                <a:spcPts val="0"/>
              </a:spcAft>
              <a:buSzPts val="1300"/>
              <a:buNone/>
            </a:pPr>
            <a:r>
              <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7"/>
          <p:cNvSpPr txBox="1"/>
          <p:nvPr>
            <p:ph type="title"/>
          </p:nvPr>
        </p:nvSpPr>
        <p:spPr>
          <a:xfrm>
            <a:off x="1303800" y="598575"/>
            <a:ext cx="7030500" cy="769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2800"/>
              <a:buNone/>
            </a:pPr>
            <a:r>
              <a:rPr lang="en-GB">
                <a:latin typeface="Nunito"/>
                <a:ea typeface="Nunito"/>
                <a:cs typeface="Nunito"/>
                <a:sym typeface="Nunito"/>
              </a:rPr>
              <a:t>Multiplication of 2 numbers</a:t>
            </a:r>
            <a:endParaRPr>
              <a:latin typeface="Nunito"/>
              <a:ea typeface="Nunito"/>
              <a:cs typeface="Nunito"/>
              <a:sym typeface="Nunito"/>
            </a:endParaRPr>
          </a:p>
        </p:txBody>
      </p:sp>
      <p:sp>
        <p:nvSpPr>
          <p:cNvPr id="307" name="Google Shape;307;p7"/>
          <p:cNvSpPr txBox="1"/>
          <p:nvPr>
            <p:ph idx="1" type="body"/>
          </p:nvPr>
        </p:nvSpPr>
        <p:spPr>
          <a:xfrm>
            <a:off x="1303800" y="1205550"/>
            <a:ext cx="7602900" cy="37611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1200"/>
              </a:spcBef>
              <a:spcAft>
                <a:spcPts val="0"/>
              </a:spcAft>
              <a:buSzPts val="1300"/>
              <a:buNone/>
            </a:pPr>
            <a:r>
              <a:t/>
            </a:r>
            <a:endParaRPr sz="1200"/>
          </a:p>
          <a:p>
            <a:pPr indent="0" lvl="0" marL="0" rtl="0" algn="l">
              <a:lnSpc>
                <a:spcPct val="115000"/>
              </a:lnSpc>
              <a:spcBef>
                <a:spcPts val="1200"/>
              </a:spcBef>
              <a:spcAft>
                <a:spcPts val="0"/>
              </a:spcAft>
              <a:buSzPts val="1300"/>
              <a:buNone/>
            </a:pPr>
            <a:r>
              <a:rPr lang="en-GB" sz="1200"/>
              <a:t>You can multiply 2 numbers by using a '*' sign between the 2 numbers that you want to multiply.</a:t>
            </a:r>
            <a:endParaRPr sz="1200"/>
          </a:p>
          <a:p>
            <a:pPr indent="0" lvl="0" marL="0" rtl="0" algn="l">
              <a:lnSpc>
                <a:spcPct val="115000"/>
              </a:lnSpc>
              <a:spcBef>
                <a:spcPts val="1200"/>
              </a:spcBef>
              <a:spcAft>
                <a:spcPts val="0"/>
              </a:spcAft>
              <a:buSzPts val="1300"/>
              <a:buNone/>
            </a:pPr>
            <a:r>
              <a:rPr lang="en-GB" sz="1200"/>
              <a:t>mul = num1 * num2</a:t>
            </a:r>
            <a:endParaRPr sz="1200"/>
          </a:p>
          <a:p>
            <a:pPr indent="0" lvl="0" marL="0" rtl="0" algn="l">
              <a:lnSpc>
                <a:spcPct val="115000"/>
              </a:lnSpc>
              <a:spcBef>
                <a:spcPts val="1200"/>
              </a:spcBef>
              <a:spcAft>
                <a:spcPts val="0"/>
              </a:spcAft>
              <a:buSzPts val="1300"/>
              <a:buNone/>
            </a:pPr>
            <a:r>
              <a:t/>
            </a:r>
            <a:endParaRPr sz="1200" u="sng"/>
          </a:p>
          <a:p>
            <a:pPr indent="0" lvl="0" marL="0" rtl="0" algn="l">
              <a:lnSpc>
                <a:spcPct val="115000"/>
              </a:lnSpc>
              <a:spcBef>
                <a:spcPts val="1200"/>
              </a:spcBef>
              <a:spcAft>
                <a:spcPts val="0"/>
              </a:spcAft>
              <a:buSzPts val="1300"/>
              <a:buNone/>
            </a:pPr>
            <a:r>
              <a:rPr lang="en-GB" sz="1200" u="sng"/>
              <a:t>Example</a:t>
            </a:r>
            <a:endParaRPr sz="1200" u="sng"/>
          </a:p>
          <a:p>
            <a:pPr indent="0" lvl="0" marL="0" rtl="0" algn="l">
              <a:lnSpc>
                <a:spcPct val="135714"/>
              </a:lnSpc>
              <a:spcBef>
                <a:spcPts val="1200"/>
              </a:spcBef>
              <a:spcAft>
                <a:spcPts val="0"/>
              </a:spcAft>
              <a:buSzPts val="1300"/>
              <a:buNone/>
            </a:pPr>
            <a:r>
              <a:rPr lang="en-GB" sz="1200">
                <a:solidFill>
                  <a:srgbClr val="000000"/>
                </a:solidFill>
                <a:highlight>
                  <a:srgbClr val="FFFFFE"/>
                </a:highlight>
                <a:latin typeface="Courier New"/>
                <a:ea typeface="Courier New"/>
                <a:cs typeface="Courier New"/>
                <a:sym typeface="Courier New"/>
              </a:rPr>
              <a:t>mul = a*b</a:t>
            </a:r>
            <a:endParaRPr sz="120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GB" sz="1200">
                <a:solidFill>
                  <a:srgbClr val="795E26"/>
                </a:solidFill>
                <a:highlight>
                  <a:srgbClr val="FFFFFE"/>
                </a:highlight>
                <a:latin typeface="Courier New"/>
                <a:ea typeface="Courier New"/>
                <a:cs typeface="Courier New"/>
                <a:sym typeface="Courier New"/>
              </a:rPr>
              <a:t>print</a:t>
            </a:r>
            <a:r>
              <a:rPr lang="en-GB" sz="1200">
                <a:solidFill>
                  <a:srgbClr val="000000"/>
                </a:solidFill>
                <a:highlight>
                  <a:srgbClr val="FFFFFE"/>
                </a:highlight>
                <a:latin typeface="Courier New"/>
                <a:ea typeface="Courier New"/>
                <a:cs typeface="Courier New"/>
                <a:sym typeface="Courier New"/>
              </a:rPr>
              <a:t>(mul)</a:t>
            </a:r>
            <a:endParaRPr sz="1200">
              <a:solidFill>
                <a:srgbClr val="000000"/>
              </a:solidFill>
              <a:highlight>
                <a:srgbClr val="FFFFFE"/>
              </a:highlight>
              <a:latin typeface="Courier New"/>
              <a:ea typeface="Courier New"/>
              <a:cs typeface="Courier New"/>
              <a:sym typeface="Courier New"/>
            </a:endParaRPr>
          </a:p>
          <a:p>
            <a:pPr indent="0" lvl="0" marL="457200" rtl="0" algn="l">
              <a:lnSpc>
                <a:spcPct val="115000"/>
              </a:lnSpc>
              <a:spcBef>
                <a:spcPts val="1200"/>
              </a:spcBef>
              <a:spcAft>
                <a:spcPts val="0"/>
              </a:spcAft>
              <a:buSzPts val="1300"/>
              <a:buNone/>
            </a:pPr>
            <a:r>
              <a:t/>
            </a:r>
            <a:endParaRPr sz="1200"/>
          </a:p>
          <a:p>
            <a:pPr indent="0" lvl="0" marL="457200" rtl="0" algn="l">
              <a:lnSpc>
                <a:spcPct val="115000"/>
              </a:lnSpc>
              <a:spcBef>
                <a:spcPts val="1200"/>
              </a:spcBef>
              <a:spcAft>
                <a:spcPts val="1200"/>
              </a:spcAft>
              <a:buSzPts val="1300"/>
              <a:buNone/>
            </a:pPr>
            <a:r>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2800"/>
              <a:buNone/>
            </a:pPr>
            <a:r>
              <a:rPr lang="en-GB">
                <a:latin typeface="Nunito"/>
                <a:ea typeface="Nunito"/>
                <a:cs typeface="Nunito"/>
                <a:sym typeface="Nunito"/>
              </a:rPr>
              <a:t>Division of 2 numbers</a:t>
            </a:r>
            <a:endParaRPr/>
          </a:p>
        </p:txBody>
      </p:sp>
      <p:sp>
        <p:nvSpPr>
          <p:cNvPr id="313" name="Google Shape;313;p8"/>
          <p:cNvSpPr txBox="1"/>
          <p:nvPr>
            <p:ph idx="1" type="body"/>
          </p:nvPr>
        </p:nvSpPr>
        <p:spPr>
          <a:xfrm>
            <a:off x="1303800" y="1398700"/>
            <a:ext cx="7907700" cy="313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300"/>
              <a:buNone/>
            </a:pPr>
            <a:r>
              <a:rPr lang="en-GB" sz="1200"/>
              <a:t>You can divide 2 numbers by using a '/' sign between the 2 numbers that you want to divide.</a:t>
            </a:r>
            <a:endParaRPr sz="1200"/>
          </a:p>
          <a:p>
            <a:pPr indent="0" lvl="0" marL="0" rtl="0" algn="l">
              <a:lnSpc>
                <a:spcPct val="115000"/>
              </a:lnSpc>
              <a:spcBef>
                <a:spcPts val="1200"/>
              </a:spcBef>
              <a:spcAft>
                <a:spcPts val="0"/>
              </a:spcAft>
              <a:buSzPts val="1300"/>
              <a:buNone/>
            </a:pPr>
            <a:r>
              <a:rPr lang="en-GB" sz="1200"/>
              <a:t>div = num1 / num2</a:t>
            </a:r>
            <a:endParaRPr sz="1200"/>
          </a:p>
          <a:p>
            <a:pPr indent="0" lvl="0" marL="0" rtl="0" algn="l">
              <a:lnSpc>
                <a:spcPct val="115000"/>
              </a:lnSpc>
              <a:spcBef>
                <a:spcPts val="1200"/>
              </a:spcBef>
              <a:spcAft>
                <a:spcPts val="0"/>
              </a:spcAft>
              <a:buSzPts val="1300"/>
              <a:buNone/>
            </a:pPr>
            <a:r>
              <a:t/>
            </a:r>
            <a:endParaRPr sz="1200"/>
          </a:p>
          <a:p>
            <a:pPr indent="0" lvl="0" marL="0" rtl="0" algn="l">
              <a:lnSpc>
                <a:spcPct val="115000"/>
              </a:lnSpc>
              <a:spcBef>
                <a:spcPts val="1200"/>
              </a:spcBef>
              <a:spcAft>
                <a:spcPts val="0"/>
              </a:spcAft>
              <a:buSzPts val="1300"/>
              <a:buNone/>
            </a:pPr>
            <a:r>
              <a:rPr lang="en-GB" sz="1200" u="sng"/>
              <a:t>Example :</a:t>
            </a:r>
            <a:endParaRPr sz="1200" u="sng"/>
          </a:p>
          <a:p>
            <a:pPr indent="0" lvl="0" marL="0" rtl="0" algn="l">
              <a:lnSpc>
                <a:spcPct val="135714"/>
              </a:lnSpc>
              <a:spcBef>
                <a:spcPts val="1200"/>
              </a:spcBef>
              <a:spcAft>
                <a:spcPts val="0"/>
              </a:spcAft>
              <a:buSzPts val="1300"/>
              <a:buNone/>
            </a:pPr>
            <a:r>
              <a:rPr lang="en-GB" sz="1050">
                <a:solidFill>
                  <a:srgbClr val="000000"/>
                </a:solidFill>
                <a:highlight>
                  <a:srgbClr val="FFFFFE"/>
                </a:highlight>
                <a:latin typeface="Courier New"/>
                <a:ea typeface="Courier New"/>
                <a:cs typeface="Courier New"/>
                <a:sym typeface="Courier New"/>
              </a:rPr>
              <a:t>div= a/b</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GB" sz="1050">
                <a:solidFill>
                  <a:srgbClr val="795E26"/>
                </a:solidFill>
                <a:highlight>
                  <a:srgbClr val="FFFFFE"/>
                </a:highlight>
                <a:latin typeface="Courier New"/>
                <a:ea typeface="Courier New"/>
                <a:cs typeface="Courier New"/>
                <a:sym typeface="Courier New"/>
              </a:rPr>
              <a:t>print</a:t>
            </a:r>
            <a:r>
              <a:rPr lang="en-GB" sz="1050">
                <a:solidFill>
                  <a:srgbClr val="000000"/>
                </a:solidFill>
                <a:highlight>
                  <a:srgbClr val="FFFFFE"/>
                </a:highlight>
                <a:latin typeface="Courier New"/>
                <a:ea typeface="Courier New"/>
                <a:cs typeface="Courier New"/>
                <a:sym typeface="Courier New"/>
              </a:rPr>
              <a:t>(div)</a:t>
            </a:r>
            <a:endParaRPr sz="1050">
              <a:solidFill>
                <a:srgbClr val="000000"/>
              </a:solidFill>
              <a:highlight>
                <a:srgbClr val="FFFFFE"/>
              </a:highlight>
              <a:latin typeface="Courier New"/>
              <a:ea typeface="Courier New"/>
              <a:cs typeface="Courier New"/>
              <a:sym typeface="Courier New"/>
            </a:endParaRPr>
          </a:p>
          <a:p>
            <a:pPr indent="0" lvl="0" marL="0" rtl="0" algn="l">
              <a:lnSpc>
                <a:spcPct val="115000"/>
              </a:lnSpc>
              <a:spcBef>
                <a:spcPts val="1200"/>
              </a:spcBef>
              <a:spcAft>
                <a:spcPts val="1200"/>
              </a:spcAft>
              <a:buSzPts val="1300"/>
              <a:buNone/>
            </a:pPr>
            <a:r>
              <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9"/>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2800"/>
              <a:buNone/>
            </a:pPr>
            <a:r>
              <a:rPr lang="en-GB">
                <a:latin typeface="Nunito"/>
                <a:ea typeface="Nunito"/>
                <a:cs typeface="Nunito"/>
                <a:sym typeface="Nunito"/>
              </a:rPr>
              <a:t>Modulus of 2 numbers</a:t>
            </a:r>
            <a:endParaRPr>
              <a:latin typeface="Nunito"/>
              <a:ea typeface="Nunito"/>
              <a:cs typeface="Nunito"/>
              <a:sym typeface="Nunito"/>
            </a:endParaRPr>
          </a:p>
        </p:txBody>
      </p:sp>
      <p:sp>
        <p:nvSpPr>
          <p:cNvPr id="319" name="Google Shape;319;p9"/>
          <p:cNvSpPr txBox="1"/>
          <p:nvPr>
            <p:ph idx="1" type="body"/>
          </p:nvPr>
        </p:nvSpPr>
        <p:spPr>
          <a:xfrm>
            <a:off x="1303800" y="1500350"/>
            <a:ext cx="7030500" cy="303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GB"/>
              <a:t>Modulus is the remainder you get when you divide 2 numbers.</a:t>
            </a:r>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rPr lang="en-GB"/>
              <a:t>You can find the modulus of 2 numbers by using a '%' sign between the 2 numbers.</a:t>
            </a:r>
            <a:endParaRPr/>
          </a:p>
          <a:p>
            <a:pPr indent="0" lvl="0" marL="0" rtl="0" algn="l">
              <a:lnSpc>
                <a:spcPct val="115000"/>
              </a:lnSpc>
              <a:spcBef>
                <a:spcPts val="0"/>
              </a:spcBef>
              <a:spcAft>
                <a:spcPts val="0"/>
              </a:spcAft>
              <a:buSzPts val="1300"/>
              <a:buNone/>
            </a:pPr>
            <a:r>
              <a:rPr lang="en-GB"/>
              <a:t>mod = num1 % num2</a:t>
            </a:r>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rPr lang="en-GB" u="sng"/>
              <a:t>Example</a:t>
            </a:r>
            <a:r>
              <a:rPr lang="en-GB"/>
              <a:t> :</a:t>
            </a:r>
            <a:endParaRPr/>
          </a:p>
          <a:p>
            <a:pPr indent="0" lvl="0" marL="0" rtl="0" algn="l">
              <a:lnSpc>
                <a:spcPct val="135714"/>
              </a:lnSpc>
              <a:spcBef>
                <a:spcPts val="0"/>
              </a:spcBef>
              <a:spcAft>
                <a:spcPts val="0"/>
              </a:spcAft>
              <a:buSzPts val="1300"/>
              <a:buNone/>
            </a:pPr>
            <a:r>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GB" sz="1050">
                <a:solidFill>
                  <a:srgbClr val="000000"/>
                </a:solidFill>
                <a:highlight>
                  <a:srgbClr val="FFFFFE"/>
                </a:highlight>
                <a:latin typeface="Courier New"/>
                <a:ea typeface="Courier New"/>
                <a:cs typeface="Courier New"/>
                <a:sym typeface="Courier New"/>
              </a:rPr>
              <a:t>mod = a%b</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1300"/>
              <a:buNone/>
            </a:pPr>
            <a:r>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GB" sz="1050">
                <a:solidFill>
                  <a:srgbClr val="795E26"/>
                </a:solidFill>
                <a:highlight>
                  <a:srgbClr val="FFFFFE"/>
                </a:highlight>
                <a:latin typeface="Courier New"/>
                <a:ea typeface="Courier New"/>
                <a:cs typeface="Courier New"/>
                <a:sym typeface="Courier New"/>
              </a:rPr>
              <a:t>print</a:t>
            </a:r>
            <a:r>
              <a:rPr lang="en-GB" sz="1050">
                <a:solidFill>
                  <a:srgbClr val="000000"/>
                </a:solidFill>
                <a:highlight>
                  <a:srgbClr val="FFFFFE"/>
                </a:highlight>
                <a:latin typeface="Courier New"/>
                <a:ea typeface="Courier New"/>
                <a:cs typeface="Courier New"/>
                <a:sym typeface="Courier New"/>
              </a:rPr>
              <a:t>(mod)</a:t>
            </a:r>
            <a:endParaRPr sz="1050">
              <a:solidFill>
                <a:srgbClr val="000000"/>
              </a:solidFill>
              <a:highlight>
                <a:srgbClr val="FFFFFE"/>
              </a:highlight>
              <a:latin typeface="Courier New"/>
              <a:ea typeface="Courier New"/>
              <a:cs typeface="Courier New"/>
              <a:sym typeface="Courier New"/>
            </a:endParaRPr>
          </a:p>
          <a:p>
            <a:pPr indent="0" lvl="0" marL="0" rtl="0" algn="l">
              <a:lnSpc>
                <a:spcPct val="115000"/>
              </a:lnSpc>
              <a:spcBef>
                <a:spcPts val="0"/>
              </a:spcBef>
              <a:spcAft>
                <a:spcPts val="0"/>
              </a:spcAft>
              <a:buSzPts val="13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0"/>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5000"/>
              </a:lnSpc>
              <a:spcBef>
                <a:spcPts val="0"/>
              </a:spcBef>
              <a:spcAft>
                <a:spcPts val="0"/>
              </a:spcAft>
              <a:buSzPts val="2800"/>
              <a:buNone/>
            </a:pPr>
            <a:r>
              <a:rPr lang="en-GB">
                <a:latin typeface="Nunito"/>
                <a:ea typeface="Nunito"/>
                <a:cs typeface="Nunito"/>
                <a:sym typeface="Nunito"/>
              </a:rPr>
              <a:t>Floor division of 2 numbers</a:t>
            </a:r>
            <a:endParaRPr>
              <a:latin typeface="Nunito"/>
              <a:ea typeface="Nunito"/>
              <a:cs typeface="Nunito"/>
              <a:sym typeface="Nunito"/>
            </a:endParaRPr>
          </a:p>
        </p:txBody>
      </p:sp>
      <p:sp>
        <p:nvSpPr>
          <p:cNvPr id="325" name="Google Shape;325;p10"/>
          <p:cNvSpPr txBox="1"/>
          <p:nvPr>
            <p:ph idx="1" type="body"/>
          </p:nvPr>
        </p:nvSpPr>
        <p:spPr>
          <a:xfrm>
            <a:off x="1303800" y="1530850"/>
            <a:ext cx="7030500" cy="25209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1300"/>
              <a:buNone/>
            </a:pPr>
            <a:r>
              <a:rPr lang="en-GB" sz="1112"/>
              <a:t>Floor division gives us the quotient of the division between 2 numbers. You can floor divide 2 numbers by using a '//' sign between the 2 numbers.</a:t>
            </a:r>
            <a:endParaRPr sz="1112"/>
          </a:p>
          <a:p>
            <a:pPr indent="0" lvl="0" marL="457200" rtl="0" algn="l">
              <a:lnSpc>
                <a:spcPct val="105000"/>
              </a:lnSpc>
              <a:spcBef>
                <a:spcPts val="0"/>
              </a:spcBef>
              <a:spcAft>
                <a:spcPts val="0"/>
              </a:spcAft>
              <a:buSzPts val="1300"/>
              <a:buNone/>
            </a:pPr>
            <a:r>
              <a:t/>
            </a:r>
            <a:endParaRPr sz="1112"/>
          </a:p>
          <a:p>
            <a:pPr indent="0" lvl="0" marL="0" rtl="0" algn="l">
              <a:lnSpc>
                <a:spcPct val="105000"/>
              </a:lnSpc>
              <a:spcBef>
                <a:spcPts val="0"/>
              </a:spcBef>
              <a:spcAft>
                <a:spcPts val="0"/>
              </a:spcAft>
              <a:buSzPts val="1300"/>
              <a:buNone/>
            </a:pPr>
            <a:r>
              <a:t/>
            </a:r>
            <a:endParaRPr sz="1112"/>
          </a:p>
          <a:p>
            <a:pPr indent="0" lvl="0" marL="0" rtl="0" algn="l">
              <a:lnSpc>
                <a:spcPct val="105000"/>
              </a:lnSpc>
              <a:spcBef>
                <a:spcPts val="0"/>
              </a:spcBef>
              <a:spcAft>
                <a:spcPts val="0"/>
              </a:spcAft>
              <a:buSzPts val="1300"/>
              <a:buNone/>
            </a:pPr>
            <a:r>
              <a:rPr lang="en-GB" sz="1112"/>
              <a:t>quotient = num1//num2</a:t>
            </a:r>
            <a:endParaRPr sz="1112"/>
          </a:p>
          <a:p>
            <a:pPr indent="0" lvl="0" marL="0" rtl="0" algn="l">
              <a:lnSpc>
                <a:spcPct val="105000"/>
              </a:lnSpc>
              <a:spcBef>
                <a:spcPts val="0"/>
              </a:spcBef>
              <a:spcAft>
                <a:spcPts val="0"/>
              </a:spcAft>
              <a:buSzPts val="1300"/>
              <a:buNone/>
            </a:pPr>
            <a:r>
              <a:t/>
            </a:r>
            <a:endParaRPr sz="1112"/>
          </a:p>
          <a:p>
            <a:pPr indent="0" lvl="0" marL="0" rtl="0" algn="l">
              <a:lnSpc>
                <a:spcPct val="105000"/>
              </a:lnSpc>
              <a:spcBef>
                <a:spcPts val="0"/>
              </a:spcBef>
              <a:spcAft>
                <a:spcPts val="0"/>
              </a:spcAft>
              <a:buSzPts val="1300"/>
              <a:buNone/>
            </a:pPr>
            <a:r>
              <a:rPr lang="en-GB" sz="1112" u="sng"/>
              <a:t>Example :</a:t>
            </a:r>
            <a:endParaRPr sz="1112" u="sng"/>
          </a:p>
          <a:p>
            <a:pPr indent="0" lvl="0" marL="0" rtl="0" algn="l">
              <a:lnSpc>
                <a:spcPct val="105000"/>
              </a:lnSpc>
              <a:spcBef>
                <a:spcPts val="0"/>
              </a:spcBef>
              <a:spcAft>
                <a:spcPts val="0"/>
              </a:spcAft>
              <a:buSzPts val="1300"/>
              <a:buNone/>
            </a:pPr>
            <a:r>
              <a:t/>
            </a:r>
            <a:endParaRPr sz="1112" u="sng"/>
          </a:p>
          <a:p>
            <a:pPr indent="0" lvl="0" marL="0" rtl="0" algn="l">
              <a:lnSpc>
                <a:spcPct val="135714"/>
              </a:lnSpc>
              <a:spcBef>
                <a:spcPts val="0"/>
              </a:spcBef>
              <a:spcAft>
                <a:spcPts val="0"/>
              </a:spcAft>
              <a:buSzPts val="1300"/>
              <a:buNone/>
            </a:pPr>
            <a:r>
              <a:rPr lang="en-GB" sz="1050">
                <a:solidFill>
                  <a:srgbClr val="000000"/>
                </a:solidFill>
                <a:highlight>
                  <a:srgbClr val="FFFFFE"/>
                </a:highlight>
                <a:latin typeface="Courier New"/>
                <a:ea typeface="Courier New"/>
                <a:cs typeface="Courier New"/>
                <a:sym typeface="Courier New"/>
              </a:rPr>
              <a:t>quotient= a//b</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1300"/>
              <a:buNone/>
            </a:pPr>
            <a:r>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GB" sz="1050">
                <a:solidFill>
                  <a:srgbClr val="795E26"/>
                </a:solidFill>
                <a:highlight>
                  <a:srgbClr val="FFFFFE"/>
                </a:highlight>
                <a:latin typeface="Courier New"/>
                <a:ea typeface="Courier New"/>
                <a:cs typeface="Courier New"/>
                <a:sym typeface="Courier New"/>
              </a:rPr>
              <a:t>print</a:t>
            </a:r>
            <a:r>
              <a:rPr lang="en-GB" sz="1050">
                <a:solidFill>
                  <a:srgbClr val="000000"/>
                </a:solidFill>
                <a:highlight>
                  <a:srgbClr val="FFFFFE"/>
                </a:highlight>
                <a:latin typeface="Courier New"/>
                <a:ea typeface="Courier New"/>
                <a:cs typeface="Courier New"/>
                <a:sym typeface="Courier New"/>
              </a:rPr>
              <a:t>(quotient)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05000"/>
              </a:lnSpc>
              <a:spcBef>
                <a:spcPts val="0"/>
              </a:spcBef>
              <a:spcAft>
                <a:spcPts val="0"/>
              </a:spcAft>
              <a:buSzPts val="1300"/>
              <a:buNone/>
            </a:pPr>
            <a:r>
              <a:t/>
            </a:r>
            <a:endParaRPr sz="1112" u="sng"/>
          </a:p>
          <a:p>
            <a:pPr indent="0" lvl="0" marL="457200" rtl="0" algn="l">
              <a:lnSpc>
                <a:spcPct val="105000"/>
              </a:lnSpc>
              <a:spcBef>
                <a:spcPts val="0"/>
              </a:spcBef>
              <a:spcAft>
                <a:spcPts val="0"/>
              </a:spcAft>
              <a:buSzPts val="523"/>
              <a:buNone/>
            </a:pPr>
            <a:r>
              <a:t/>
            </a:r>
            <a:endParaRPr sz="1112"/>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