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69152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spc="-60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Ad Rank and Bidding Strategies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899422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 rank is a metric used by search engines to determine the placement and visibility of ads on a search results page. It considers factors like your bid amount, ad quality, and relevance to the user's search query.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165771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3AF5F6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399967" y="6270308"/>
            <a:ext cx="194548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152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6149102"/>
            <a:ext cx="288321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wenoxe1813 wenoxe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2272070"/>
            <a:ext cx="63007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 Formats Explained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Display Ads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517696" y="4091226"/>
            <a:ext cx="283654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Visually engaging ads that appear on websites, apps, and social media platforms, often using images, videos, or interactive elements.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903833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Search Ads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903833" y="4091226"/>
            <a:ext cx="283654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Text-based ads that show up at the top or side of search engine results, targeted to specific keywords and user intent.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89971" y="35218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Video Ads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289971" y="4091226"/>
            <a:ext cx="283654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Ads that play before, during, or after video content on platforms like YouTube, often skippable or non-skippable.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676400"/>
            <a:ext cx="63702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Mastering Display Ads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2815114"/>
            <a:ext cx="4686419" cy="1591270"/>
          </a:xfrm>
          <a:prstGeom prst="roundRect">
            <a:avLst>
              <a:gd name="adj" fmla="val 4189"/>
            </a:avLst>
          </a:prstGeom>
          <a:solidFill>
            <a:srgbClr val="232629"/>
          </a:solidFill>
          <a:ln/>
        </p:spPr>
      </p:sp>
      <p:sp>
        <p:nvSpPr>
          <p:cNvPr id="6" name="Text 4"/>
          <p:cNvSpPr/>
          <p:nvPr/>
        </p:nvSpPr>
        <p:spPr>
          <a:xfrm>
            <a:off x="2739866" y="30372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Dynamic Ads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739866" y="3517702"/>
            <a:ext cx="424207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Automatically generated ads that adapt to the user's browsing history and interests.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15114"/>
            <a:ext cx="4686419" cy="1591270"/>
          </a:xfrm>
          <a:prstGeom prst="roundRect">
            <a:avLst>
              <a:gd name="adj" fmla="val 4189"/>
            </a:avLst>
          </a:prstGeom>
          <a:solidFill>
            <a:srgbClr val="232629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0372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Retargeting Ads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517702"/>
            <a:ext cx="424207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Ads that follow users who have previously interacted with your website or brand.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517696" y="4628555"/>
            <a:ext cx="4686419" cy="1924526"/>
          </a:xfrm>
          <a:prstGeom prst="roundRect">
            <a:avLst>
              <a:gd name="adj" fmla="val 3464"/>
            </a:avLst>
          </a:prstGeom>
          <a:solidFill>
            <a:srgbClr val="232629"/>
          </a:solidFill>
          <a:ln/>
        </p:spPr>
      </p:sp>
      <p:sp>
        <p:nvSpPr>
          <p:cNvPr id="12" name="Text 10"/>
          <p:cNvSpPr/>
          <p:nvPr/>
        </p:nvSpPr>
        <p:spPr>
          <a:xfrm>
            <a:off x="2739866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Contextual Ads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739866" y="5331143"/>
            <a:ext cx="424207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Ads that are displayed based on the content of the webpage the user is viewing.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28555"/>
            <a:ext cx="4686419" cy="1924526"/>
          </a:xfrm>
          <a:prstGeom prst="roundRect">
            <a:avLst>
              <a:gd name="adj" fmla="val 3464"/>
            </a:avLst>
          </a:prstGeom>
          <a:solidFill>
            <a:srgbClr val="232629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Responsive Ads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331143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Ads that automatically adjust their size and format to fit different device screens and placements.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17696" y="3451146"/>
            <a:ext cx="71027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Power of Search Ads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517696" y="465236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7" name="Text 4"/>
          <p:cNvSpPr/>
          <p:nvPr/>
        </p:nvSpPr>
        <p:spPr>
          <a:xfrm>
            <a:off x="2703909" y="4694039"/>
            <a:ext cx="12739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239810" y="4728686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Targeted Visibility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239810" y="5556290"/>
            <a:ext cx="2328029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ads appear at the top of search results, ensuring high visibility for your products or services.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790009" y="465236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1" name="Text 8"/>
          <p:cNvSpPr/>
          <p:nvPr/>
        </p:nvSpPr>
        <p:spPr>
          <a:xfrm>
            <a:off x="5943243" y="4694039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512123" y="4728686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Intent-Based Targeting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512123" y="5556290"/>
            <a:ext cx="2328029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ads can be tailored to specific keywords, allowing you to reach users who are actively searching for what you offer.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062323" y="465236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5" name="Text 12"/>
          <p:cNvSpPr/>
          <p:nvPr/>
        </p:nvSpPr>
        <p:spPr>
          <a:xfrm>
            <a:off x="9215199" y="4694039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784437" y="4728686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Measurable Performance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784437" y="5556290"/>
            <a:ext cx="2328029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 ads provide detailed metrics on clicks, conversions, and ROI, enabling you to optimize your campaigns.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729145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Harnessing the Power of Video Ads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696" y="3562231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43398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Increased Visibility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17696" y="4820245"/>
            <a:ext cx="297608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Video ads can reach a wide audience and generate high levels of engagement.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38" y="3562231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27038" y="4339828"/>
            <a:ext cx="297608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Immersive Experience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27038" y="5167432"/>
            <a:ext cx="297608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Video ads provide an engaging and memorable way to showcase your products or services.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80" y="3562231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4339828"/>
            <a:ext cx="297620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Conversions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36380" y="5167432"/>
            <a:ext cx="297620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Video ads can effectively drive user actions, such as website visits or product purchases.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91910"/>
            <a:ext cx="82825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Bidding Strategies Explained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2019538"/>
            <a:ext cx="27742" cy="521815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429173"/>
            <a:ext cx="777597" cy="2774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931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9" name="Text 6"/>
          <p:cNvSpPr/>
          <p:nvPr/>
        </p:nvSpPr>
        <p:spPr>
          <a:xfrm>
            <a:off x="4760297" y="2234803"/>
            <a:ext cx="12739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Manual Bidding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722126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Manually set your maximum bid for each ad auction, adjusting as needed to achieve your goals.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42614"/>
            <a:ext cx="777597" cy="2774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00657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4" name="Text 11"/>
          <p:cNvSpPr/>
          <p:nvPr/>
        </p:nvSpPr>
        <p:spPr>
          <a:xfrm>
            <a:off x="4727317" y="4048244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55150"/>
            <a:ext cx="28271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Bidding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5567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Let the platform's algorithms optimize your bids to maximize your desired outcome, such as conversions or clicks.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56055"/>
            <a:ext cx="777597" cy="2774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200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9" name="Text 16"/>
          <p:cNvSpPr/>
          <p:nvPr/>
        </p:nvSpPr>
        <p:spPr>
          <a:xfrm>
            <a:off x="4726960" y="5861685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26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68591"/>
            <a:ext cx="28242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Audience Targeting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49008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Tailor your bids to specific audiences based on demographics, interests, or behaviors to improve targeting and efficiency.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775936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Auction-Based Bidding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739866" y="3749873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Bid Amount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3749873"/>
            <a:ext cx="434923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maximum price you're willing to pay for a click or conversion.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517696" y="4557236"/>
            <a:ext cx="9594890" cy="948214"/>
          </a:xfrm>
          <a:prstGeom prst="rect">
            <a:avLst/>
          </a:prstGeom>
          <a:solidFill>
            <a:srgbClr val="232629"/>
          </a:solidFill>
          <a:ln/>
        </p:spPr>
      </p:sp>
      <p:sp>
        <p:nvSpPr>
          <p:cNvPr id="8" name="Text 6"/>
          <p:cNvSpPr/>
          <p:nvPr/>
        </p:nvSpPr>
        <p:spPr>
          <a:xfrm>
            <a:off x="2739866" y="4698087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 Quality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698087"/>
            <a:ext cx="434923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relevance, expected clickthrough rate, and user experience of your ad.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739866" y="5646301"/>
            <a:ext cx="434923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 Rank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5646301"/>
            <a:ext cx="434923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score that determines your ad's position and visibility in search results or on a website.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75154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Factors Affecting Ad Rank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Bid Amount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maximum price you're willing to pay for a click or conversion.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 Quality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relevance, expected clickthrough rate, and user experience of your ad.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 Extension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Additional information and features that can improve the ad's visibility and appeal.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2024-05-17T17:27:32Z</dcterms:created>
  <dcterms:modified xsi:type="dcterms:W3CDTF">2024-05-17T17:27:32Z</dcterms:modified>
</cp:coreProperties>
</file>