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59" r:id="rId5"/>
    <p:sldId id="260" r:id="rId6"/>
    <p:sldId id="273" r:id="rId7"/>
    <p:sldId id="285" r:id="rId8"/>
    <p:sldId id="286" r:id="rId9"/>
    <p:sldId id="287" r:id="rId10"/>
    <p:sldId id="28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3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>
        <p:scale>
          <a:sx n="100" d="100"/>
          <a:sy n="100" d="100"/>
        </p:scale>
        <p:origin x="456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FYP-1 Sprint Progress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Requirement &amp; System Specification</c:v>
                </c:pt>
                <c:pt idx="1">
                  <c:v>Layout &amp; UI Designs</c:v>
                </c:pt>
                <c:pt idx="2">
                  <c:v>Database Design</c:v>
                </c:pt>
                <c:pt idx="3">
                  <c:v>Devlopment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6.2</c:v>
                </c:pt>
                <c:pt idx="1">
                  <c:v>4.2</c:v>
                </c:pt>
                <c:pt idx="2">
                  <c:v>3.4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5-4B09-BFC6-C52107412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Individual</a:t>
            </a:r>
            <a:r>
              <a:rPr lang="en-US" baseline="0" dirty="0"/>
              <a:t> Work Progress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Gathering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Ali Kahful Wara</c:v>
                </c:pt>
                <c:pt idx="1">
                  <c:v>Qazi Zain</c:v>
                </c:pt>
                <c:pt idx="2">
                  <c:v>Zain Ul Abdin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0-424F-ADC7-C5B2892393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UI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Ali Kahful Wara</c:v>
                </c:pt>
                <c:pt idx="1">
                  <c:v>Qazi Zain</c:v>
                </c:pt>
                <c:pt idx="2">
                  <c:v>Zain Ul Abdin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0-424F-ADC7-C5B2892393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Architecture &amp; Database Design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Ali Kahful Wara</c:v>
                </c:pt>
                <c:pt idx="1">
                  <c:v>Qazi Zain</c:v>
                </c:pt>
                <c:pt idx="2">
                  <c:v>Zain Ul Abdin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3.6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0-424F-ADC7-C5B289239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401016"/>
        <c:axId val="454395976"/>
      </c:barChart>
      <c:catAx>
        <c:axId val="45440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95976"/>
        <c:crosses val="autoZero"/>
        <c:auto val="1"/>
        <c:lblAlgn val="ctr"/>
        <c:lblOffset val="100"/>
        <c:noMultiLvlLbl val="0"/>
      </c:catAx>
      <c:valAx>
        <c:axId val="45439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40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5T18:08:19.133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322696" y="3733800"/>
            <a:ext cx="6477000" cy="304800"/>
            <a:chOff x="190500" y="990600"/>
            <a:chExt cx="8763000" cy="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7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 rot="5400000">
            <a:off x="3505199" y="3124200"/>
            <a:ext cx="5943602" cy="152401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22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0500" y="1197592"/>
            <a:ext cx="8763000" cy="0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2000" y="4419599"/>
            <a:ext cx="7658100" cy="152401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5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43000"/>
            <a:ext cx="43053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3815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3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066800"/>
            <a:ext cx="43053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1752600"/>
            <a:ext cx="4305300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066800"/>
            <a:ext cx="43053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305300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4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1447800"/>
            <a:ext cx="2324100" cy="152400"/>
            <a:chOff x="190500" y="990600"/>
            <a:chExt cx="8763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8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chemeClr val="bg1"/>
            </a:gs>
            <a:gs pos="95000">
              <a:schemeClr val="accent1">
                <a:lumMod val="31000"/>
                <a:lumOff val="6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6200" y="6553200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5875" cap="sq" cmpd="sng">
            <a:solidFill>
              <a:schemeClr val="tx1">
                <a:lumMod val="50000"/>
                <a:lumOff val="50000"/>
              </a:schemeClr>
            </a:solidFill>
            <a:bevel/>
          </a:ln>
          <a:scene3d>
            <a:camera prst="orthographicFront"/>
            <a:lightRig rig="threePt" dir="t">
              <a:rot lat="0" lon="0" rev="1200000"/>
            </a:lightRig>
          </a:scene3d>
          <a:sp3d prstMaterial="metal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839200" y="6553200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5875" cap="sq" cmpd="sng">
            <a:solidFill>
              <a:schemeClr val="tx1">
                <a:lumMod val="50000"/>
                <a:lumOff val="50000"/>
              </a:schemeClr>
            </a:solidFill>
            <a:bevel/>
          </a:ln>
          <a:scene3d>
            <a:camera prst="orthographicFront"/>
            <a:lightRig rig="threePt" dir="t">
              <a:rot lat="0" lon="0" rev="1200000"/>
            </a:lightRig>
          </a:scene3d>
          <a:sp3d prstMaterial="metal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031C2-7438-7A6B-0495-BC6F91E690D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109539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zaZain110/FYP-1/tree/main" TargetMode="External"/><Relationship Id="rId2" Type="http://schemas.openxmlformats.org/officeDocument/2006/relationships/hyperlink" Target="https://www.figma.com/design/ADsa8W34H88ChZYwIJ11x4/Untitled?node-id=0-1&amp;t=JQPVJEyibDaNoRzQ-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8" y="3886200"/>
            <a:ext cx="6400800" cy="1752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EventCraft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52009-6148-69F9-1EF7-633AA1E6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2" y="1219200"/>
            <a:ext cx="2380953" cy="2380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E10AD-8429-B056-9FD4-AFA8CE5B35F1}"/>
              </a:ext>
            </a:extLst>
          </p:cNvPr>
          <p:cNvSpPr txBox="1"/>
          <p:nvPr/>
        </p:nvSpPr>
        <p:spPr>
          <a:xfrm>
            <a:off x="304800" y="4762500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upervisor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(Syed Farooq Zadi)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(Fahad Hussain)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7722B5-41E3-B93D-4C83-482CC4486F08}"/>
              </a:ext>
            </a:extLst>
          </p:cNvPr>
          <p:cNvSpPr txBox="1">
            <a:spLocks/>
          </p:cNvSpPr>
          <p:nvPr/>
        </p:nvSpPr>
        <p:spPr>
          <a:xfrm>
            <a:off x="685798" y="5141357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20K-1038 Qazi Zain (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20K-1672 Zain Ul Abdin (Team Member)</a:t>
            </a:r>
          </a:p>
          <a:p>
            <a:pPr algn="ctr"/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19K-1066 Ali Kahful Wara (Team Member)</a:t>
            </a:r>
          </a:p>
          <a:p>
            <a:pPr algn="ctr"/>
            <a:endParaRPr lang="en-US" sz="1800" b="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723C90-DB70-D82F-7878-CA26D7AC1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143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0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Black Brown Elegant Boutique Round Monogram Typography Logo">
            <a:hlinkClick r:id="" action="ppaction://media"/>
            <a:extLst>
              <a:ext uri="{FF2B5EF4-FFF2-40B4-BE49-F238E27FC236}">
                <a16:creationId xmlns:a16="http://schemas.microsoft.com/office/drawing/2014/main" id="{916052EF-3BE6-53D2-AE41-B84AA080B9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975" y="727075"/>
            <a:ext cx="3448050" cy="34480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2700000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365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System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update &amp; Progress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5C81C-8BE6-1FAC-2D41-DBD7608E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6ABE-4EEA-5239-5F31-35A667BC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97FB-B7EA-4DFD-3D95-6F7F7DB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streamlining personal event planning for demographics by addressing logistical challenges, such as venue booking and service provider coordination to create good experiences within budget constraints.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2E9E1-48F2-1446-404A-4216C578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17703"/>
            <a:ext cx="4648200" cy="2354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9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HCI-powered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planning platform that reduces stress and planning time for individuals, according to previous survey the young professionals, by 50% were part of stress. This platform will achieve this by: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tasks: Streamlining tedious processes like venue booking and vendor coordination.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Personalizing recommendations: Utilizing Recommended System to suggest user and Service Provider, manage budgets, and optimize event planning based on individual preferences.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relevant services: Providing seamless connections with external services for booking, communication, and other event-related needs.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work-update &amp;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project is more focused over the HCI and  Event Planning strategies throughout the project we are following the below techniques: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  <a: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SDLC </a:t>
            </a:r>
            <a:r>
              <a:rPr lang="en-US" sz="2200" u="sng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(Iterative &amp; Incremental) approach</a:t>
            </a:r>
            <a:br>
              <a:rPr lang="en-US" sz="2200" u="sng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u="sng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AF060-4422-6A52-4A78-67ACCD8C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715000" cy="32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work-update &amp;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Analysis of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5BDA3-B907-CC5D-3D6B-969053499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18889" b="21111"/>
          <a:stretch/>
        </p:blipFill>
        <p:spPr>
          <a:xfrm>
            <a:off x="1752600" y="1905000"/>
            <a:ext cx="6096000" cy="4800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4091-7461-61AC-F08F-983BE13C8992}"/>
              </a:ext>
            </a:extLst>
          </p:cNvPr>
          <p:cNvSpPr txBox="1"/>
          <p:nvPr/>
        </p:nvSpPr>
        <p:spPr>
          <a:xfrm>
            <a:off x="6745299" y="610766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UI</a:t>
            </a:r>
          </a:p>
        </p:txBody>
      </p:sp>
    </p:spTree>
    <p:extLst>
      <p:ext uri="{BB962C8B-B14F-4D97-AF65-F5344CB8AC3E}">
        <p14:creationId xmlns:p14="http://schemas.microsoft.com/office/powerpoint/2010/main" val="378268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work-update &amp;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Analysis of UI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353A2-5CF8-5322-3D3E-A25FC5213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5076" r="30459" b="12579"/>
          <a:stretch/>
        </p:blipFill>
        <p:spPr>
          <a:xfrm rot="5400000">
            <a:off x="2353033" y="1667233"/>
            <a:ext cx="4818934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84091-7461-61AC-F08F-983BE13C8992}"/>
              </a:ext>
            </a:extLst>
          </p:cNvPr>
          <p:cNvSpPr txBox="1"/>
          <p:nvPr/>
        </p:nvSpPr>
        <p:spPr>
          <a:xfrm>
            <a:off x="5047036" y="6248400"/>
            <a:ext cx="233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SERVICE_PROVIDER UI</a:t>
            </a:r>
          </a:p>
        </p:txBody>
      </p:sp>
    </p:spTree>
    <p:extLst>
      <p:ext uri="{BB962C8B-B14F-4D97-AF65-F5344CB8AC3E}">
        <p14:creationId xmlns:p14="http://schemas.microsoft.com/office/powerpoint/2010/main" val="25470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work-update &amp;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https://www.figma.com/design/ADsa8W34H88ChZYwIJ11x4/Untitled?node-id=0-1&amp;t=JQPVJEyibDaNoRzQ-0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Resources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https://github.com/MirzaZain110/FYP-1/tree/main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4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work-update &amp;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4114F4-C88E-E4BC-F448-0524C7B4D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4347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51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313</Words>
  <Application>Microsoft Office PowerPoint</Application>
  <PresentationFormat>On-screen Show (4:3)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Contents </vt:lpstr>
      <vt:lpstr>problem statement</vt:lpstr>
      <vt:lpstr>background of system</vt:lpstr>
      <vt:lpstr>work-update &amp; progress </vt:lpstr>
      <vt:lpstr>work-update &amp; progress </vt:lpstr>
      <vt:lpstr>work-update &amp; progress </vt:lpstr>
      <vt:lpstr>work-update &amp; progress </vt:lpstr>
      <vt:lpstr>work-update &amp; progress </vt:lpstr>
      <vt:lpstr>contribution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FarooqZaidi</dc:creator>
  <cp:lastModifiedBy>WINDOWS 10</cp:lastModifiedBy>
  <cp:revision>44</cp:revision>
  <dcterms:created xsi:type="dcterms:W3CDTF">2006-08-16T00:00:00Z</dcterms:created>
  <dcterms:modified xsi:type="dcterms:W3CDTF">2024-05-15T13:54:48Z</dcterms:modified>
</cp:coreProperties>
</file>