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73" r:id="rId10"/>
    <p:sldId id="265" r:id="rId11"/>
    <p:sldId id="264" r:id="rId12"/>
    <p:sldId id="266" r:id="rId13"/>
    <p:sldId id="268" r:id="rId14"/>
    <p:sldId id="269" r:id="rId15"/>
    <p:sldId id="267" r:id="rId16"/>
    <p:sldId id="270" r:id="rId17"/>
    <p:sldId id="271" r:id="rId18"/>
    <p:sldId id="272" r:id="rId19"/>
    <p:sldId id="276" r:id="rId20"/>
    <p:sldId id="277" r:id="rId21"/>
    <p:sldId id="278" r:id="rId22"/>
    <p:sldId id="275" r:id="rId23"/>
    <p:sldId id="274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697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322696" y="3733800"/>
            <a:ext cx="6477000" cy="304800"/>
            <a:chOff x="190500" y="990600"/>
            <a:chExt cx="8763000" cy="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190500" y="990600"/>
              <a:ext cx="8763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47800" y="990600"/>
              <a:ext cx="6781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2514600" y="990600"/>
              <a:ext cx="3962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071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90500" y="990600"/>
            <a:ext cx="8763000" cy="0"/>
            <a:chOff x="190500" y="990600"/>
            <a:chExt cx="8763000" cy="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190500" y="990600"/>
              <a:ext cx="8763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1447800" y="990600"/>
              <a:ext cx="6781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2514600" y="990600"/>
              <a:ext cx="3962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109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 rot="5400000">
            <a:off x="3505199" y="3124200"/>
            <a:ext cx="5943602" cy="152401"/>
            <a:chOff x="190500" y="990600"/>
            <a:chExt cx="8763000" cy="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190500" y="990600"/>
              <a:ext cx="8763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1447800" y="990600"/>
              <a:ext cx="6781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2514600" y="990600"/>
              <a:ext cx="3962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422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46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90500" y="1197592"/>
            <a:ext cx="8763000" cy="0"/>
            <a:chOff x="190500" y="990600"/>
            <a:chExt cx="8763000" cy="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190500" y="990600"/>
              <a:ext cx="8763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1447800" y="990600"/>
              <a:ext cx="6781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2514600" y="990600"/>
              <a:ext cx="3962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987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2000" y="4419599"/>
            <a:ext cx="7658100" cy="152401"/>
            <a:chOff x="190500" y="990600"/>
            <a:chExt cx="8763000" cy="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190500" y="990600"/>
              <a:ext cx="8763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1447800" y="990600"/>
              <a:ext cx="6781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2514600" y="990600"/>
              <a:ext cx="3962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5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143000"/>
            <a:ext cx="43053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3815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90500" y="990600"/>
            <a:ext cx="8763000" cy="0"/>
            <a:chOff x="190500" y="990600"/>
            <a:chExt cx="8763000" cy="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190500" y="990600"/>
              <a:ext cx="8763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1447800" y="990600"/>
              <a:ext cx="6781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514600" y="990600"/>
              <a:ext cx="3962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731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1066800"/>
            <a:ext cx="43053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500" y="1752600"/>
            <a:ext cx="4305300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066800"/>
            <a:ext cx="43053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752600"/>
            <a:ext cx="4305300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90500" y="990600"/>
            <a:ext cx="8763000" cy="0"/>
            <a:chOff x="190500" y="990600"/>
            <a:chExt cx="8763000" cy="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190500" y="990600"/>
              <a:ext cx="8763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447800" y="990600"/>
              <a:ext cx="6781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2514600" y="990600"/>
              <a:ext cx="3962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42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90500" y="990600"/>
            <a:ext cx="8763000" cy="0"/>
            <a:chOff x="190500" y="990600"/>
            <a:chExt cx="8763000" cy="0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190500" y="990600"/>
              <a:ext cx="8763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1447800" y="990600"/>
              <a:ext cx="6781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2514600" y="990600"/>
              <a:ext cx="3962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27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7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14400" y="1447800"/>
            <a:ext cx="2324100" cy="152400"/>
            <a:chOff x="190500" y="990600"/>
            <a:chExt cx="8763000" cy="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190500" y="990600"/>
              <a:ext cx="8763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1447800" y="990600"/>
              <a:ext cx="6781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514600" y="990600"/>
              <a:ext cx="3962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288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8000">
              <a:schemeClr val="bg1"/>
            </a:gs>
            <a:gs pos="95000">
              <a:schemeClr val="accent1">
                <a:lumMod val="31000"/>
                <a:lumOff val="6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16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686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76200" y="6553200"/>
            <a:ext cx="228600" cy="2286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5875" cap="sq" cmpd="sng">
            <a:solidFill>
              <a:schemeClr val="tx1">
                <a:lumMod val="50000"/>
                <a:lumOff val="50000"/>
              </a:schemeClr>
            </a:solidFill>
            <a:bevel/>
          </a:ln>
          <a:scene3d>
            <a:camera prst="orthographicFront"/>
            <a:lightRig rig="threePt" dir="t">
              <a:rot lat="0" lon="0" rev="1200000"/>
            </a:lightRig>
          </a:scene3d>
          <a:sp3d prstMaterial="metal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8839200" y="6553200"/>
            <a:ext cx="228600" cy="2286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5875" cap="sq" cmpd="sng">
            <a:solidFill>
              <a:schemeClr val="tx1">
                <a:lumMod val="50000"/>
                <a:lumOff val="50000"/>
              </a:schemeClr>
            </a:solidFill>
            <a:bevel/>
          </a:ln>
          <a:scene3d>
            <a:camera prst="orthographicFront"/>
            <a:lightRig rig="threePt" dir="t">
              <a:rot lat="0" lon="0" rev="1200000"/>
            </a:lightRig>
          </a:scene3d>
          <a:sp3d prstMaterial="metal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5031C2-7438-7A6B-0495-BC6F91E690D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109539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5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Presentation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year project 1 &amp; 2</a:t>
            </a:r>
          </a:p>
        </p:txBody>
      </p:sp>
    </p:spTree>
    <p:extLst>
      <p:ext uri="{BB962C8B-B14F-4D97-AF65-F5344CB8AC3E}">
        <p14:creationId xmlns:p14="http://schemas.microsoft.com/office/powerpoint/2010/main" val="227689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3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3000">
              <a:schemeClr val="bg1"/>
            </a:gs>
            <a:gs pos="65000">
              <a:srgbClr val="161616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itchFamily="82" charset="0"/>
              </a:rPr>
              <a:t>Font and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 says a lot – choose it wisely</a:t>
            </a:r>
          </a:p>
          <a:p>
            <a:r>
              <a:rPr lang="en-US" dirty="0"/>
              <a:t>Have high contrast between </a:t>
            </a:r>
            <a:r>
              <a:rPr lang="en-US" dirty="0">
                <a:solidFill>
                  <a:schemeClr val="bg1"/>
                </a:solidFill>
              </a:rPr>
              <a:t>font-color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background color</a:t>
            </a:r>
          </a:p>
          <a:p>
            <a:r>
              <a:rPr lang="en-US" dirty="0"/>
              <a:t>Don’t choose a textured, </a:t>
            </a:r>
            <a:r>
              <a:rPr lang="en-US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picture or </a:t>
            </a:r>
            <a:r>
              <a:rPr lang="en-US" dirty="0"/>
              <a:t>multi-toned high </a:t>
            </a:r>
            <a:r>
              <a:rPr lang="en-US" dirty="0">
                <a:solidFill>
                  <a:schemeClr val="bg1"/>
                </a:solidFill>
              </a:rPr>
              <a:t>contrast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backgrounds</a:t>
            </a:r>
          </a:p>
          <a:p>
            <a:pPr lvl="1"/>
            <a:r>
              <a:rPr lang="en-US" dirty="0"/>
              <a:t>Your text is single </a:t>
            </a:r>
            <a:r>
              <a:rPr lang="en-US" dirty="0">
                <a:solidFill>
                  <a:schemeClr val="bg1"/>
                </a:solidFill>
              </a:rPr>
              <a:t>colored</a:t>
            </a:r>
            <a:r>
              <a:rPr lang="en-US" dirty="0"/>
              <a:t>. </a:t>
            </a:r>
            <a:r>
              <a:rPr lang="en-US" dirty="0">
                <a:solidFill>
                  <a:schemeClr val="bg1"/>
                </a:solidFill>
              </a:rPr>
              <a:t>Having high contrasts in </a:t>
            </a:r>
            <a:r>
              <a:rPr lang="en-US" dirty="0"/>
              <a:t>background will </a:t>
            </a:r>
            <a:r>
              <a:rPr lang="en-US" dirty="0">
                <a:solidFill>
                  <a:schemeClr val="bg1"/>
                </a:solidFill>
              </a:rPr>
              <a:t>make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it invisible in one of the color.</a:t>
            </a:r>
          </a:p>
          <a:p>
            <a:r>
              <a:rPr lang="en-US" dirty="0"/>
              <a:t>Make sure </a:t>
            </a:r>
            <a:r>
              <a:rPr lang="en-US" dirty="0">
                <a:solidFill>
                  <a:schemeClr val="bg1"/>
                </a:solidFill>
              </a:rPr>
              <a:t>your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size is big enough</a:t>
            </a:r>
          </a:p>
        </p:txBody>
      </p:sp>
    </p:spTree>
    <p:extLst>
      <p:ext uri="{BB962C8B-B14F-4D97-AF65-F5344CB8AC3E}">
        <p14:creationId xmlns:p14="http://schemas.microsoft.com/office/powerpoint/2010/main" val="425120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title page is the first slide of your presentation. It must include</a:t>
            </a:r>
          </a:p>
          <a:p>
            <a:pPr lvl="1"/>
            <a:r>
              <a:rPr lang="en-US" dirty="0"/>
              <a:t>Team members’ name</a:t>
            </a:r>
          </a:p>
          <a:p>
            <a:pPr lvl="1"/>
            <a:r>
              <a:rPr lang="en-US" dirty="0"/>
              <a:t>Supervisor’s name</a:t>
            </a:r>
          </a:p>
          <a:p>
            <a:pPr lvl="1"/>
            <a:r>
              <a:rPr lang="en-US" dirty="0"/>
              <a:t>Project title</a:t>
            </a:r>
          </a:p>
          <a:p>
            <a:pPr lvl="1"/>
            <a:r>
              <a:rPr lang="en-US" dirty="0"/>
              <a:t>University Logo</a:t>
            </a:r>
          </a:p>
          <a:p>
            <a:pPr lvl="1"/>
            <a:r>
              <a:rPr lang="en-US" dirty="0"/>
              <a:t>Project Logo if any</a:t>
            </a:r>
          </a:p>
          <a:p>
            <a:r>
              <a:rPr lang="en-US" dirty="0"/>
              <a:t>The next slide must state objective or list of objectives clearly.</a:t>
            </a:r>
          </a:p>
        </p:txBody>
      </p:sp>
    </p:spTree>
    <p:extLst>
      <p:ext uri="{BB962C8B-B14F-4D97-AF65-F5344CB8AC3E}">
        <p14:creationId xmlns:p14="http://schemas.microsoft.com/office/powerpoint/2010/main" val="239984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and background</a:t>
            </a:r>
          </a:p>
          <a:p>
            <a:pPr lvl="1"/>
            <a:r>
              <a:rPr lang="en-US" dirty="0"/>
              <a:t>Although important  but must not be the major part of the presentation </a:t>
            </a:r>
          </a:p>
          <a:p>
            <a:pPr lvl="1"/>
            <a:r>
              <a:rPr lang="en-US" dirty="0"/>
              <a:t>Limit 2 to 3 slides for this</a:t>
            </a:r>
          </a:p>
          <a:p>
            <a:pPr lvl="1"/>
            <a:r>
              <a:rPr lang="en-US" dirty="0"/>
              <a:t>Use brevity</a:t>
            </a:r>
          </a:p>
          <a:p>
            <a:pPr lvl="1"/>
            <a:r>
              <a:rPr lang="en-US" dirty="0"/>
              <a:t>Motivation</a:t>
            </a:r>
          </a:p>
          <a:p>
            <a:pPr lvl="2"/>
            <a:r>
              <a:rPr lang="en-US" dirty="0"/>
              <a:t>Why is the problem interesting</a:t>
            </a:r>
          </a:p>
          <a:p>
            <a:pPr lvl="2"/>
            <a:r>
              <a:rPr lang="en-US" dirty="0"/>
              <a:t>Why is it worth doing</a:t>
            </a:r>
          </a:p>
          <a:p>
            <a:pPr lvl="1"/>
            <a:r>
              <a:rPr lang="en-US" dirty="0"/>
              <a:t>Background</a:t>
            </a:r>
          </a:p>
          <a:p>
            <a:pPr lvl="2"/>
            <a:r>
              <a:rPr lang="en-US" dirty="0"/>
              <a:t>Past works others have done and existing solutions.</a:t>
            </a:r>
          </a:p>
        </p:txBody>
      </p:sp>
    </p:spTree>
    <p:extLst>
      <p:ext uri="{BB962C8B-B14F-4D97-AF65-F5344CB8AC3E}">
        <p14:creationId xmlns:p14="http://schemas.microsoft.com/office/powerpoint/2010/main" val="412775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/>
              <a:t>The major part of your presentation is what have you done. You may want to break this part into several headings. Below is an example</a:t>
            </a:r>
          </a:p>
          <a:p>
            <a:pPr lvl="1"/>
            <a:r>
              <a:rPr lang="en-US" dirty="0"/>
              <a:t>Analysis of Feasible solutions</a:t>
            </a:r>
          </a:p>
          <a:p>
            <a:pPr lvl="1"/>
            <a:r>
              <a:rPr lang="en-US" dirty="0"/>
              <a:t>Selected solution, </a:t>
            </a:r>
          </a:p>
          <a:p>
            <a:pPr lvl="1"/>
            <a:r>
              <a:rPr lang="en-US" dirty="0"/>
              <a:t>Path taken/methodologies adopted</a:t>
            </a:r>
          </a:p>
          <a:p>
            <a:pPr lvl="1"/>
            <a:r>
              <a:rPr lang="en-US" dirty="0"/>
              <a:t>Technologies used</a:t>
            </a:r>
          </a:p>
          <a:p>
            <a:pPr lvl="1"/>
            <a:r>
              <a:rPr lang="en-US" dirty="0"/>
              <a:t>Why the new solution is better</a:t>
            </a:r>
          </a:p>
          <a:p>
            <a:pPr lvl="1"/>
            <a:r>
              <a:rPr lang="en-US" dirty="0"/>
              <a:t>Hurdles encountered and how they were handled</a:t>
            </a:r>
          </a:p>
          <a:p>
            <a:pPr lvl="1"/>
            <a:r>
              <a:rPr lang="en-US" dirty="0"/>
              <a:t>Conclusion and Future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837517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</a:t>
            </a:r>
          </a:p>
          <a:p>
            <a:pPr lvl="1"/>
            <a:r>
              <a:rPr lang="en-US" dirty="0"/>
              <a:t>Likely to get you most marks</a:t>
            </a:r>
          </a:p>
          <a:p>
            <a:pPr lvl="1"/>
            <a:r>
              <a:rPr lang="en-US" dirty="0"/>
              <a:t>May be victim of murphy’s law</a:t>
            </a:r>
          </a:p>
          <a:p>
            <a:r>
              <a:rPr lang="en-US" dirty="0"/>
              <a:t>Recorded</a:t>
            </a:r>
          </a:p>
          <a:p>
            <a:pPr lvl="1"/>
            <a:r>
              <a:rPr lang="en-US" dirty="0"/>
              <a:t>Record your demo</a:t>
            </a:r>
          </a:p>
          <a:p>
            <a:pPr lvl="1"/>
            <a:r>
              <a:rPr lang="en-US" dirty="0"/>
              <a:t>Safer than live demo. (Murphy law may still give codec not supported error.)</a:t>
            </a:r>
          </a:p>
          <a:p>
            <a:r>
              <a:rPr lang="en-US" dirty="0"/>
              <a:t>Hybrid</a:t>
            </a:r>
          </a:p>
          <a:p>
            <a:pPr lvl="1"/>
            <a:r>
              <a:rPr lang="en-US" dirty="0"/>
              <a:t>Prepare for live demo keep recorded as backup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333223"/>
            <a:ext cx="3352800" cy="270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69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List short comings, assumptions and ideal scenario for the solution to work.</a:t>
            </a:r>
          </a:p>
          <a:p>
            <a:pPr lvl="1"/>
            <a:r>
              <a:rPr lang="en-US" dirty="0"/>
              <a:t>Tell what was the learning outcome in short bullets</a:t>
            </a:r>
          </a:p>
          <a:p>
            <a:pPr lvl="1"/>
            <a:r>
              <a:rPr lang="en-US" dirty="0"/>
              <a:t>Try answering this in your conclusion</a:t>
            </a:r>
          </a:p>
          <a:p>
            <a:pPr lvl="2"/>
            <a:r>
              <a:rPr lang="en-US" dirty="0"/>
              <a:t>Why should we give this project an A?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09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of the important part of presentation</a:t>
            </a:r>
          </a:p>
          <a:p>
            <a:r>
              <a:rPr lang="en-US" dirty="0"/>
              <a:t>Keep a Q&amp;A slide in the end and keep the presentation running.</a:t>
            </a:r>
          </a:p>
          <a:p>
            <a:pPr lvl="1"/>
            <a:r>
              <a:rPr lang="en-US" dirty="0"/>
              <a:t>You may need to refer to previous slides to answer questions.</a:t>
            </a:r>
          </a:p>
          <a:p>
            <a:r>
              <a:rPr lang="en-US" dirty="0"/>
              <a:t>Don’t argue</a:t>
            </a:r>
          </a:p>
          <a:p>
            <a:r>
              <a:rPr lang="en-US" dirty="0"/>
              <a:t>Try to understand the question. You can always say, “Due to my  incompetence I was unable to understand your question. Can you please repeat?”</a:t>
            </a:r>
          </a:p>
          <a:p>
            <a:r>
              <a:rPr lang="en-US" dirty="0"/>
              <a:t>Or better try rephrasing the question in your own words and ask is this what has been asked of you.</a:t>
            </a:r>
          </a:p>
        </p:txBody>
      </p:sp>
    </p:spTree>
    <p:extLst>
      <p:ext uri="{BB962C8B-B14F-4D97-AF65-F5344CB8AC3E}">
        <p14:creationId xmlns:p14="http://schemas.microsoft.com/office/powerpoint/2010/main" val="2409061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try to answer questions you don’t know the answer to.</a:t>
            </a:r>
          </a:p>
          <a:p>
            <a:pPr lvl="1"/>
            <a:r>
              <a:rPr lang="en-US" dirty="0"/>
              <a:t>Evaluators get annoyed when they know you are trying to out-smart them by giving something which is not what they asked. </a:t>
            </a:r>
          </a:p>
          <a:p>
            <a:pPr lvl="1"/>
            <a:r>
              <a:rPr lang="en-US" dirty="0"/>
              <a:t>You look more stupid doing so. </a:t>
            </a:r>
          </a:p>
          <a:p>
            <a:pPr lvl="1"/>
            <a:r>
              <a:rPr lang="en-US" dirty="0"/>
              <a:t>Admit that you don’t know the answer</a:t>
            </a:r>
          </a:p>
          <a:p>
            <a:pPr lvl="1"/>
            <a:r>
              <a:rPr lang="en-US" dirty="0"/>
              <a:t>Or admit that no one looked at this angle. </a:t>
            </a:r>
          </a:p>
        </p:txBody>
      </p:sp>
    </p:spTree>
    <p:extLst>
      <p:ext uri="{BB962C8B-B14F-4D97-AF65-F5344CB8AC3E}">
        <p14:creationId xmlns:p14="http://schemas.microsoft.com/office/powerpoint/2010/main" val="921743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Donts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7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and Intended Audience</a:t>
            </a:r>
          </a:p>
          <a:p>
            <a:r>
              <a:rPr lang="en-US" dirty="0"/>
              <a:t>General Guidelines</a:t>
            </a:r>
          </a:p>
          <a:p>
            <a:r>
              <a:rPr lang="en-US" dirty="0"/>
              <a:t>Presentation guide lines</a:t>
            </a:r>
          </a:p>
          <a:p>
            <a:r>
              <a:rPr lang="en-US" dirty="0"/>
              <a:t>The Do </a:t>
            </a:r>
            <a:r>
              <a:rPr lang="en-US" dirty="0" err="1"/>
              <a:t>nots</a:t>
            </a:r>
            <a:endParaRPr lang="en-US" dirty="0"/>
          </a:p>
          <a:p>
            <a:r>
              <a:rPr lang="en-US" dirty="0"/>
              <a:t>Things to remember</a:t>
            </a:r>
          </a:p>
          <a:p>
            <a:r>
              <a:rPr lang="en-US" dirty="0"/>
              <a:t>FAQ’s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sentences up till now that have contained the words:-</a:t>
            </a:r>
          </a:p>
          <a:p>
            <a:pPr lvl="1"/>
            <a:r>
              <a:rPr lang="en-US" dirty="0"/>
              <a:t>Do not, Don’t, must not, should not, never</a:t>
            </a:r>
          </a:p>
          <a:p>
            <a:r>
              <a:rPr lang="en-US" dirty="0"/>
              <a:t>Negation of the sentences that include the words</a:t>
            </a:r>
          </a:p>
          <a:p>
            <a:pPr lvl="1"/>
            <a:r>
              <a:rPr lang="en-US" dirty="0"/>
              <a:t>Must, always, make sure, remember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11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times new roman</a:t>
            </a:r>
          </a:p>
          <a:p>
            <a:r>
              <a:rPr lang="en-US" dirty="0"/>
              <a:t>Don’t get in argument with the evaluators. Be humble.</a:t>
            </a:r>
          </a:p>
          <a:p>
            <a:r>
              <a:rPr lang="en-US" dirty="0"/>
              <a:t>Don’t be in a rush to end the presentation.</a:t>
            </a:r>
          </a:p>
          <a:p>
            <a:r>
              <a:rPr lang="en-US" dirty="0"/>
              <a:t>Don’t include slides which you don’t know about.</a:t>
            </a:r>
          </a:p>
          <a:p>
            <a:r>
              <a:rPr lang="en-US" dirty="0"/>
              <a:t>Don’t include long paragraphs.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24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19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prepare the presentation a week before.</a:t>
            </a:r>
          </a:p>
          <a:p>
            <a:r>
              <a:rPr lang="en-US" dirty="0"/>
              <a:t>To rehearse your presentation.</a:t>
            </a:r>
          </a:p>
          <a:p>
            <a:r>
              <a:rPr lang="en-US" dirty="0"/>
              <a:t>To include diagrams as per necessary don’t overdo them.</a:t>
            </a:r>
          </a:p>
          <a:p>
            <a:r>
              <a:rPr lang="en-US" dirty="0"/>
              <a:t>To use humor wisely or don’t use it all if you can’t be wise. “Humor is third side of the coin.”</a:t>
            </a:r>
          </a:p>
          <a:p>
            <a:r>
              <a:rPr lang="en-US" dirty="0"/>
              <a:t>To get the presentation up and running when your turn is about to come.</a:t>
            </a:r>
          </a:p>
          <a:p>
            <a:r>
              <a:rPr lang="en-US" dirty="0"/>
              <a:t>To make sure your laptop has enough juice to last the presentation.</a:t>
            </a:r>
          </a:p>
          <a:p>
            <a:r>
              <a:rPr lang="en-US" dirty="0"/>
              <a:t>To dress formally. (Not all suits are formal)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43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be consistent in fonts and its size.</a:t>
            </a:r>
          </a:p>
          <a:p>
            <a:r>
              <a:rPr lang="en-US" dirty="0"/>
              <a:t>To avoid too much italics.</a:t>
            </a:r>
          </a:p>
          <a:p>
            <a:r>
              <a:rPr lang="en-US" dirty="0"/>
              <a:t>To maintain eye contact with audience</a:t>
            </a:r>
          </a:p>
          <a:p>
            <a:r>
              <a:rPr lang="en-US" dirty="0"/>
              <a:t>To use standard fonts for maximum portability.</a:t>
            </a:r>
          </a:p>
          <a:p>
            <a:r>
              <a:rPr lang="en-US" dirty="0"/>
              <a:t>To have backup online.</a:t>
            </a:r>
          </a:p>
          <a:p>
            <a:r>
              <a:rPr lang="en-US" dirty="0"/>
              <a:t>To restrict slides to have 4 to 9 bullets max.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51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ask and we will include them next time</a:t>
            </a:r>
          </a:p>
        </p:txBody>
      </p:sp>
    </p:spTree>
    <p:extLst>
      <p:ext uri="{BB962C8B-B14F-4D97-AF65-F5344CB8AC3E}">
        <p14:creationId xmlns:p14="http://schemas.microsoft.com/office/powerpoint/2010/main" val="2655330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747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Intended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/>
              <a:t>The presentation is for </a:t>
            </a:r>
          </a:p>
          <a:p>
            <a:pPr lvl="1"/>
            <a:r>
              <a:rPr lang="en-US" dirty="0"/>
              <a:t>Students taking Final year project 1 &amp; 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Anyone who preparing an academic presentation.</a:t>
            </a:r>
          </a:p>
          <a:p>
            <a:pPr marL="57150" indent="0">
              <a:buNone/>
            </a:pPr>
            <a:endParaRPr lang="en-US" sz="1800" dirty="0"/>
          </a:p>
          <a:p>
            <a:pPr marL="57150" indent="0">
              <a:buNone/>
            </a:pPr>
            <a:r>
              <a:rPr lang="en-US" sz="1800" dirty="0"/>
              <a:t>*This presentation it self does not represent a typical academic or professional presentation. For once there is no presenter presenting it. It should have been a document but who likes reading boring long documents. </a:t>
            </a:r>
            <a:r>
              <a:rPr lang="en-US" sz="1800" dirty="0">
                <a:sym typeface="Wingdings" pitchFamily="2" charset="2"/>
              </a:rPr>
              <a:t>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4600" y="2304347"/>
            <a:ext cx="3484047" cy="274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5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presentation aims to provide</a:t>
            </a:r>
          </a:p>
          <a:p>
            <a:pPr lvl="1"/>
            <a:r>
              <a:rPr lang="en-US" dirty="0"/>
              <a:t>Guidelines</a:t>
            </a:r>
          </a:p>
          <a:p>
            <a:pPr lvl="1"/>
            <a:r>
              <a:rPr lang="en-US" dirty="0"/>
              <a:t>Recommendations and advices</a:t>
            </a:r>
          </a:p>
          <a:p>
            <a:pPr lvl="1"/>
            <a:r>
              <a:rPr lang="en-US" dirty="0"/>
              <a:t>Dos  and </a:t>
            </a:r>
            <a:r>
              <a:rPr lang="en-US" dirty="0" err="1"/>
              <a:t>Donts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are encouraged to customize your presentation as long as you do it well, while staying within the limits.</a:t>
            </a:r>
          </a:p>
        </p:txBody>
      </p:sp>
    </p:spTree>
    <p:extLst>
      <p:ext uri="{BB962C8B-B14F-4D97-AF65-F5344CB8AC3E}">
        <p14:creationId xmlns:p14="http://schemas.microsoft.com/office/powerpoint/2010/main" val="93883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8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mistake made by presenters is that they don’t know their audience:</a:t>
            </a:r>
          </a:p>
          <a:p>
            <a:pPr lvl="1"/>
            <a:r>
              <a:rPr lang="en-US" dirty="0"/>
              <a:t>It does not mean you should have the audience’s phone number</a:t>
            </a:r>
          </a:p>
          <a:p>
            <a:pPr lvl="1"/>
            <a:r>
              <a:rPr lang="en-US" dirty="0"/>
              <a:t>Don’t make your own assumptions and judgments about the audience/evaluators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4433897"/>
            <a:ext cx="3526257" cy="242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3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/>
              <a:t>You can safely make following assumption though:</a:t>
            </a:r>
          </a:p>
          <a:p>
            <a:pPr lvl="1"/>
            <a:r>
              <a:rPr lang="en-US" dirty="0"/>
              <a:t>They are experts, professors, however, may not necessarily know about the field of your project. Think of them as intelligent but without background. Therefore, state your motivation and background clearly.</a:t>
            </a:r>
          </a:p>
          <a:p>
            <a:pPr lvl="1"/>
            <a:r>
              <a:rPr lang="en-US" dirty="0"/>
              <a:t>They are more experienced. Working on a project for 6 to 8 months doesn’t make you an expert. You have barely scratched the tip of the iceberg. They will know what you have done and not done. </a:t>
            </a:r>
          </a:p>
        </p:txBody>
      </p:sp>
    </p:spTree>
    <p:extLst>
      <p:ext uri="{BB962C8B-B14F-4D97-AF65-F5344CB8AC3E}">
        <p14:creationId xmlns:p14="http://schemas.microsoft.com/office/powerpoint/2010/main" val="66317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wow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presentation must be self contained.</a:t>
            </a:r>
          </a:p>
          <a:p>
            <a:pPr lvl="1"/>
            <a:r>
              <a:rPr lang="en-US" dirty="0"/>
              <a:t>Introduce concepts when they appear for first time.</a:t>
            </a:r>
          </a:p>
          <a:p>
            <a:pPr lvl="1"/>
            <a:r>
              <a:rPr lang="en-US" dirty="0"/>
              <a:t>Include explanation of symbols, abbreviation and terms not common knowledge. </a:t>
            </a:r>
          </a:p>
          <a:p>
            <a:r>
              <a:rPr lang="en-US" dirty="0"/>
              <a:t>You are probably the most interested in your topic of project. Don’t expect others to be. </a:t>
            </a:r>
          </a:p>
          <a:p>
            <a:pPr lvl="1"/>
            <a:r>
              <a:rPr lang="en-US" dirty="0"/>
              <a:t>It is your task to make the topic enthralling.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3873" y="5024686"/>
            <a:ext cx="8196783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“However, being satisfied is not the same thing as being delighted. If customer service is delivered in a robotic or checklist fashion, it doesn’t feel sincere. People aren’t ‘wowed’.” Sue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Boche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ToysRus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6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PowerPoint slides is a presentation aiding tool not the presentation. You are the presentation.</a:t>
            </a:r>
          </a:p>
          <a:p>
            <a:r>
              <a:rPr lang="en-US" dirty="0"/>
              <a:t>The slides are intended for the audience to organize the information being delivered to them and visualize. They are not for you. SO DON’T READ THEM.</a:t>
            </a:r>
          </a:p>
          <a:p>
            <a:r>
              <a:rPr lang="en-US" dirty="0"/>
              <a:t>Speak slowly with confidence and clarity. Don’t rush, mumble or speak to yourself. </a:t>
            </a:r>
          </a:p>
        </p:txBody>
      </p:sp>
    </p:spTree>
    <p:extLst>
      <p:ext uri="{BB962C8B-B14F-4D97-AF65-F5344CB8AC3E}">
        <p14:creationId xmlns:p14="http://schemas.microsoft.com/office/powerpoint/2010/main" val="378268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1094</Words>
  <Application>Microsoft Office PowerPoint</Application>
  <PresentationFormat>On-screen Show (4:3)</PresentationFormat>
  <Paragraphs>144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Algerian</vt:lpstr>
      <vt:lpstr>Arial</vt:lpstr>
      <vt:lpstr>Calibri</vt:lpstr>
      <vt:lpstr>Times New Roman</vt:lpstr>
      <vt:lpstr>Office Theme</vt:lpstr>
      <vt:lpstr>Presentation Guidelines</vt:lpstr>
      <vt:lpstr>Contents </vt:lpstr>
      <vt:lpstr>Intended Audience</vt:lpstr>
      <vt:lpstr>Objectives</vt:lpstr>
      <vt:lpstr>General Guidelines</vt:lpstr>
      <vt:lpstr>Know your audience</vt:lpstr>
      <vt:lpstr>Know your audience</vt:lpstr>
      <vt:lpstr>The wow factor</vt:lpstr>
      <vt:lpstr>You are the Presentation</vt:lpstr>
      <vt:lpstr>Presentation Guidelines</vt:lpstr>
      <vt:lpstr>Font and Background</vt:lpstr>
      <vt:lpstr>Presentation Contents</vt:lpstr>
      <vt:lpstr>Presentation Contents</vt:lpstr>
      <vt:lpstr>Presentation Contents</vt:lpstr>
      <vt:lpstr>Demo</vt:lpstr>
      <vt:lpstr>Conclusion</vt:lpstr>
      <vt:lpstr>Q &amp; A</vt:lpstr>
      <vt:lpstr>Q &amp; A</vt:lpstr>
      <vt:lpstr>The Donts</vt:lpstr>
      <vt:lpstr>The Donts</vt:lpstr>
      <vt:lpstr>The Donts</vt:lpstr>
      <vt:lpstr>Things to Remember</vt:lpstr>
      <vt:lpstr>Remember</vt:lpstr>
      <vt:lpstr>Remember</vt:lpstr>
      <vt:lpstr>FAQs</vt:lpstr>
      <vt:lpstr>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FarooqZaidi</dc:creator>
  <cp:lastModifiedBy>Farooq Zaidi</cp:lastModifiedBy>
  <cp:revision>36</cp:revision>
  <dcterms:created xsi:type="dcterms:W3CDTF">2006-08-16T00:00:00Z</dcterms:created>
  <dcterms:modified xsi:type="dcterms:W3CDTF">2023-09-23T14:19:01Z</dcterms:modified>
</cp:coreProperties>
</file>