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Comfortaa SemiBold" panose="020B0604020202020204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Serif Black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1666" y="5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9:00:40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81 24575,'1589'0'0,"-1485"13"0,-88-11 0,0 0 0,0 1 0,0 1 0,-1 0 0,1 1 0,19 9 0,-14-6 0,-9-4 0,1-1 0,-1 0 0,1-2 0,-1 1 0,24-1 0,27 3 0,-23 3 0,0-1 0,0-2 0,75-3 0,-114-2 0,1 1 0,-1 0 0,0 0 0,0-1 0,0 1 0,0-1 0,0 1 0,0-1 0,0 1 0,0-1 0,0 0 0,0 1 0,0-1 0,0 0 0,0 0 0,0 0 0,-1 0 0,1 0 0,0 0 0,-1 0 0,2-1 0,-1-2 0,1 1 0,-1 0 0,0-1 0,0 1 0,0-1 0,-1 0 0,1-4 0,0 3 0,-1 0 0,0 0 0,0 1 0,-1-1 0,1 0 0,-1 0 0,0 1 0,0-1 0,-1 0 0,1 1 0,-4-7 0,1 7 0,1 0 0,-1 0 0,0 0 0,0 1 0,0 0 0,-1-1 0,1 2 0,-1-1 0,1 0 0,-1 1 0,0 0 0,0 0 0,0 1 0,0-1 0,-1 1 0,-7-1 0,-10 0 0,1 1 0,-39 4 0,10-1 0,-37-3 0,-98 2 0,79 12 0,60-7 0,-75 2 0,83-9 0,-304 1 0,311 3 0,0 2 0,-60 16 0,40-8 0,34-9 0,-8 3 0,0-2 0,0-1 0,-53 2 0,-570-21 0,617 16 0,18-1 0,-1 0 0,-23-3 0,35 3 0,0-1 0,0 1 0,1-1 0,-1 0 0,0 0 0,0 0 0,0 0 0,1-1 0,-1 1 0,1-1 0,-1 1 0,1-1 0,-1 0 0,1 0 0,0 0 0,0 0 0,0 0 0,-2-3 0,4 4 0,0 1 0,0 0 0,-1 0 0,1-1 0,0 1 0,0 0 0,0 0 0,-1-1 0,1 1 0,0 0 0,0 0 0,0-1 0,0 1 0,0 0 0,0-1 0,0 1 0,0 0 0,0 0 0,0-1 0,-1 1 0,1 0 0,1-1 0,-1 1 0,0 0 0,0-1 0,0 1 0,0 0 0,0 0 0,0-1 0,0 1 0,0 0 0,0-1 0,1 1 0,-1 0 0,0 0 0,0-1 0,0 1 0,0 0 0,1 0 0,-1 0 0,0-1 0,1 1 0,15 0 0,18 11 0,-24-6 0,-1 0 0,0 0 0,-1 1 0,1 0 0,-1 0 0,0 1 0,-1 0 0,0 0 0,0 1 0,0 0 0,7 12 0,-13-18 0,1 0 0,0 0 0,0 0 0,0-1 0,0 1 0,0-1 0,1 1 0,-1-1 0,0 0 0,1 0 0,-1 0 0,1 0 0,-1 0 0,1 0 0,3 0 0,47 6 0,-34-6 0,51 4 0,87-6 0,-55-1 0,630 2 0,-729 0 0,1 0 0,-1-1 0,1 0 0,-1 0 0,1 0 0,-1 0 0,0 0 0,0-1 0,1 0 0,-1 1 0,0-1 0,-1 0 0,1 0 0,0-1 0,4-3 0,-3 2 0,0 0 0,1 1 0,-1 0 0,1 0 0,0 0 0,6-2 0,2 0 0,1 1 0,0 1 0,0 0 0,0 1 0,19 0 0,77 4 0,-36 1 0,406-3 0,-460-3 0,-20 2 0,0 1 0,0 0 0,0 0 0,0 0 0,0-1 0,0 1 0,0 0 0,0 0 0,0-1 0,0 1 0,0 0 0,0 0 0,0-1 0,0 1 0,0 0 0,0 0 0,0-1 0,0 1 0,0 0 0,0 0 0,0 0 0,-1-1 0,1 1 0,0 0 0,0 0 0,0 0 0,0-1 0,-1 1 0,1 0 0,0 0 0,0 0 0,0 0 0,-1 0 0,1-1 0,0 1 0,0 0 0,0 0 0,-1 0 0,-36-17 0,4 6 0,-1 2 0,0 1 0,-67-6 0,-110 6 0,170 8 0,-20-1 0,11 2 0,0-3 0,-53-9 0,45 4 0,-1 2 0,-63 3 0,-43-2 0,-388-6 0,347 12 0,81 6 0,58-2 0,66-6 0,-1 0 0,0 0 0,1 1 0,-1-1 0,1 1 0,-1-1 0,0 1 0,1-1 0,-1 1 0,1 0 0,0 0 0,-1 0 0,1 0 0,0 0 0,-1 0 0,1 0 0,0 0 0,0 0 0,0 1 0,-2 2 0,2-1 0,-1 0 0,1 0 0,0 0 0,0 0 0,0 0 0,0 0 0,1 1 0,-1-1 0,1 0 0,0 5 0,0-4 0,0 0 0,0 0 0,1 0 0,-1 0 0,1 0 0,0 0 0,0 0 0,0 0 0,1 0 0,-1-1 0,1 1 0,0-1 0,0 1 0,0-1 0,1 1 0,-1-1 0,1 0 0,3 3 0,-1-3 0,-1-1 0,1 0 0,0 0 0,0-1 0,-1 0 0,1 1 0,0-1 0,0-1 0,9 1 0,50-3 0,-26 0 0,29 3 0,60-2 0,-114-1 0,0-1 0,0 0 0,24-10 0,23-5 0,-19 12-455,-1 2 0,56 1 0,-84 3-6372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8e516a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8e516a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8e516a3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8e516a3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8e516a3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8e516a3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38e516a3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38e516a3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38e516a3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38e516a3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38e516d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38e516d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e516d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38e516d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8e516d2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38e516d2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6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 Black"/>
                <a:ea typeface="Roboto Serif Black"/>
                <a:cs typeface="Roboto Serif Black"/>
                <a:sym typeface="Roboto Serif Black"/>
              </a:rPr>
              <a:t>PHISHING ATTACK PROJECT</a:t>
            </a:r>
            <a:endParaRPr>
              <a:latin typeface="Roboto Serif Black"/>
              <a:ea typeface="Roboto Serif Black"/>
              <a:cs typeface="Roboto Serif Black"/>
              <a:sym typeface="Roboto Serif Black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6988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Presented By</a:t>
            </a:r>
            <a:r>
              <a:rPr lang="en" sz="3400">
                <a:solidFill>
                  <a:schemeClr val="dk1"/>
                </a:solidFill>
              </a:rPr>
              <a:t> :</a:t>
            </a:r>
            <a:endParaRPr sz="3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Ayaz Hassan (20k-1044)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Kazi Zain (20k-1038)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Zain ul Abdin (20k-1672)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 b="1"/>
              <a:t>What is Phishing Attack ?</a:t>
            </a:r>
            <a:endParaRPr sz="292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➔"/>
            </a:pPr>
            <a:r>
              <a:rPr lang="en">
                <a:solidFill>
                  <a:schemeClr val="accent2"/>
                </a:solidFill>
              </a:rPr>
              <a:t>Phishing is when attackers send malicious emails designed to trick people into falling for a scam. Typically, the intent is to get users to reveal financial information, system credentials or other sensitive data.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➔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Phishing is a form of social engineering attack that involves the fraudulent sending of emails, text messages, or other communications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904"/>
              <a:buFont typeface="Arial"/>
              <a:buNone/>
            </a:pPr>
            <a:r>
              <a:rPr lang="en" sz="2920" b="1"/>
              <a:t>Structural Diagram</a:t>
            </a:r>
            <a:endParaRPr sz="292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25" y="1201100"/>
            <a:ext cx="5653475" cy="36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Sended Email.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7725"/>
            <a:ext cx="8053800" cy="3947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D3F24D-4742-14F0-DFBD-21829C86FB35}"/>
                  </a:ext>
                </a:extLst>
              </p14:cNvPr>
              <p14:cNvContentPartPr/>
              <p14:nvPr/>
            </p14:nvContentPartPr>
            <p14:xfrm>
              <a:off x="1540172" y="1546449"/>
              <a:ext cx="853200" cy="6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D3F24D-4742-14F0-DFBD-21829C86F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4052" y="1540329"/>
                <a:ext cx="865440" cy="7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for Visa Page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81100"/>
            <a:ext cx="7476676" cy="37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4460175" y="4717575"/>
            <a:ext cx="245400" cy="19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17"/>
          <p:cNvCxnSpPr>
            <a:stCxn id="81" idx="3"/>
          </p:cNvCxnSpPr>
          <p:nvPr/>
        </p:nvCxnSpPr>
        <p:spPr>
          <a:xfrm rot="10800000" flipH="1">
            <a:off x="4705575" y="4717575"/>
            <a:ext cx="930600" cy="9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7"/>
          <p:cNvSpPr txBox="1"/>
          <p:nvPr/>
        </p:nvSpPr>
        <p:spPr>
          <a:xfrm>
            <a:off x="5666800" y="4500850"/>
            <a:ext cx="349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Apply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Fake Login Page.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93925"/>
            <a:ext cx="8058944" cy="39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Details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25" y="1107975"/>
            <a:ext cx="7647350" cy="37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measured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strong passwords and enable two-factor authentication.</a:t>
            </a: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Install anti-phishing software or browser extensions to detect and block phishing attacks.</a:t>
            </a: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Follow security best practices such as verifying the authenticity of email senders and avoiding clicking on suspicious links or downloading unknown attachments.</a:t>
            </a: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235500" y="1969025"/>
            <a:ext cx="8520600" cy="179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THE END</a:t>
            </a:r>
            <a:endParaRPr sz="5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On-screen Show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Comfortaa</vt:lpstr>
      <vt:lpstr>Arial</vt:lpstr>
      <vt:lpstr>Comfortaa SemiBold</vt:lpstr>
      <vt:lpstr>Roboto Serif Black</vt:lpstr>
      <vt:lpstr>Roboto</vt:lpstr>
      <vt:lpstr>Simple Dark</vt:lpstr>
      <vt:lpstr>PHISHING ATTACK PROJECT</vt:lpstr>
      <vt:lpstr>What is Phishing Attack ?</vt:lpstr>
      <vt:lpstr>Structural Diagram </vt:lpstr>
      <vt:lpstr>Sended Email.</vt:lpstr>
      <vt:lpstr>Apply for Visa Page</vt:lpstr>
      <vt:lpstr>Facebook Fake Login Page.</vt:lpstr>
      <vt:lpstr>Save Details </vt:lpstr>
      <vt:lpstr>Counter measured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Mirza Zain</cp:lastModifiedBy>
  <cp:revision>1</cp:revision>
  <dcterms:modified xsi:type="dcterms:W3CDTF">2024-10-01T19:00:47Z</dcterms:modified>
</cp:coreProperties>
</file>