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4047-CA26-471C-8D83-284FF8A10F21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BA3F-1EDF-455B-8BA1-BE0BDEABA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81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4047-CA26-471C-8D83-284FF8A10F21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BA3F-1EDF-455B-8BA1-BE0BDEABA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56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4047-CA26-471C-8D83-284FF8A10F21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BA3F-1EDF-455B-8BA1-BE0BDEABA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37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4047-CA26-471C-8D83-284FF8A10F21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BA3F-1EDF-455B-8BA1-BE0BDEABA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4047-CA26-471C-8D83-284FF8A10F21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BA3F-1EDF-455B-8BA1-BE0BDEABA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29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4047-CA26-471C-8D83-284FF8A10F21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BA3F-1EDF-455B-8BA1-BE0BDEABA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7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4047-CA26-471C-8D83-284FF8A10F21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BA3F-1EDF-455B-8BA1-BE0BDEABA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80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4047-CA26-471C-8D83-284FF8A10F21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BA3F-1EDF-455B-8BA1-BE0BDEABA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82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4047-CA26-471C-8D83-284FF8A10F21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BA3F-1EDF-455B-8BA1-BE0BDEABA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4047-CA26-471C-8D83-284FF8A10F21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BA3F-1EDF-455B-8BA1-BE0BDEABA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93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4047-CA26-471C-8D83-284FF8A10F21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BA3F-1EDF-455B-8BA1-BE0BDEABA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4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34047-CA26-471C-8D83-284FF8A10F21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EBA3F-1EDF-455B-8BA1-BE0BDEABA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5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66675"/>
            <a:ext cx="12061092" cy="66936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" y="66675"/>
            <a:ext cx="12061092" cy="3524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" y="419101"/>
            <a:ext cx="12061092" cy="95250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00" y="1371601"/>
            <a:ext cx="12061092" cy="185737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" y="3228975"/>
            <a:ext cx="12061092" cy="146685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200" y="4695825"/>
            <a:ext cx="12061092" cy="134302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200" y="6038849"/>
            <a:ext cx="12061092" cy="7214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010025" y="1403717"/>
            <a:ext cx="3390900" cy="35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68646" y="1714500"/>
            <a:ext cx="2314575" cy="1457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677996" y="1704974"/>
            <a:ext cx="2314575" cy="1457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454533" y="1704974"/>
            <a:ext cx="2314575" cy="1457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466850" y="3463556"/>
            <a:ext cx="9820275" cy="1041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557587" y="4784540"/>
            <a:ext cx="5424488" cy="1165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2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Mirzear</dc:creator>
  <cp:lastModifiedBy>Mirzear</cp:lastModifiedBy>
  <cp:revision>2</cp:revision>
  <dcterms:created xsi:type="dcterms:W3CDTF">2022-09-26T21:31:04Z</dcterms:created>
  <dcterms:modified xsi:type="dcterms:W3CDTF">2022-09-26T21:42:32Z</dcterms:modified>
</cp:coreProperties>
</file>