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023047"/>
    <a:srgbClr val="219EBC"/>
    <a:srgbClr val="FB8500"/>
    <a:srgbClr val="8E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3A585-9041-4D27-AC44-898080B9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5095DB-C444-443A-9888-0ECC8178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AE95E-231F-4DD6-85EE-982080F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109FC-508B-417B-9656-78AA23AB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39EE8-9357-44D8-8624-BA54B31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7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785AC-8CFE-40CB-B252-EB6D5B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6540A-B112-476E-B29A-C0B5E1ED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C18B0-6A8E-4E6F-A261-BFE02D47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B3928-508D-4C49-A0BA-4153D66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80D15-A143-4B2F-9566-6B30F3B0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03C93A-ED56-40A5-9030-8F0CF7466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8CD74-8C5C-4518-894B-F752CCD0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87895-AA3D-4123-8364-A5D90D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45E01-6682-4A9E-A233-B58BCAC5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02A89-6D3C-4BBB-BC17-356D4678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FF1D5-39A3-45E6-9292-5639648B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CC932-9E6E-44B4-8DE0-1538F172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F7687-3FC3-4E86-A70E-4527BC52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10A44-D714-45A6-94C0-241138D3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340CD-8A19-458B-9D5D-1172ED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019E-944C-43D5-BB57-71FB96EC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AD865-96BB-4CEC-BFA8-C274CFD0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E0AA9-F34B-46DB-930A-4C299C9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F1420-C98F-4C5A-9401-780D9873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8C2AA-A948-4E4E-9E95-99F948E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FC53-19D5-4715-8DCB-623657C2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7CB13-5824-4BD8-BAA8-453E43200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38597-B02E-4185-96CE-32D91D26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106AE3-C3C9-49FB-8BE2-FA1F5E4F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2A9CBD-4B2A-4C4F-B175-C4DC1A2F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843929-37E5-42E5-8C8B-3F248C5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16EE0-3841-4A43-91B8-8D0D3452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15317-C016-47BD-8101-9223909F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0D05A0-25BB-48DD-8FB6-B35969EE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0D7806-4245-4ADA-A3F2-F58BA994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3DCA16-E5A5-43C2-814B-94CCE8774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56A32-FB2C-464C-BAFE-98124EA8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0ED7D7-FF22-4292-817C-EC4509DD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6E9BCE-4F36-4558-A7B4-3FBF1FB0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D244C-43C2-4A4A-8582-43BC3748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30169E-F2F1-43F9-9794-A28E93A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8B4AAC-8FDB-47E6-8B21-EC20AD0C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69469C-AAFE-4096-85E6-EE0EEC0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490FA7-D76D-4B31-A39C-06303AFB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A43176-D715-4EF8-8177-A64B2BE7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8A4AEF-5736-4D5A-BC89-BFA96260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C2D11-F672-4FC4-9E57-CFC30DD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889FC-7991-4EB8-B535-DA2AA528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8BE4B3-B6E6-435B-AB6B-33A9695B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CE803-9505-47E2-A22E-3AB07D8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DB6AC-EDA5-46AE-A08B-8BAD789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C8946-E119-43E7-9CE9-633F63F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6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B3D4A-4181-4EE2-A2B2-B1BF6A57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56E2F-1089-4DE0-900B-EB96B6BE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8C750-8BE2-4C05-B0BB-EA5C020C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3515F6-D04F-466A-8FE1-6A63B4F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7232A-364E-4486-B1EB-189EE72F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5A5EA1-3EE5-4296-894E-22D47D4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4665-7912-4DFA-AB18-E42DC385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8BB0F-E9E1-48A5-87E4-8A593899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0E095-20B4-4C8E-A9E9-51452C36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E1E7-57BF-4D12-BF0D-3F63460FDA37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A59E5-1132-4C6D-BD78-27F1659A3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9A0CC-5A0B-4B06-AA89-C17264D6F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.serlo.org/mathe/geometrie/raeumliche-figuren/volumen-massenberechnung/tetraede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freepngimg.com/png/4553-green-apple-png-im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freepngimg.com/png/4512-red-apple-png-im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freepngimg.com/png/4535-green-apple-png-im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pixabay.com/de/deutschland-flagge-fahne-103862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maxpixel.net/Cerebrum-Biology-Brain-Anatomy-Abstract-Science-95184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svgsilh.com/de/e91e63/image/148441.html" TargetMode="Externa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pixabay.com/de/chemie-chemische-kolben-glas-labor-1551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E2F972-502E-4542-B0BF-626E806C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36" y="1468376"/>
            <a:ext cx="4440760" cy="4440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386827" y="0"/>
            <a:ext cx="11418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solidFill>
                  <a:srgbClr val="FB8500"/>
                </a:solidFill>
              </a:rPr>
              <a:t>Подготовленные курсы по МАТЕМАТИКЕ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457200" y="856357"/>
            <a:ext cx="75040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5-класс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</a:t>
            </a:r>
            <a:r>
              <a:rPr lang="ru-RU" sz="4800" b="1" dirty="0">
                <a:solidFill>
                  <a:srgbClr val="023047"/>
                </a:solidFill>
              </a:rPr>
              <a:t>-класс математика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Абитуриент математика</a:t>
            </a:r>
            <a:endParaRPr lang="en-US" sz="4800" b="1" dirty="0">
              <a:solidFill>
                <a:srgbClr val="02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6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89186" y="159908"/>
            <a:ext cx="1186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>
                <a:solidFill>
                  <a:srgbClr val="219EBC"/>
                </a:solidFill>
              </a:rPr>
              <a:t>Подготовленные курсы по русскому языку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89186" y="1188649"/>
            <a:ext cx="80404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400" b="1" dirty="0">
                <a:solidFill>
                  <a:srgbClr val="023047"/>
                </a:solidFill>
              </a:rPr>
              <a:t>5-класс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6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7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8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9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10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11</a:t>
            </a:r>
            <a:r>
              <a:rPr lang="ru-RU" sz="4400" b="1" dirty="0">
                <a:solidFill>
                  <a:srgbClr val="023047"/>
                </a:solidFill>
              </a:rPr>
              <a:t>-класс русский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400" b="1" dirty="0">
                <a:solidFill>
                  <a:srgbClr val="023047"/>
                </a:solidFill>
              </a:rPr>
              <a:t>Абитуриент русский язык</a:t>
            </a:r>
            <a:endParaRPr lang="en-US" sz="4400" b="1" dirty="0">
              <a:solidFill>
                <a:srgbClr val="023047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5F8F23-ED12-483C-B6B9-167C51F0C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1" y="1909249"/>
            <a:ext cx="406800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24094"/>
            <a:ext cx="10025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solidFill>
                  <a:srgbClr val="8ECAE6"/>
                </a:solidFill>
              </a:rPr>
              <a:t>Подготовленные курсы по истории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262271" y="832263"/>
            <a:ext cx="64703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FFB703"/>
                </a:solidFill>
              </a:rPr>
              <a:t>5-класс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6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7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8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9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10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11</a:t>
            </a:r>
            <a:r>
              <a:rPr lang="ru-RU" sz="4800" b="1" dirty="0">
                <a:solidFill>
                  <a:srgbClr val="FFB703"/>
                </a:solidFill>
              </a:rPr>
              <a:t>-класс история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FFB703"/>
                </a:solidFill>
              </a:rPr>
              <a:t>Абитуриент история</a:t>
            </a:r>
            <a:endParaRPr lang="en-US" sz="4800" b="1" dirty="0">
              <a:solidFill>
                <a:srgbClr val="FFB70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A855C7-C13C-481E-B109-6990FA178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22" y="1925085"/>
            <a:ext cx="38160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313670" y="0"/>
            <a:ext cx="11821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solidFill>
                  <a:srgbClr val="023047"/>
                </a:solidFill>
              </a:rPr>
              <a:t>Подготовленные курсы по английскому языку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218661" y="1065079"/>
            <a:ext cx="84085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400" b="1" dirty="0">
                <a:solidFill>
                  <a:srgbClr val="023047"/>
                </a:solidFill>
              </a:rPr>
              <a:t>5-класс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6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7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8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9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10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11</a:t>
            </a:r>
            <a:r>
              <a:rPr lang="ru-RU" sz="4400" b="1" dirty="0">
                <a:solidFill>
                  <a:srgbClr val="023047"/>
                </a:solidFill>
              </a:rPr>
              <a:t>-класс английский язык</a:t>
            </a:r>
            <a:endParaRPr lang="en-US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400" b="1" dirty="0">
                <a:solidFill>
                  <a:srgbClr val="023047"/>
                </a:solidFill>
              </a:rPr>
              <a:t>Абитуриент английский язык</a:t>
            </a:r>
            <a:endParaRPr lang="en-US" sz="44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E66F50-38A5-4144-8CC4-0DA1BD1C4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38" y="1687354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479462" y="-37836"/>
            <a:ext cx="11430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solidFill>
                  <a:srgbClr val="219EBC"/>
                </a:solidFill>
              </a:rPr>
              <a:t>Подготовленные курсы по немецкому языку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337930" y="856357"/>
            <a:ext cx="83886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219EBC"/>
                </a:solidFill>
              </a:rPr>
              <a:t>5-класс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6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7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8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9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10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11</a:t>
            </a:r>
            <a:r>
              <a:rPr lang="ru-RU" sz="4800" b="1" dirty="0">
                <a:solidFill>
                  <a:srgbClr val="219EBC"/>
                </a:solidFill>
              </a:rPr>
              <a:t>-класс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219EBC"/>
                </a:solidFill>
              </a:rPr>
              <a:t>Абитуриент немецкий язык</a:t>
            </a:r>
            <a:endParaRPr lang="en-US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4800" b="1" dirty="0">
              <a:solidFill>
                <a:srgbClr val="219EBC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7EB605-A104-4AE3-9846-83311FF15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8" y="12502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10181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solidFill>
                  <a:srgbClr val="023047"/>
                </a:solidFill>
              </a:rPr>
              <a:t>Подготовленные курсы по биологии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550079" y="856356"/>
            <a:ext cx="71030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5-класс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</a:t>
            </a:r>
            <a:r>
              <a:rPr lang="ru-RU" sz="4800" b="1" dirty="0">
                <a:solidFill>
                  <a:srgbClr val="023047"/>
                </a:solidFill>
              </a:rPr>
              <a:t>-класс биология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Абитуриент биология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2FA7CE-37C7-4362-AF42-FDCC8BA94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24" y="1895178"/>
            <a:ext cx="39240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5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614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solidFill>
                  <a:srgbClr val="023047"/>
                </a:solidFill>
              </a:rPr>
              <a:t>Подготовленные курсы по физике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067917" y="856356"/>
            <a:ext cx="67144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5-класс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</a:t>
            </a:r>
            <a:r>
              <a:rPr lang="ru-RU" sz="4800" b="1" dirty="0">
                <a:solidFill>
                  <a:srgbClr val="023047"/>
                </a:solidFill>
              </a:rPr>
              <a:t>-класс физика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Абитуриент физика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869B4E-2C8E-4EBA-8FD5-7D8F31BCB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4" y="1859178"/>
            <a:ext cx="3996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34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solidFill>
                  <a:srgbClr val="023047"/>
                </a:solidFill>
              </a:rPr>
              <a:t>Подготовленные курсы по химии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997340" y="856356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5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</a:t>
            </a:r>
            <a:r>
              <a:rPr lang="ru-RU" sz="4800" b="1" dirty="0">
                <a:solidFill>
                  <a:srgbClr val="023047"/>
                </a:solidFill>
              </a:rPr>
              <a:t>-класс химия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ru-RU" sz="4800" b="1" dirty="0">
                <a:solidFill>
                  <a:srgbClr val="023047"/>
                </a:solidFill>
              </a:rPr>
              <a:t>Абитуриент химия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AD32F2-421A-4BD2-AAC7-E32A81477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4" y="1859178"/>
            <a:ext cx="3996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236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Janiyev Mirzohid</dc:creator>
  <cp:lastModifiedBy>Janiyev Mirzohid</cp:lastModifiedBy>
  <cp:revision>3</cp:revision>
  <dcterms:created xsi:type="dcterms:W3CDTF">2022-03-07T20:11:32Z</dcterms:created>
  <dcterms:modified xsi:type="dcterms:W3CDTF">2022-03-10T13:10:29Z</dcterms:modified>
</cp:coreProperties>
</file>