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handoutMasterIdLst>
    <p:handoutMasterId r:id="rId10"/>
  </p:handoutMasterIdLst>
  <p:sldIdLst>
    <p:sldId id="326" r:id="rId2"/>
    <p:sldId id="385" r:id="rId3"/>
    <p:sldId id="376" r:id="rId4"/>
    <p:sldId id="391" r:id="rId5"/>
    <p:sldId id="390" r:id="rId6"/>
    <p:sldId id="392" r:id="rId7"/>
    <p:sldId id="389" r:id="rId8"/>
  </p:sldIdLst>
  <p:sldSz cx="13439775" cy="7559675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DDFB"/>
    <a:srgbClr val="E3DCF8"/>
    <a:srgbClr val="E8E1FB"/>
    <a:srgbClr val="D0CCE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FA42C-CF71-4111-8459-96D44A9E8DBC}" v="130" dt="2023-12-12T10:08:21.699"/>
    <p1510:client id="{4CADB412-A09B-46D2-BDBB-B6679549417A}" v="117" dt="2023-12-12T03:27:42.580"/>
    <p1510:client id="{5E5BE1C4-8FC7-4518-8559-F1F4091FA4E7}" v="4" dt="2023-12-11T13:40:27.994"/>
    <p1510:client id="{8F570F50-9512-47C4-A23A-AC0AA76F6CAF}" v="6" dt="2023-12-12T08:29:31.155"/>
    <p1510:client id="{C148A04E-317D-4011-8656-9E45B8998F67}" v="837" dt="2023-06-03T05:07:26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5627" autoAdjust="0"/>
  </p:normalViewPr>
  <p:slideViewPr>
    <p:cSldViewPr>
      <p:cViewPr varScale="1">
        <p:scale>
          <a:sx n="70" d="100"/>
          <a:sy n="70" d="100"/>
        </p:scale>
        <p:origin x="470" y="48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570F50-9512-47C4-A23A-AC0AA76F6CAF}"/>
    <pc:docChg chg="delSld">
      <pc:chgData name="" userId="" providerId="" clId="Web-{8F570F50-9512-47C4-A23A-AC0AA76F6CAF}" dt="2023-12-12T08:29:00.154" v="0"/>
      <pc:docMkLst>
        <pc:docMk/>
      </pc:docMkLst>
      <pc:sldChg chg="del">
        <pc:chgData name="" userId="" providerId="" clId="Web-{8F570F50-9512-47C4-A23A-AC0AA76F6CAF}" dt="2023-12-12T08:29:00.154" v="0"/>
        <pc:sldMkLst>
          <pc:docMk/>
          <pc:sldMk cId="4055979828" sldId="393"/>
        </pc:sldMkLst>
      </pc:sldChg>
    </pc:docChg>
  </pc:docChgLst>
  <pc:docChgLst>
    <pc:chgData name="Вадим Агзамов" userId="8ee164391527404c" providerId="LiveId" clId="{FE93C465-7933-4706-809C-F0F09F605F45}"/>
    <pc:docChg chg="custSel addSld delSld modSld">
      <pc:chgData name="Вадим Агзамов" userId="8ee164391527404c" providerId="LiveId" clId="{FE93C465-7933-4706-809C-F0F09F605F45}" dt="2023-06-03T11:00:07.819" v="996" actId="47"/>
      <pc:docMkLst>
        <pc:docMk/>
      </pc:docMkLst>
      <pc:sldChg chg="addSp delSp modSp">
        <pc:chgData name="Вадим Агзамов" userId="8ee164391527404c" providerId="LiveId" clId="{FE93C465-7933-4706-809C-F0F09F605F45}" dt="2023-06-03T10:58:30.356" v="993" actId="478"/>
        <pc:sldMkLst>
          <pc:docMk/>
          <pc:sldMk cId="3137330178" sldId="376"/>
        </pc:sldMkLst>
        <pc:spChg chg="mod">
          <ac:chgData name="Вадим Агзамов" userId="8ee164391527404c" providerId="LiveId" clId="{FE93C465-7933-4706-809C-F0F09F605F45}" dt="2023-06-03T10:57:20.010" v="975" actId="20577"/>
          <ac:spMkLst>
            <pc:docMk/>
            <pc:sldMk cId="3137330178" sldId="376"/>
            <ac:spMk id="2" creationId="{5E865D26-0E56-2751-45EC-D5FCC0075EFA}"/>
          </ac:spMkLst>
        </pc:spChg>
        <pc:spChg chg="mod">
          <ac:chgData name="Вадим Агзамов" userId="8ee164391527404c" providerId="LiveId" clId="{FE93C465-7933-4706-809C-F0F09F605F45}" dt="2023-06-03T10:57:32.940" v="977" actId="20577"/>
          <ac:spMkLst>
            <pc:docMk/>
            <pc:sldMk cId="3137330178" sldId="376"/>
            <ac:spMk id="3" creationId="{ED7C7C62-F527-0390-C471-64CF641BD885}"/>
          </ac:spMkLst>
        </pc:spChg>
        <pc:picChg chg="del mod">
          <ac:chgData name="Вадим Агзамов" userId="8ee164391527404c" providerId="LiveId" clId="{FE93C465-7933-4706-809C-F0F09F605F45}" dt="2023-06-03T10:20:33.580" v="92" actId="478"/>
          <ac:picMkLst>
            <pc:docMk/>
            <pc:sldMk cId="3137330178" sldId="376"/>
            <ac:picMk id="5" creationId="{21B6921E-3E34-D30F-92F5-1611E6FAD4CB}"/>
          </ac:picMkLst>
        </pc:picChg>
        <pc:picChg chg="add del mod">
          <ac:chgData name="Вадим Агзамов" userId="8ee164391527404c" providerId="LiveId" clId="{FE93C465-7933-4706-809C-F0F09F605F45}" dt="2023-06-03T10:58:28.573" v="992" actId="478"/>
          <ac:picMkLst>
            <pc:docMk/>
            <pc:sldMk cId="3137330178" sldId="376"/>
            <ac:picMk id="6" creationId="{4E64C56E-9F1C-4069-A897-2E507896C9A5}"/>
          </ac:picMkLst>
        </pc:picChg>
        <pc:picChg chg="add del mod">
          <ac:chgData name="Вадим Агзамов" userId="8ee164391527404c" providerId="LiveId" clId="{FE93C465-7933-4706-809C-F0F09F605F45}" dt="2023-06-03T10:58:30.356" v="993" actId="478"/>
          <ac:picMkLst>
            <pc:docMk/>
            <pc:sldMk cId="3137330178" sldId="376"/>
            <ac:picMk id="7" creationId="{3EA7BFDB-CFD8-4DDE-AC87-3B5670DF8090}"/>
          </ac:picMkLst>
        </pc:picChg>
      </pc:sldChg>
      <pc:sldChg chg="delSp modSp">
        <pc:chgData name="Вадим Агзамов" userId="8ee164391527404c" providerId="LiveId" clId="{FE93C465-7933-4706-809C-F0F09F605F45}" dt="2023-06-03T10:57:09.247" v="958" actId="20577"/>
        <pc:sldMkLst>
          <pc:docMk/>
          <pc:sldMk cId="2998125595" sldId="385"/>
        </pc:sldMkLst>
        <pc:spChg chg="mod">
          <ac:chgData name="Вадим Агзамов" userId="8ee164391527404c" providerId="LiveId" clId="{FE93C465-7933-4706-809C-F0F09F605F45}" dt="2023-06-03T10:57:09.247" v="958" actId="20577"/>
          <ac:spMkLst>
            <pc:docMk/>
            <pc:sldMk cId="2998125595" sldId="385"/>
            <ac:spMk id="3" creationId="{86A33A01-78DC-52E3-6E57-0ED048189100}"/>
          </ac:spMkLst>
        </pc:spChg>
        <pc:picChg chg="del mod">
          <ac:chgData name="Вадим Агзамов" userId="8ee164391527404c" providerId="LiveId" clId="{FE93C465-7933-4706-809C-F0F09F605F45}" dt="2023-06-03T10:16:46.855" v="42" actId="478"/>
          <ac:picMkLst>
            <pc:docMk/>
            <pc:sldMk cId="2998125595" sldId="385"/>
            <ac:picMk id="4" creationId="{4FC39EDC-CBCD-E4C1-2386-ECA92C6C663A}"/>
          </ac:picMkLst>
        </pc:picChg>
      </pc:sldChg>
      <pc:sldChg chg="modSp del">
        <pc:chgData name="Вадим Агзамов" userId="8ee164391527404c" providerId="LiveId" clId="{FE93C465-7933-4706-809C-F0F09F605F45}" dt="2023-06-03T11:00:07.819" v="996" actId="47"/>
        <pc:sldMkLst>
          <pc:docMk/>
          <pc:sldMk cId="3200722373" sldId="388"/>
        </pc:sldMkLst>
        <pc:spChg chg="mod">
          <ac:chgData name="Вадим Агзамов" userId="8ee164391527404c" providerId="LiveId" clId="{FE93C465-7933-4706-809C-F0F09F605F45}" dt="2023-06-03T10:59:55.559" v="994" actId="20577"/>
          <ac:spMkLst>
            <pc:docMk/>
            <pc:sldMk cId="3200722373" sldId="388"/>
            <ac:spMk id="3" creationId="{D63FE001-AF97-14E2-CFA6-A3A22A071446}"/>
          </ac:spMkLst>
        </pc:spChg>
        <pc:picChg chg="mod">
          <ac:chgData name="Вадим Агзамов" userId="8ee164391527404c" providerId="LiveId" clId="{FE93C465-7933-4706-809C-F0F09F605F45}" dt="2023-06-03T10:59:59.389" v="995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addSp delSp modSp new">
        <pc:chgData name="Вадим Агзамов" userId="8ee164391527404c" providerId="LiveId" clId="{FE93C465-7933-4706-809C-F0F09F605F45}" dt="2023-06-03T10:56:05.608" v="956" actId="20577"/>
        <pc:sldMkLst>
          <pc:docMk/>
          <pc:sldMk cId="1141936530" sldId="390"/>
        </pc:sldMkLst>
        <pc:spChg chg="mod">
          <ac:chgData name="Вадим Агзамов" userId="8ee164391527404c" providerId="LiveId" clId="{FE93C465-7933-4706-809C-F0F09F605F45}" dt="2023-06-03T10:56:05.608" v="956" actId="20577"/>
          <ac:spMkLst>
            <pc:docMk/>
            <pc:sldMk cId="1141936530" sldId="390"/>
            <ac:spMk id="2" creationId="{EC6CA0C4-50EF-47D4-AA35-9F0186FAC7E9}"/>
          </ac:spMkLst>
        </pc:spChg>
        <pc:spChg chg="mod">
          <ac:chgData name="Вадим Агзамов" userId="8ee164391527404c" providerId="LiveId" clId="{FE93C465-7933-4706-809C-F0F09F605F45}" dt="2023-06-03T10:50:29.830" v="737" actId="20577"/>
          <ac:spMkLst>
            <pc:docMk/>
            <pc:sldMk cId="1141936530" sldId="390"/>
            <ac:spMk id="4" creationId="{69395A8B-25A6-423F-AC11-911D80846724}"/>
          </ac:spMkLst>
        </pc:spChg>
        <pc:picChg chg="add del mod">
          <ac:chgData name="Вадим Агзамов" userId="8ee164391527404c" providerId="LiveId" clId="{FE93C465-7933-4706-809C-F0F09F605F45}" dt="2023-06-03T10:41:43.256" v="467" actId="478"/>
          <ac:picMkLst>
            <pc:docMk/>
            <pc:sldMk cId="1141936530" sldId="390"/>
            <ac:picMk id="5" creationId="{6D0B9D7D-0C58-457D-AE14-E4E29C5CCC65}"/>
          </ac:picMkLst>
        </pc:picChg>
        <pc:picChg chg="add del mod">
          <ac:chgData name="Вадим Агзамов" userId="8ee164391527404c" providerId="LiveId" clId="{FE93C465-7933-4706-809C-F0F09F605F45}" dt="2023-06-03T10:51:56.366" v="796" actId="478"/>
          <ac:picMkLst>
            <pc:docMk/>
            <pc:sldMk cId="1141936530" sldId="390"/>
            <ac:picMk id="6" creationId="{2C72781B-D146-4E33-A686-8677C17A93B5}"/>
          </ac:picMkLst>
        </pc:picChg>
      </pc:sldChg>
      <pc:sldChg chg="addSp modSp new">
        <pc:chgData name="Вадим Агзамов" userId="8ee164391527404c" providerId="LiveId" clId="{FE93C465-7933-4706-809C-F0F09F605F45}" dt="2023-06-03T10:58:26.151" v="991" actId="1076"/>
        <pc:sldMkLst>
          <pc:docMk/>
          <pc:sldMk cId="2763399168" sldId="391"/>
        </pc:sldMkLst>
        <pc:spChg chg="mod">
          <ac:chgData name="Вадим Агзамов" userId="8ee164391527404c" providerId="LiveId" clId="{FE93C465-7933-4706-809C-F0F09F605F45}" dt="2023-06-03T10:57:36.131" v="978"/>
          <ac:spMkLst>
            <pc:docMk/>
            <pc:sldMk cId="2763399168" sldId="391"/>
            <ac:spMk id="2" creationId="{218A2FEE-0478-427F-9D6D-6061F771DBC8}"/>
          </ac:spMkLst>
        </pc:spChg>
        <pc:picChg chg="add mod">
          <ac:chgData name="Вадим Агзамов" userId="8ee164391527404c" providerId="LiveId" clId="{FE93C465-7933-4706-809C-F0F09F605F45}" dt="2023-06-03T10:58:26.151" v="991" actId="1076"/>
          <ac:picMkLst>
            <pc:docMk/>
            <pc:sldMk cId="2763399168" sldId="391"/>
            <ac:picMk id="5" creationId="{C68D409A-B2EF-49EE-9EB3-FF7FF81E6923}"/>
          </ac:picMkLst>
        </pc:picChg>
      </pc:sldChg>
    </pc:docChg>
  </pc:docChgLst>
  <pc:docChgLst>
    <pc:chgData name="Агзамов Вадим" userId="8ee164391527404c" providerId="Windows Live" clId="Web-{5E5BE1C4-8FC7-4518-8559-F1F4091FA4E7}"/>
    <pc:docChg chg="modSld">
      <pc:chgData name="Агзамов Вадим" userId="8ee164391527404c" providerId="Windows Live" clId="Web-{5E5BE1C4-8FC7-4518-8559-F1F4091FA4E7}" dt="2023-12-11T13:40:32.166" v="5" actId="20577"/>
      <pc:docMkLst>
        <pc:docMk/>
      </pc:docMkLst>
      <pc:sldChg chg="modSp">
        <pc:chgData name="Агзамов Вадим" userId="8ee164391527404c" providerId="Windows Live" clId="Web-{5E5BE1C4-8FC7-4518-8559-F1F4091FA4E7}" dt="2023-12-11T13:40:32.166" v="5" actId="20577"/>
        <pc:sldMkLst>
          <pc:docMk/>
          <pc:sldMk cId="4088640646" sldId="326"/>
        </pc:sldMkLst>
        <pc:spChg chg="mod">
          <ac:chgData name="Агзамов Вадим" userId="8ee164391527404c" providerId="Windows Live" clId="Web-{5E5BE1C4-8FC7-4518-8559-F1F4091FA4E7}" dt="2023-12-11T13:40:32.166" v="5" actId="20577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5E5BE1C4-8FC7-4518-8559-F1F4091FA4E7}" dt="2023-12-11T13:40:09.119" v="1" actId="20577"/>
          <ac:spMkLst>
            <pc:docMk/>
            <pc:sldMk cId="4088640646" sldId="326"/>
            <ac:spMk id="3" creationId="{00000000-0000-0000-0000-000000000000}"/>
          </ac:spMkLst>
        </pc:spChg>
      </pc:sldChg>
    </pc:docChg>
  </pc:docChgLst>
  <pc:docChgLst>
    <pc:chgData name="Агзамов Вадим" userId="8ee164391527404c" providerId="Windows Live" clId="Web-{C148A04E-317D-4011-8656-9E45B8998F67}"/>
    <pc:docChg chg="delSld modSld">
      <pc:chgData name="Агзамов Вадим" userId="8ee164391527404c" providerId="Windows Live" clId="Web-{C148A04E-317D-4011-8656-9E45B8998F67}" dt="2023-06-03T05:07:11.865" v="801" actId="20577"/>
      <pc:docMkLst>
        <pc:docMk/>
      </pc:docMkLst>
      <pc:sldChg chg="modSp">
        <pc:chgData name="Агзамов Вадим" userId="8ee164391527404c" providerId="Windows Live" clId="Web-{C148A04E-317D-4011-8656-9E45B8998F67}" dt="2023-06-03T04:29:51.346" v="92" actId="1076"/>
        <pc:sldMkLst>
          <pc:docMk/>
          <pc:sldMk cId="4088640646" sldId="326"/>
        </pc:sldMkLst>
        <pc:spChg chg="mod">
          <ac:chgData name="Агзамов Вадим" userId="8ee164391527404c" providerId="Windows Live" clId="Web-{C148A04E-317D-4011-8656-9E45B8998F67}" dt="2023-06-03T04:29:51.346" v="92" actId="1076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C148A04E-317D-4011-8656-9E45B8998F67}" dt="2023-06-03T04:27:22.388" v="47" actId="20577"/>
          <ac:spMkLst>
            <pc:docMk/>
            <pc:sldMk cId="4088640646" sldId="326"/>
            <ac:spMk id="3" creationId="{00000000-0000-0000-0000-000000000000}"/>
          </ac:spMkLst>
        </pc:spChg>
      </pc:sldChg>
      <pc:sldChg chg="addSp modSp">
        <pc:chgData name="Агзамов Вадим" userId="8ee164391527404c" providerId="Windows Live" clId="Web-{C148A04E-317D-4011-8656-9E45B8998F67}" dt="2023-06-03T05:04:22.391" v="723" actId="20577"/>
        <pc:sldMkLst>
          <pc:docMk/>
          <pc:sldMk cId="3137330178" sldId="376"/>
        </pc:sldMkLst>
        <pc:spChg chg="mod">
          <ac:chgData name="Агзамов Вадим" userId="8ee164391527404c" providerId="Windows Live" clId="Web-{C148A04E-317D-4011-8656-9E45B8998F67}" dt="2023-06-03T05:04:22.391" v="723" actId="20577"/>
          <ac:spMkLst>
            <pc:docMk/>
            <pc:sldMk cId="3137330178" sldId="376"/>
            <ac:spMk id="3" creationId="{ED7C7C62-F527-0390-C471-64CF641BD885}"/>
          </ac:spMkLst>
        </pc:spChg>
        <pc:picChg chg="add mod">
          <ac:chgData name="Агзамов Вадим" userId="8ee164391527404c" providerId="Windows Live" clId="Web-{C148A04E-317D-4011-8656-9E45B8998F67}" dt="2023-06-03T04:40:40.172" v="264" actId="1076"/>
          <ac:picMkLst>
            <pc:docMk/>
            <pc:sldMk cId="3137330178" sldId="376"/>
            <ac:picMk id="5" creationId="{21B6921E-3E34-D30F-92F5-1611E6FAD4CB}"/>
          </ac:picMkLst>
        </pc:picChg>
      </pc:sldChg>
      <pc:sldChg chg="addSp modSp del">
        <pc:chgData name="Агзамов Вадим" userId="8ee164391527404c" providerId="Windows Live" clId="Web-{C148A04E-317D-4011-8656-9E45B8998F67}" dt="2023-06-03T05:01:13.839" v="562"/>
        <pc:sldMkLst>
          <pc:docMk/>
          <pc:sldMk cId="1242803116" sldId="378"/>
        </pc:sldMkLst>
        <pc:spChg chg="mod">
          <ac:chgData name="Агзамов Вадим" userId="8ee164391527404c" providerId="Windows Live" clId="Web-{C148A04E-317D-4011-8656-9E45B8998F67}" dt="2023-06-03T04:56:36.690" v="461" actId="20577"/>
          <ac:spMkLst>
            <pc:docMk/>
            <pc:sldMk cId="1242803116" sldId="378"/>
            <ac:spMk id="3" creationId="{ED7C7C62-F527-0390-C471-64CF641BD885}"/>
          </ac:spMkLst>
        </pc:spChg>
        <pc:spChg chg="add mod">
          <ac:chgData name="Агзамов Вадим" userId="8ee164391527404c" providerId="Windows Live" clId="Web-{C148A04E-317D-4011-8656-9E45B8998F67}" dt="2023-06-03T04:58:11.302" v="496" actId="20577"/>
          <ac:spMkLst>
            <pc:docMk/>
            <pc:sldMk cId="1242803116" sldId="378"/>
            <ac:spMk id="6" creationId="{F8E94F76-94B7-EE14-D8C7-778EABE12B15}"/>
          </ac:spMkLst>
        </pc:spChg>
        <pc:picChg chg="add mod">
          <ac:chgData name="Агзамов Вадим" userId="8ee164391527404c" providerId="Windows Live" clId="Web-{C148A04E-317D-4011-8656-9E45B8998F67}" dt="2023-06-03T04:56:52.972" v="465" actId="1076"/>
          <ac:picMkLst>
            <pc:docMk/>
            <pc:sldMk cId="1242803116" sldId="378"/>
            <ac:picMk id="5" creationId="{A79B0BA3-8B47-365F-E7D0-360FDCE103D8}"/>
          </ac:picMkLst>
        </pc:picChg>
      </pc:sldChg>
      <pc:sldChg chg="addSp modSp">
        <pc:chgData name="Агзамов Вадим" userId="8ee164391527404c" providerId="Windows Live" clId="Web-{C148A04E-317D-4011-8656-9E45B8998F67}" dt="2023-06-03T04:39:19.387" v="243" actId="20577"/>
        <pc:sldMkLst>
          <pc:docMk/>
          <pc:sldMk cId="2998125595" sldId="385"/>
        </pc:sldMkLst>
        <pc:spChg chg="mod">
          <ac:chgData name="Агзамов Вадим" userId="8ee164391527404c" providerId="Windows Live" clId="Web-{C148A04E-317D-4011-8656-9E45B8998F67}" dt="2023-06-03T04:39:19.387" v="243" actId="20577"/>
          <ac:spMkLst>
            <pc:docMk/>
            <pc:sldMk cId="2998125595" sldId="385"/>
            <ac:spMk id="3" creationId="{86A33A01-78DC-52E3-6E57-0ED048189100}"/>
          </ac:spMkLst>
        </pc:spChg>
        <pc:picChg chg="add mod">
          <ac:chgData name="Агзамов Вадим" userId="8ee164391527404c" providerId="Windows Live" clId="Web-{C148A04E-317D-4011-8656-9E45B8998F67}" dt="2023-06-03T04:38:19.839" v="190" actId="1076"/>
          <ac:picMkLst>
            <pc:docMk/>
            <pc:sldMk cId="2998125595" sldId="385"/>
            <ac:picMk id="4" creationId="{4FC39EDC-CBCD-E4C1-2386-ECA92C6C663A}"/>
          </ac:picMkLst>
        </pc:picChg>
      </pc:sldChg>
      <pc:sldChg chg="addSp delSp modSp">
        <pc:chgData name="Агзамов Вадим" userId="8ee164391527404c" providerId="Windows Live" clId="Web-{C148A04E-317D-4011-8656-9E45B8998F67}" dt="2023-06-03T05:07:11.865" v="801" actId="20577"/>
        <pc:sldMkLst>
          <pc:docMk/>
          <pc:sldMk cId="3200722373" sldId="388"/>
        </pc:sldMkLst>
        <pc:spChg chg="mod">
          <ac:chgData name="Агзамов Вадим" userId="8ee164391527404c" providerId="Windows Live" clId="Web-{C148A04E-317D-4011-8656-9E45B8998F67}" dt="2023-06-03T05:07:11.865" v="801" actId="20577"/>
          <ac:spMkLst>
            <pc:docMk/>
            <pc:sldMk cId="3200722373" sldId="388"/>
            <ac:spMk id="3" creationId="{D63FE001-AF97-14E2-CFA6-A3A22A071446}"/>
          </ac:spMkLst>
        </pc:spChg>
        <pc:spChg chg="del">
          <ac:chgData name="Агзамов Вадим" userId="8ee164391527404c" providerId="Windows Live" clId="Web-{C148A04E-317D-4011-8656-9E45B8998F67}" dt="2023-06-03T04:45:30.826" v="358"/>
          <ac:spMkLst>
            <pc:docMk/>
            <pc:sldMk cId="3200722373" sldId="388"/>
            <ac:spMk id="5" creationId="{2705D5D1-8AF4-F257-84AE-6946160D6044}"/>
          </ac:spMkLst>
        </pc:spChg>
        <pc:spChg chg="del">
          <ac:chgData name="Агзамов Вадим" userId="8ee164391527404c" providerId="Windows Live" clId="Web-{C148A04E-317D-4011-8656-9E45B8998F67}" dt="2023-06-03T04:45:35.358" v="360"/>
          <ac:spMkLst>
            <pc:docMk/>
            <pc:sldMk cId="3200722373" sldId="388"/>
            <ac:spMk id="10" creationId="{1CA597BC-2FC7-6083-05D5-AE380E9A1ACD}"/>
          </ac:spMkLst>
        </pc:spChg>
        <pc:graphicFrameChg chg="del mod">
          <ac:chgData name="Агзамов Вадим" userId="8ee164391527404c" providerId="Windows Live" clId="Web-{C148A04E-317D-4011-8656-9E45B8998F67}" dt="2023-06-03T04:45:31.764" v="359"/>
          <ac:graphicFrameMkLst>
            <pc:docMk/>
            <pc:sldMk cId="3200722373" sldId="388"/>
            <ac:graphicFrameMk id="4" creationId="{87863548-A7F2-309B-97A7-91682B5DC637}"/>
          </ac:graphicFrameMkLst>
        </pc:graphicFrameChg>
        <pc:picChg chg="add mod">
          <ac:chgData name="Агзамов Вадим" userId="8ee164391527404c" providerId="Windows Live" clId="Web-{C148A04E-317D-4011-8656-9E45B8998F67}" dt="2023-06-03T05:06:06.863" v="729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modSp">
        <pc:chgData name="Агзамов Вадим" userId="8ee164391527404c" providerId="Windows Live" clId="Web-{C148A04E-317D-4011-8656-9E45B8998F67}" dt="2023-06-03T05:03:58.015" v="722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C148A04E-317D-4011-8656-9E45B8998F67}" dt="2023-06-03T05:03:58.015" v="722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4CADB412-A09B-46D2-BDBB-B6679549417A}"/>
    <pc:docChg chg="modSld">
      <pc:chgData name="Агзамов Вадим" userId="8ee164391527404c" providerId="Windows Live" clId="Web-{4CADB412-A09B-46D2-BDBB-B6679549417A}" dt="2023-12-12T03:27:42.580" v="62" actId="1076"/>
      <pc:docMkLst>
        <pc:docMk/>
      </pc:docMkLst>
      <pc:sldChg chg="addSp modSp">
        <pc:chgData name="Агзамов Вадим" userId="8ee164391527404c" providerId="Windows Live" clId="Web-{4CADB412-A09B-46D2-BDBB-B6679549417A}" dt="2023-12-12T03:27:42.580" v="62" actId="1076"/>
        <pc:sldMkLst>
          <pc:docMk/>
          <pc:sldMk cId="4055979828" sldId="393"/>
        </pc:sldMkLst>
        <pc:spChg chg="add mod">
          <ac:chgData name="Агзамов Вадим" userId="8ee164391527404c" providerId="Windows Live" clId="Web-{4CADB412-A09B-46D2-BDBB-B6679549417A}" dt="2023-12-12T03:27:42.580" v="62" actId="1076"/>
          <ac:spMkLst>
            <pc:docMk/>
            <pc:sldMk cId="4055979828" sldId="393"/>
            <ac:spMk id="5" creationId="{A97CB617-03CF-2A13-C467-6BB1EBA644D9}"/>
          </ac:spMkLst>
        </pc:spChg>
      </pc:sldChg>
    </pc:docChg>
  </pc:docChgLst>
  <pc:docChgLst>
    <pc:chgData name="Агзамов Вадим" userId="8ee164391527404c" providerId="Windows Live" clId="Web-{17BFA42C-CF71-4111-8459-96D44A9E8DBC}"/>
    <pc:docChg chg="modSld">
      <pc:chgData name="Агзамов Вадим" userId="8ee164391527404c" providerId="Windows Live" clId="Web-{17BFA42C-CF71-4111-8459-96D44A9E8DBC}" dt="2023-12-12T10:08:21.699" v="129" actId="20577"/>
      <pc:docMkLst>
        <pc:docMk/>
      </pc:docMkLst>
      <pc:sldChg chg="modSp">
        <pc:chgData name="Агзамов Вадим" userId="8ee164391527404c" providerId="Windows Live" clId="Web-{17BFA42C-CF71-4111-8459-96D44A9E8DBC}" dt="2023-12-12T10:08:21.699" v="129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17BFA42C-CF71-4111-8459-96D44A9E8DBC}" dt="2023-12-12T10:08:21.699" v="129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8F570F50-9512-47C4-A23A-AC0AA76F6CAF}"/>
    <pc:docChg chg="modSld">
      <pc:chgData name="Агзамов Вадим" userId="8ee164391527404c" providerId="Windows Live" clId="Web-{8F570F50-9512-47C4-A23A-AC0AA76F6CAF}" dt="2023-12-12T08:29:31.155" v="4"/>
      <pc:docMkLst>
        <pc:docMk/>
      </pc:docMkLst>
      <pc:sldChg chg="addSp delSp modSp">
        <pc:chgData name="Агзамов Вадим" userId="8ee164391527404c" providerId="Windows Live" clId="Web-{8F570F50-9512-47C4-A23A-AC0AA76F6CAF}" dt="2023-12-12T08:29:31.155" v="4"/>
        <pc:sldMkLst>
          <pc:docMk/>
          <pc:sldMk cId="2763399168" sldId="391"/>
        </pc:sldMkLst>
        <pc:spChg chg="mod">
          <ac:chgData name="Агзамов Вадим" userId="8ee164391527404c" providerId="Windows Live" clId="Web-{8F570F50-9512-47C4-A23A-AC0AA76F6CAF}" dt="2023-12-12T08:29:15.249" v="1" actId="1076"/>
          <ac:spMkLst>
            <pc:docMk/>
            <pc:sldMk cId="2763399168" sldId="391"/>
            <ac:spMk id="2" creationId="{218A2FEE-0478-427F-9D6D-6061F771DBC8}"/>
          </ac:spMkLst>
        </pc:spChg>
        <pc:spChg chg="add del mod">
          <ac:chgData name="Агзамов Вадим" userId="8ee164391527404c" providerId="Windows Live" clId="Web-{8F570F50-9512-47C4-A23A-AC0AA76F6CAF}" dt="2023-12-12T08:29:31.155" v="4"/>
          <ac:spMkLst>
            <pc:docMk/>
            <pc:sldMk cId="2763399168" sldId="391"/>
            <ac:spMk id="16" creationId="{640601D3-5F87-445D-9DB6-B25B492269E0}"/>
          </ac:spMkLst>
        </pc:spChg>
        <pc:picChg chg="del">
          <ac:chgData name="Агзамов Вадим" userId="8ee164391527404c" providerId="Windows Live" clId="Web-{8F570F50-9512-47C4-A23A-AC0AA76F6CAF}" dt="2023-12-12T08:29:08.748" v="0"/>
          <ac:picMkLst>
            <pc:docMk/>
            <pc:sldMk cId="2763399168" sldId="391"/>
            <ac:picMk id="7" creationId="{5D00B365-5D34-4A4A-91F7-22D64D042D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B5F053E4-E351-44F3-9042-2C59A48C9CF4}" type="slidenum">
              <a:rPr/>
              <a:pPr algn="r" hangingPunct="0">
                <a:defRPr sz="1400"/>
              </a:pPr>
              <a:t>‹#›</a:t>
            </a:fld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925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4063"/>
            <a:ext cx="6616700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68"/>
            <a:ext cx="5438050" cy="4466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AEEB319-6161-4960-9FA2-582B251CD9B4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>
          <a:xfrm rot="10800000">
            <a:off x="842568" y="2383447"/>
            <a:ext cx="10773237" cy="363624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8231"/>
              <a:gd name="connsiteX1" fmla="*/ 0 w 909835"/>
              <a:gd name="connsiteY1" fmla="*/ 594339 h 688231"/>
              <a:gd name="connsiteX2" fmla="*/ 61184 w 909835"/>
              <a:gd name="connsiteY2" fmla="*/ 685911 h 688231"/>
              <a:gd name="connsiteX3" fmla="*/ 847726 w 909835"/>
              <a:gd name="connsiteY3" fmla="*/ 684827 h 688231"/>
              <a:gd name="connsiteX4" fmla="*/ 907257 w 909835"/>
              <a:gd name="connsiteY4" fmla="*/ 577671 h 688231"/>
              <a:gd name="connsiteX5" fmla="*/ 909835 w 909835"/>
              <a:gd name="connsiteY5" fmla="*/ 65702 h 688231"/>
              <a:gd name="connsiteX6" fmla="*/ 828675 w 909835"/>
              <a:gd name="connsiteY6" fmla="*/ 13314 h 688231"/>
              <a:gd name="connsiteX7" fmla="*/ 45244 w 909835"/>
              <a:gd name="connsiteY7" fmla="*/ 275252 h 688231"/>
              <a:gd name="connsiteX8" fmla="*/ 0 w 909835"/>
              <a:gd name="connsiteY8" fmla="*/ 384791 h 68823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45244 w 909835"/>
              <a:gd name="connsiteY7" fmla="*/ 275252 h 685911"/>
              <a:gd name="connsiteX8" fmla="*/ 0 w 909835"/>
              <a:gd name="connsiteY8" fmla="*/ 384791 h 685911"/>
              <a:gd name="connsiteX0" fmla="*/ 1990 w 911825"/>
              <a:gd name="connsiteY0" fmla="*/ 384791 h 685911"/>
              <a:gd name="connsiteX1" fmla="*/ 1990 w 911825"/>
              <a:gd name="connsiteY1" fmla="*/ 594339 h 685911"/>
              <a:gd name="connsiteX2" fmla="*/ 63174 w 911825"/>
              <a:gd name="connsiteY2" fmla="*/ 685911 h 685911"/>
              <a:gd name="connsiteX3" fmla="*/ 849716 w 911825"/>
              <a:gd name="connsiteY3" fmla="*/ 684827 h 685911"/>
              <a:gd name="connsiteX4" fmla="*/ 909247 w 911825"/>
              <a:gd name="connsiteY4" fmla="*/ 577671 h 685911"/>
              <a:gd name="connsiteX5" fmla="*/ 911825 w 911825"/>
              <a:gd name="connsiteY5" fmla="*/ 65702 h 685911"/>
              <a:gd name="connsiteX6" fmla="*/ 830665 w 911825"/>
              <a:gd name="connsiteY6" fmla="*/ 13314 h 685911"/>
              <a:gd name="connsiteX7" fmla="*/ 35396 w 911825"/>
              <a:gd name="connsiteY7" fmla="*/ 282118 h 685911"/>
              <a:gd name="connsiteX8" fmla="*/ 1990 w 911825"/>
              <a:gd name="connsiteY8" fmla="*/ 384791 h 68591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33406 w 909835"/>
              <a:gd name="connsiteY7" fmla="*/ 282118 h 685911"/>
              <a:gd name="connsiteX8" fmla="*/ 0 w 909835"/>
              <a:gd name="connsiteY8" fmla="*/ 384791 h 685911"/>
              <a:gd name="connsiteX0" fmla="*/ 0 w 909835"/>
              <a:gd name="connsiteY0" fmla="*/ 388112 h 689232"/>
              <a:gd name="connsiteX1" fmla="*/ 0 w 909835"/>
              <a:gd name="connsiteY1" fmla="*/ 597660 h 689232"/>
              <a:gd name="connsiteX2" fmla="*/ 61184 w 909835"/>
              <a:gd name="connsiteY2" fmla="*/ 689232 h 689232"/>
              <a:gd name="connsiteX3" fmla="*/ 847726 w 909835"/>
              <a:gd name="connsiteY3" fmla="*/ 688148 h 689232"/>
              <a:gd name="connsiteX4" fmla="*/ 907257 w 909835"/>
              <a:gd name="connsiteY4" fmla="*/ 580992 h 689232"/>
              <a:gd name="connsiteX5" fmla="*/ 909835 w 909835"/>
              <a:gd name="connsiteY5" fmla="*/ 69023 h 689232"/>
              <a:gd name="connsiteX6" fmla="*/ 851612 w 909835"/>
              <a:gd name="connsiteY6" fmla="*/ 11485 h 689232"/>
              <a:gd name="connsiteX7" fmla="*/ 33406 w 909835"/>
              <a:gd name="connsiteY7" fmla="*/ 285439 h 689232"/>
              <a:gd name="connsiteX8" fmla="*/ 0 w 909835"/>
              <a:gd name="connsiteY8" fmla="*/ 388112 h 68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89232">
                <a:moveTo>
                  <a:pt x="0" y="388112"/>
                </a:moveTo>
                <a:lnTo>
                  <a:pt x="0" y="597660"/>
                </a:lnTo>
                <a:cubicBezTo>
                  <a:pt x="314" y="708613"/>
                  <a:pt x="1707" y="683031"/>
                  <a:pt x="61184" y="689232"/>
                </a:cubicBezTo>
                <a:lnTo>
                  <a:pt x="847726" y="688148"/>
                </a:lnTo>
                <a:cubicBezTo>
                  <a:pt x="914024" y="696683"/>
                  <a:pt x="907077" y="646519"/>
                  <a:pt x="907257" y="580992"/>
                </a:cubicBezTo>
                <a:cubicBezTo>
                  <a:pt x="908116" y="410336"/>
                  <a:pt x="908976" y="239679"/>
                  <a:pt x="909835" y="69023"/>
                </a:cubicBezTo>
                <a:cubicBezTo>
                  <a:pt x="909889" y="-19382"/>
                  <a:pt x="896982" y="-2998"/>
                  <a:pt x="851612" y="11485"/>
                </a:cubicBezTo>
                <a:lnTo>
                  <a:pt x="33406" y="285439"/>
                </a:lnTo>
                <a:cubicBezTo>
                  <a:pt x="-5008" y="299234"/>
                  <a:pt x="701" y="316090"/>
                  <a:pt x="0" y="388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6" name="Полилиния 15"/>
          <p:cNvSpPr/>
          <p:nvPr userDrawn="1"/>
        </p:nvSpPr>
        <p:spPr>
          <a:xfrm>
            <a:off x="5214914" y="1341540"/>
            <a:ext cx="7475875" cy="2416643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326">
                <a:moveTo>
                  <a:pt x="0" y="384791"/>
                </a:moveTo>
                <a:lnTo>
                  <a:pt x="0" y="594339"/>
                </a:lnTo>
                <a:cubicBezTo>
                  <a:pt x="314" y="705292"/>
                  <a:pt x="53182" y="691972"/>
                  <a:pt x="111919" y="689590"/>
                </a:cubicBezTo>
                <a:lnTo>
                  <a:pt x="847726" y="684827"/>
                </a:lnTo>
                <a:cubicBezTo>
                  <a:pt x="914024" y="693362"/>
                  <a:pt x="907077" y="643198"/>
                  <a:pt x="907257" y="577671"/>
                </a:cubicBezTo>
                <a:cubicBezTo>
                  <a:pt x="908116" y="407015"/>
                  <a:pt x="908976" y="236358"/>
                  <a:pt x="909835" y="65702"/>
                </a:cubicBezTo>
                <a:cubicBezTo>
                  <a:pt x="909889" y="-22703"/>
                  <a:pt x="874045" y="-1169"/>
                  <a:pt x="828675" y="13314"/>
                </a:cubicBezTo>
                <a:lnTo>
                  <a:pt x="45244" y="275252"/>
                </a:lnTo>
                <a:cubicBezTo>
                  <a:pt x="-3528" y="294197"/>
                  <a:pt x="701" y="312769"/>
                  <a:pt x="0" y="3847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7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329978" y="2838384"/>
            <a:ext cx="8021866" cy="14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 rot="10800000">
            <a:off x="1737263" y="4509426"/>
            <a:ext cx="8539857" cy="2093580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60014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9590"/>
              <a:gd name="connsiteX1" fmla="*/ 0 w 909835"/>
              <a:gd name="connsiteY1" fmla="*/ 594339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4791 h 690195"/>
              <a:gd name="connsiteX1" fmla="*/ 0 w 909835"/>
              <a:gd name="connsiteY1" fmla="*/ 594339 h 690195"/>
              <a:gd name="connsiteX2" fmla="*/ 60014 w 909835"/>
              <a:gd name="connsiteY2" fmla="*/ 689590 h 690195"/>
              <a:gd name="connsiteX3" fmla="*/ 847726 w 909835"/>
              <a:gd name="connsiteY3" fmla="*/ 684827 h 690195"/>
              <a:gd name="connsiteX4" fmla="*/ 907257 w 909835"/>
              <a:gd name="connsiteY4" fmla="*/ 577671 h 690195"/>
              <a:gd name="connsiteX5" fmla="*/ 909835 w 909835"/>
              <a:gd name="connsiteY5" fmla="*/ 65702 h 690195"/>
              <a:gd name="connsiteX6" fmla="*/ 828675 w 909835"/>
              <a:gd name="connsiteY6" fmla="*/ 13314 h 690195"/>
              <a:gd name="connsiteX7" fmla="*/ 45244 w 909835"/>
              <a:gd name="connsiteY7" fmla="*/ 275252 h 690195"/>
              <a:gd name="connsiteX8" fmla="*/ 0 w 909835"/>
              <a:gd name="connsiteY8" fmla="*/ 384791 h 690195"/>
              <a:gd name="connsiteX0" fmla="*/ 0 w 909835"/>
              <a:gd name="connsiteY0" fmla="*/ 384791 h 689590"/>
              <a:gd name="connsiteX1" fmla="*/ 0 w 909835"/>
              <a:gd name="connsiteY1" fmla="*/ 580458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969">
                <a:moveTo>
                  <a:pt x="0" y="387170"/>
                </a:moveTo>
                <a:lnTo>
                  <a:pt x="0" y="582837"/>
                </a:lnTo>
                <a:cubicBezTo>
                  <a:pt x="314" y="693790"/>
                  <a:pt x="2172" y="691574"/>
                  <a:pt x="60014" y="691969"/>
                </a:cubicBezTo>
                <a:lnTo>
                  <a:pt x="847726" y="687206"/>
                </a:lnTo>
                <a:cubicBezTo>
                  <a:pt x="901495" y="687412"/>
                  <a:pt x="901708" y="648353"/>
                  <a:pt x="907257" y="580050"/>
                </a:cubicBezTo>
                <a:cubicBezTo>
                  <a:pt x="908116" y="409394"/>
                  <a:pt x="908976" y="238737"/>
                  <a:pt x="909835" y="68081"/>
                </a:cubicBezTo>
                <a:cubicBezTo>
                  <a:pt x="906309" y="-20324"/>
                  <a:pt x="891944" y="-1567"/>
                  <a:pt x="845679" y="10140"/>
                </a:cubicBezTo>
                <a:lnTo>
                  <a:pt x="45244" y="277631"/>
                </a:lnTo>
                <a:cubicBezTo>
                  <a:pt x="-3528" y="296576"/>
                  <a:pt x="701" y="315148"/>
                  <a:pt x="0" y="3871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11375" y="4819273"/>
            <a:ext cx="6961384" cy="1120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15">
                <a:solidFill>
                  <a:srgbClr val="000000"/>
                </a:solidFill>
              </a:defRPr>
            </a:lvl1pPr>
            <a:lvl2pPr marL="377982" indent="0" algn="ctr">
              <a:buNone/>
              <a:defRPr sz="1653"/>
            </a:lvl2pPr>
            <a:lvl3pPr marL="755963" indent="0" algn="ctr">
              <a:buNone/>
              <a:defRPr sz="1488"/>
            </a:lvl3pPr>
            <a:lvl4pPr marL="1133945" indent="0" algn="ctr">
              <a:buNone/>
              <a:defRPr sz="1323"/>
            </a:lvl4pPr>
            <a:lvl5pPr marL="1511926" indent="0" algn="ctr">
              <a:buNone/>
              <a:defRPr sz="1323"/>
            </a:lvl5pPr>
            <a:lvl6pPr marL="1889908" indent="0" algn="ctr">
              <a:buNone/>
              <a:defRPr sz="1323"/>
            </a:lvl6pPr>
            <a:lvl7pPr marL="2267889" indent="0" algn="ctr">
              <a:buNone/>
              <a:defRPr sz="1323"/>
            </a:lvl7pPr>
            <a:lvl8pPr marL="2645871" indent="0" algn="ctr">
              <a:buNone/>
              <a:defRPr sz="1323"/>
            </a:lvl8pPr>
            <a:lvl9pPr marL="3023853" indent="0" algn="ctr">
              <a:buNone/>
              <a:defRPr sz="1323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8" y="217484"/>
            <a:ext cx="2981368" cy="678988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 flipH="1">
            <a:off x="11866302" y="7254087"/>
            <a:ext cx="15734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 userDrawn="1"/>
        </p:nvCxnSpPr>
        <p:spPr>
          <a:xfrm flipH="1">
            <a:off x="2" y="1054353"/>
            <a:ext cx="39794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12A1E2EC-A064-7937-DADF-AF37A245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0247" y="6570120"/>
            <a:ext cx="3024188" cy="401638"/>
          </a:xfrm>
        </p:spPr>
        <p:txBody>
          <a:bodyPr/>
          <a:lstStyle>
            <a:lvl1pPr algn="r">
              <a:defRPr/>
            </a:lvl1pPr>
          </a:lstStyle>
          <a:p>
            <a:fld id="{2C672EA6-DC15-4194-8DFA-EEE47966C982}" type="datetime4">
              <a:rPr lang="ru-RU" smtClean="0"/>
              <a:t>18 февраля 2024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9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Заголовок 6">
            <a:extLst>
              <a:ext uri="{FF2B5EF4-FFF2-40B4-BE49-F238E27FC236}">
                <a16:creationId xmlns:a16="http://schemas.microsoft.com/office/drawing/2014/main" id="{82CC786F-3409-C8DA-2676-BE9974130B4B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61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E2447D1-8434-EC7E-60BD-ACBD4A71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" y="259076"/>
            <a:ext cx="11591925" cy="527774"/>
          </a:xfrm>
          <a:prstGeom prst="rect">
            <a:avLst/>
          </a:prstGeom>
        </p:spPr>
        <p:txBody>
          <a:bodyPr/>
          <a:lstStyle>
            <a:lvl1pPr marL="0" indent="0"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lvl="0" indent="-188991" algn="l" defTabSz="755963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61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79890" y="1175950"/>
            <a:ext cx="6313896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720882" indent="-342900" algn="l">
              <a:buFont typeface="Wingdings" panose="05000000000000000000" pitchFamily="2" charset="2"/>
              <a:buChar char="§"/>
              <a:defRPr sz="2320">
                <a:solidFill>
                  <a:srgbClr val="000000"/>
                </a:solidFill>
              </a:defRPr>
            </a:lvl2pPr>
            <a:lvl3pPr marL="1041713" indent="-285750" algn="l">
              <a:buFont typeface="Arial" panose="020B0604020202020204" pitchFamily="34" charset="0"/>
              <a:buChar char="•"/>
              <a:defRPr sz="2320">
                <a:solidFill>
                  <a:srgbClr val="000000"/>
                </a:solidFill>
              </a:defRPr>
            </a:lvl3pPr>
            <a:lvl4pPr marL="1133945" indent="0" algn="ctr">
              <a:buNone/>
              <a:defRPr>
                <a:solidFill>
                  <a:srgbClr val="000000"/>
                </a:solidFill>
              </a:defRPr>
            </a:lvl4pPr>
            <a:lvl5pPr marL="1511926" indent="0" algn="ctr">
              <a:buNone/>
              <a:defRPr>
                <a:solidFill>
                  <a:srgbClr val="000000"/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27" name="Объект 26"/>
          <p:cNvSpPr>
            <a:spLocks noGrp="1"/>
          </p:cNvSpPr>
          <p:nvPr>
            <p:ph sz="quarter" idx="13" hasCustomPrompt="1"/>
          </p:nvPr>
        </p:nvSpPr>
        <p:spPr>
          <a:xfrm>
            <a:off x="650990" y="1175948"/>
            <a:ext cx="562790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20"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A1F8AD31-D1F8-FDC3-624B-230C6DC4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2335" y="6899454"/>
            <a:ext cx="1800201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DA71C-AFDC-AF92-4F73-CD75454892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CAA75ED3-6761-E0A6-AF43-952F2AD8C0AD}"/>
              </a:ext>
            </a:extLst>
          </p:cNvPr>
          <p:cNvSpPr txBox="1">
            <a:spLocks/>
          </p:cNvSpPr>
          <p:nvPr userDrawn="1"/>
        </p:nvSpPr>
        <p:spPr>
          <a:xfrm>
            <a:off x="4759743" y="259076"/>
            <a:ext cx="7482861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13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20"/>
          <p:cNvSpPr>
            <a:spLocks noGrp="1"/>
          </p:cNvSpPr>
          <p:nvPr>
            <p:ph sz="quarter" idx="10"/>
          </p:nvPr>
        </p:nvSpPr>
        <p:spPr>
          <a:xfrm>
            <a:off x="1" y="1186449"/>
            <a:ext cx="13439775" cy="63837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320">
                <a:solidFill>
                  <a:schemeClr val="bg1"/>
                </a:solidFill>
              </a:defRPr>
            </a:lvl1pPr>
            <a:lvl2pPr>
              <a:defRPr sz="2320"/>
            </a:lvl2pPr>
            <a:lvl3pPr>
              <a:defRPr sz="2320"/>
            </a:lvl3pPr>
            <a:lvl4pPr>
              <a:defRPr sz="2320"/>
            </a:lvl4pPr>
            <a:lvl5pPr>
              <a:defRPr sz="232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650988" y="6885704"/>
            <a:ext cx="12788788" cy="419982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488" dirty="0">
                <a:solidFill>
                  <a:schemeClr val="bg1">
                    <a:lumMod val="65000"/>
                  </a:schemeClr>
                </a:solidFill>
              </a:rPr>
              <a:t>Уфимский</a:t>
            </a:r>
            <a:r>
              <a:rPr lang="ba-RU" sz="1488" baseline="0" dirty="0">
                <a:solidFill>
                  <a:schemeClr val="bg1">
                    <a:lumMod val="65000"/>
                  </a:schemeClr>
                </a:solidFill>
              </a:rPr>
              <a:t> университет науки и технологий</a:t>
            </a:r>
            <a:endParaRPr lang="ru-RU" sz="14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3F730435-49CC-74B4-657B-4AF9317955E8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50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75950"/>
            <a:ext cx="1224279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3322103-7A00-2BDF-90CE-BCA106D1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325677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BE48A9F3-DFD9-0A26-4684-84087B503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Заголовок 6">
            <a:extLst>
              <a:ext uri="{FF2B5EF4-FFF2-40B4-BE49-F238E27FC236}">
                <a16:creationId xmlns:a16="http://schemas.microsoft.com/office/drawing/2014/main" id="{01F2DD6C-0866-FEE5-F048-09C0C78472B3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666590" y="1346079"/>
            <a:ext cx="12227195" cy="562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01944" y="1"/>
            <a:ext cx="10037833" cy="953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015D0-4F5D-7BD5-8167-03501BEE66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66590" y="7007225"/>
            <a:ext cx="8321835" cy="4016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55297-C056-6ACD-5AB7-47312C4A71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08D52206-8DC9-FC77-37BB-02FED8B1D670}"/>
              </a:ext>
            </a:extLst>
          </p:cNvPr>
          <p:cNvSpPr txBox="1">
            <a:spLocks/>
          </p:cNvSpPr>
          <p:nvPr userDrawn="1"/>
        </p:nvSpPr>
        <p:spPr>
          <a:xfrm>
            <a:off x="3551535" y="259076"/>
            <a:ext cx="9342250" cy="5277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755963">
              <a:lnSpc>
                <a:spcPct val="90000"/>
              </a:lnSpc>
              <a:spcBef>
                <a:spcPct val="0"/>
              </a:spcBef>
              <a:buNone/>
              <a:defRPr sz="2976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78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A5ED8-089D-3AEA-2FD4-820526E2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1662" y="6228109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E44E-6EA8-4798-B6AF-B19B8CD07069}" type="datetime4">
              <a:rPr lang="ru-RU" smtClean="0"/>
              <a:t>18 февраля 2024 г.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822D85-3F58-A750-627A-B2E18EEC6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5232" y="7007225"/>
            <a:ext cx="817319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FC853-D791-CC8D-A107-E9522F44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C157-3DFC-421B-A65D-786391CEAF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6" r:id="rId3"/>
    <p:sldLayoutId id="2147483753" r:id="rId4"/>
    <p:sldLayoutId id="2147483754" r:id="rId5"/>
    <p:sldLayoutId id="2147483755" r:id="rId6"/>
    <p:sldLayoutId id="2147483757" r:id="rId7"/>
  </p:sldLayoutIdLst>
  <p:hf hdr="0" ftr="0"/>
  <p:txStyles>
    <p:titleStyle>
      <a:lvl1pPr algn="l" defTabSz="75596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91" indent="-188991" algn="l" defTabSz="75596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7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53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934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916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97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79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60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4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82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6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45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26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908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89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71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5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271" y="2318649"/>
            <a:ext cx="8021866" cy="1461188"/>
          </a:xfrm>
        </p:spPr>
        <p:txBody>
          <a:bodyPr lIns="91440" tIns="45720" rIns="91440" bIns="45720" anchor="t">
            <a:normAutofit fontScale="90000"/>
          </a:bodyPr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Сравнение детерминированных методов инверсии для данных электромагнитного каротажа</a:t>
            </a:r>
          </a:p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1375" y="4819273"/>
            <a:ext cx="6696744" cy="1120803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ru-RU" sz="2300" dirty="0"/>
              <a:t>Автор: Акмурзин Михаил Эдуардович, гр. ПМ-357</a:t>
            </a:r>
          </a:p>
          <a:p>
            <a:r>
              <a:rPr lang="ru-RU" sz="2300" dirty="0"/>
              <a:t>Научный руководитель: Касаткин Алексей Александрович 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E64C-4E9D-0CE0-28DA-CFF9DF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6079-1E0A-42DC-885C-B4635C0C35B8}" type="datetime4">
              <a:rPr lang="ru-RU" smtClean="0"/>
              <a:pPr/>
              <a:t>18 февраля 2024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6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A33A01-78DC-52E3-6E57-0ED048189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ru-RU" sz="2400" b="1" dirty="0"/>
              <a:t>Цель работы </a:t>
            </a:r>
            <a:r>
              <a:rPr lang="ru-RU" sz="2400" dirty="0"/>
              <a:t>– 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и сравнение детерминированных методов для инверсии данных электромагнитного каротажа.</a:t>
            </a:r>
            <a:endParaRPr lang="ru-RU" sz="2400" dirty="0"/>
          </a:p>
          <a:p>
            <a:r>
              <a:rPr lang="ru-RU" sz="2400" b="1" dirty="0"/>
              <a:t>Задачи</a:t>
            </a:r>
            <a:r>
              <a:rPr lang="en-US" sz="2400" b="1" dirty="0"/>
              <a:t>:</a:t>
            </a:r>
            <a:endParaRPr lang="ru-RU" sz="2400" dirty="0"/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Изуч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ить и реализовать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программно на языке программирования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++ методы Ньютона-Гаусса и Нелдера-Мида.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испытания на реальных данных для сравнения методов Ньютона-Гаусса и Нелдера-Мида.</a:t>
            </a:r>
          </a:p>
          <a:p>
            <a:pPr marL="342900" lvl="1" indent="-342900" algn="l">
              <a:spcBef>
                <a:spcPts val="827"/>
              </a:spcBef>
              <a:buFont typeface="Arial" panose="020B0604020202020204" pitchFamily="34" charset="0"/>
              <a:buChar char="•"/>
            </a:pPr>
            <a:endParaRPr lang="ru-RU" sz="2300" dirty="0">
              <a:solidFill>
                <a:srgbClr val="000000"/>
              </a:solidFill>
            </a:endParaRPr>
          </a:p>
          <a:p>
            <a:pPr marL="377825" lvl="1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77976-6921-0409-D3FF-2F436ED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F7083-094F-FA32-8C68-40D8EFE2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9981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 lIns="91440" tIns="45720" rIns="91440" bIns="45720" anchor="t">
                <a:normAutofit/>
              </a:bodyPr>
              <a:lstStyle/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Модельные (или экспериментально полученные) показания приборов являются нам заданы и являются функциями, представленными в виде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RBF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-интерполяции </a:t>
                </a:r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узловыми точками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весами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.В нашем случае ядро радиально-базисной функции имеет вид 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 известным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>
                  <a:lnSpc>
                    <a:spcPct val="115000"/>
                  </a:lnSpc>
                  <a:spcAft>
                    <a:spcPts val="1000"/>
                  </a:spcAft>
                </a:pPr>
                <a:endParaRPr lang="ru-RU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3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448" t="-339" r="-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B1B0D-97F9-738F-E60F-70F48CC1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65D26-0E56-2751-45EC-D5FCC007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1373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218A2FEE-0478-427F-9D6D-6061F771DBC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28846" y="143860"/>
                <a:ext cx="7410643" cy="4939607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5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57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5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sz="57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5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7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5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218A2FEE-0478-427F-9D6D-6061F771D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8846" y="143860"/>
                <a:ext cx="7410643" cy="49396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81DB4A-4FD7-465E-A19D-EEB7882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712F56DE-1F79-4480-AC98-BD6DE83509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5044" y="143860"/>
                <a:ext cx="11591925" cy="527774"/>
              </a:xfrm>
            </p:spPr>
            <p:txBody>
              <a:bodyPr/>
              <a:lstStyle/>
              <a:p>
                <a:r>
                  <a:rPr lang="ru-RU" dirty="0"/>
                  <a:t>Операторы для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=∀;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≠0;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≠−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712F56DE-1F79-4480-AC98-BD6DE835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044" y="143860"/>
                <a:ext cx="11591925" cy="527774"/>
              </a:xfrm>
              <a:blipFill>
                <a:blip r:embed="rId3"/>
                <a:stretch>
                  <a:fillRect l="-1210" t="-6977" b="-45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01D3-5F87-445D-9DB6-B25B492269E0}"/>
                  </a:ext>
                </a:extLst>
              </p:cNvPr>
              <p:cNvSpPr txBox="1"/>
              <p:nvPr/>
            </p:nvSpPr>
            <p:spPr>
              <a:xfrm>
                <a:off x="6791895" y="1115541"/>
                <a:ext cx="4824536" cy="4219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559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defTabSz="7559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RU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601D3-5F87-445D-9DB6-B25B49226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95" y="1115541"/>
                <a:ext cx="4824536" cy="4219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9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EC6CA0C4-50EF-47D4-AA35-9F0186FAC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6FF9370-9694-4819-934C-CA2292E2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69395A8B-25A6-423F-AC11-911D808467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1940" y="107429"/>
                <a:ext cx="11591925" cy="527774"/>
              </a:xfrm>
            </p:spPr>
            <p:txBody>
              <a:bodyPr/>
              <a:lstStyle/>
              <a:p>
                <a:r>
                  <a:rPr lang="ru-RU" dirty="0"/>
                  <a:t>Группа 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69395A8B-25A6-423F-AC11-911D80846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1940" y="107429"/>
                <a:ext cx="11591925" cy="527774"/>
              </a:xfrm>
              <a:blipFill>
                <a:blip r:embed="rId2"/>
                <a:stretch>
                  <a:fillRect l="-1209" t="-3488" b="-48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92189-8C31-4B7C-81B5-9A8F5CE9E8C3}"/>
                  </a:ext>
                </a:extLst>
              </p:cNvPr>
              <p:cNvSpPr txBox="1"/>
              <p:nvPr/>
            </p:nvSpPr>
            <p:spPr>
              <a:xfrm>
                <a:off x="0" y="1759679"/>
                <a:ext cx="6408712" cy="3018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75596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defTabSz="75596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92189-8C31-4B7C-81B5-9A8F5CE9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9679"/>
                <a:ext cx="6408712" cy="3018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5FEE6-8871-43E1-9371-E46E5E83DD3B}"/>
                  </a:ext>
                </a:extLst>
              </p:cNvPr>
              <p:cNvSpPr txBox="1"/>
              <p:nvPr/>
            </p:nvSpPr>
            <p:spPr>
              <a:xfrm>
                <a:off x="4892251" y="1783615"/>
                <a:ext cx="4334900" cy="3100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5596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defTabSz="755963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5FEE6-8871-43E1-9371-E46E5E83D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251" y="1783615"/>
                <a:ext cx="4334900" cy="3100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BACE89-6E48-4DB2-8242-036BBC19CC0C}"/>
                  </a:ext>
                </a:extLst>
              </p:cNvPr>
              <p:cNvSpPr txBox="1"/>
              <p:nvPr/>
            </p:nvSpPr>
            <p:spPr>
              <a:xfrm>
                <a:off x="9227151" y="2871558"/>
                <a:ext cx="2114627" cy="1878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RU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BACE89-6E48-4DB2-8242-036BBC19C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151" y="2871558"/>
                <a:ext cx="2114627" cy="1878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9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1ED27E7F-B0F3-4F57-8B5A-5823EECD822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5151" y="1007528"/>
                <a:ext cx="6048672" cy="46094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4000" b="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000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40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4000" b="0" i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sz="4000" b="0" i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4000" b="0" i="0">
                            <a:latin typeface="Cambria Math" panose="02040503050406030204" pitchFamily="18" charset="0"/>
                          </a:rPr>
                          <m:t>tx</m:t>
                        </m:r>
                        <m:r>
                          <a:rPr lang="en-US" sz="4000" b="0" i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4000" b="0" i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sz="4000" dirty="0">
                    <a:latin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000" b="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US" sz="4000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4000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4000" b="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4000" b="0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4000" b="0" i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4000" b="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4000" b="0" i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</m:oMath>
                </a14:m>
                <a:endParaRPr lang="ru-RU" sz="40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1ED27E7F-B0F3-4F57-8B5A-5823EECD8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5151" y="1007528"/>
                <a:ext cx="6048672" cy="46094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291F2F-0FE1-4CD6-BA86-5F3EF099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F68AB430-F0AF-4E36-94DE-DDFBEA7F85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Группа для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F68AB430-F0AF-4E36-94DE-DDFBEA7F8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10" t="-19540" b="-29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EF61B2-4EA8-4D2A-998C-E6B71C083683}"/>
                  </a:ext>
                </a:extLst>
              </p:cNvPr>
              <p:cNvSpPr txBox="1"/>
              <p:nvPr/>
            </p:nvSpPr>
            <p:spPr>
              <a:xfrm>
                <a:off x="5200739" y="1231379"/>
                <a:ext cx="4610516" cy="301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55963">
                  <a:lnSpc>
                    <a:spcPct val="125000"/>
                  </a:lnSpc>
                  <a:spcBef>
                    <a:spcPts val="82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defTabSz="755963">
                  <a:lnSpc>
                    <a:spcPct val="125000"/>
                  </a:lnSpc>
                  <a:spcBef>
                    <a:spcPts val="82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𝑥𝑈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ru-RU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EF61B2-4EA8-4D2A-998C-E6B71C083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739" y="1231379"/>
                <a:ext cx="4610516" cy="3018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FB9A4E-AE6C-422F-B239-1962A968EE96}"/>
                  </a:ext>
                </a:extLst>
              </p:cNvPr>
              <p:cNvSpPr txBox="1"/>
              <p:nvPr/>
            </p:nvSpPr>
            <p:spPr>
              <a:xfrm>
                <a:off x="9218268" y="1229444"/>
                <a:ext cx="3024336" cy="329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55963">
                  <a:lnSpc>
                    <a:spcPct val="125000"/>
                  </a:lnSpc>
                  <a:spcBef>
                    <a:spcPts val="82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defTabSz="755963">
                  <a:lnSpc>
                    <a:spcPct val="125000"/>
                  </a:lnSpc>
                  <a:spcBef>
                    <a:spcPts val="82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ru-RU" sz="4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FB9A4E-AE6C-422F-B239-1962A968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268" y="1229444"/>
                <a:ext cx="3024336" cy="3295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4FCE2-55CC-4B1F-897D-C8AAB3A82A15}"/>
                  </a:ext>
                </a:extLst>
              </p:cNvPr>
              <p:cNvSpPr txBox="1"/>
              <p:nvPr/>
            </p:nvSpPr>
            <p:spPr>
              <a:xfrm>
                <a:off x="998372" y="4694811"/>
                <a:ext cx="10290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</a:lstStyle>
              <a:p>
                <a:r>
                  <a:rPr lang="ru-RU" sz="3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И бесконечная группа следующая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</m:oMath>
                </a14:m>
                <a:endParaRPr lang="ru-RU" sz="3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D4FCE2-55CC-4B1F-897D-C8AAB3A82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2" y="4694811"/>
                <a:ext cx="10290901" cy="646331"/>
              </a:xfrm>
              <a:prstGeom prst="rect">
                <a:avLst/>
              </a:prstGeom>
              <a:blipFill>
                <a:blip r:embed="rId6"/>
                <a:stretch>
                  <a:fillRect l="-1836" t="-14151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0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6E6E4E-121D-3122-944C-A29B888D8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indent="450215" defTabSz="914400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latin typeface="Cambria Math"/>
                <a:ea typeface="Cambria Math"/>
              </a:rPr>
              <a:t>В рамках данной курсовой работы была построена групповая классификация уравнения фильтрации по параметру. Для достижения поставленных целей был </a:t>
            </a:r>
            <a:r>
              <a:rPr lang="ru-RU" sz="2400">
                <a:latin typeface="Cambria Math"/>
                <a:ea typeface="Cambria Math"/>
              </a:rPr>
              <a:t>изучен метод групповой классификации.</a:t>
            </a:r>
            <a:endParaRPr lang="ru-RU" sz="2400">
              <a:latin typeface="Cambria Math" panose="02040503050406030204" pitchFamily="18" charset="0"/>
              <a:ea typeface="Cambria Math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EEF40C-F893-0A12-AEF6-2F770E74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EEBD-7EF4-D237-B78A-34B7AB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89251442"/>
      </p:ext>
    </p:extLst>
  </p:cSld>
  <p:clrMapOvr>
    <a:masterClrMapping/>
  </p:clrMapOvr>
</p:sld>
</file>

<file path=ppt/theme/theme1.xml><?xml version="1.0" encoding="utf-8"?>
<a:theme xmlns:a="http://schemas.openxmlformats.org/drawingml/2006/main" name="УУНиТ 1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B02C648B-A09B-4000-B327-CE6C033762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2</Template>
  <TotalTime>7609</TotalTime>
  <Words>266</Words>
  <Application>Microsoft Office PowerPoint</Application>
  <PresentationFormat>Произвольный</PresentationFormat>
  <Paragraphs>48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Golos Text</vt:lpstr>
      <vt:lpstr>Golos Text DemiBold</vt:lpstr>
      <vt:lpstr>Times New Roman</vt:lpstr>
      <vt:lpstr>Wingdings</vt:lpstr>
      <vt:lpstr>УУНиТ 1</vt:lpstr>
      <vt:lpstr>Курсовая работа   Сравнение детерминированных методов инверсии для данных электромагнитного каротажа </vt:lpstr>
      <vt:lpstr>Цель и задачи</vt:lpstr>
      <vt:lpstr>Постановка задачи</vt:lpstr>
      <vt:lpstr>Операторы для m=∀;m≠0;m≠-4/3</vt:lpstr>
      <vt:lpstr>Группа для m=-4/3</vt:lpstr>
      <vt:lpstr>Группа для m=0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Михаил Акмурзин</cp:lastModifiedBy>
  <cp:revision>1059</cp:revision>
  <cp:lastPrinted>2023-01-26T05:58:48Z</cp:lastPrinted>
  <dcterms:modified xsi:type="dcterms:W3CDTF">2024-02-18T16:13:35Z</dcterms:modified>
</cp:coreProperties>
</file>