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326" r:id="rId2"/>
    <p:sldId id="385" r:id="rId3"/>
    <p:sldId id="376" r:id="rId4"/>
    <p:sldId id="392" r:id="rId5"/>
    <p:sldId id="393" r:id="rId6"/>
    <p:sldId id="391" r:id="rId7"/>
    <p:sldId id="390" r:id="rId8"/>
    <p:sldId id="389" r:id="rId9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Акмурзин" initials="МА" lastIdx="1" clrIdx="0">
    <p:extLst>
      <p:ext uri="{19B8F6BF-5375-455C-9EA6-DF929625EA0E}">
        <p15:presenceInfo xmlns:p15="http://schemas.microsoft.com/office/powerpoint/2012/main" userId="d3df594260406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5627" autoAdjust="0"/>
  </p:normalViewPr>
  <p:slideViewPr>
    <p:cSldViewPr>
      <p:cViewPr varScale="1">
        <p:scale>
          <a:sx n="70" d="100"/>
          <a:sy n="70" d="100"/>
        </p:scale>
        <p:origin x="470" y="48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8T08:03:22.66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28 февраля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28 февраля 2025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271" y="2318649"/>
            <a:ext cx="8021866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Минимизация погрешности восстановления коэффициентов матрицы проекции на основе данных с дорожных камер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ПМ-457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28 февраля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A01-78DC-52E3-6E57-0ED048189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метода минимизации погрешности при восстановлении параметров коэффициентов матрицы проекции на основе данных, полученных с дорожных камер.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решались следующие задачи: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 реализация модели камеры обскуры для проекции мировых координат на плоскость изображения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метода восстановления погрешности матрицы проекции, основанного на геометрических ограничениях сцены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Оценка точности параметров матрицы проекции </a:t>
            </a:r>
          </a:p>
          <a:p>
            <a:pPr marL="342900" lvl="1" indent="-342900" algn="l">
              <a:spcBef>
                <a:spcPts val="827"/>
              </a:spcBef>
              <a:buFont typeface="Arial" panose="020B0604020202020204" pitchFamily="34" charset="0"/>
              <a:buChar char="•"/>
            </a:pPr>
            <a:endParaRPr lang="ru-RU" sz="2300" dirty="0">
              <a:solidFill>
                <a:srgbClr val="000000"/>
              </a:solidFill>
            </a:endParaRPr>
          </a:p>
          <a:p>
            <a:pPr marL="377825" lvl="1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двумерный пиксель в плоскости изображения (используются однородные координаты)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внутренняя матрица камеры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/>
                  <a:t>включает фокусные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dirty="0"/>
                  <a:t>, выраженные в пикселях, и сдвиг центральной точки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матрица поворота и вектор перемещения, описывающие изменение координат от мира к камере,</a:t>
                </a:r>
                <a:endParaRPr lang="ru-RU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– произвольное масштабирование проективного преобразования, не являющееся частью модели камеры.</a:t>
                </a:r>
              </a:p>
              <a:p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97" t="-339" r="-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92" y="260131"/>
            <a:ext cx="11591925" cy="527774"/>
          </a:xfrm>
        </p:spPr>
        <p:txBody>
          <a:bodyPr/>
          <a:lstStyle/>
          <a:p>
            <a:r>
              <a:rPr lang="ru-RU" dirty="0"/>
              <a:t>Модель камеры обскуры</a:t>
            </a:r>
          </a:p>
        </p:txBody>
      </p:sp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D39A81B-F26F-0580-EFD7-21B0FFC06ED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𝑅𝑡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ru-RU"/>
                        <m:t> – количество пикселей по вертикале,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nor/>
                        </m:rPr>
                        <a:rPr lang="ru-RU"/>
                        <m:t> – количество пикселей по горизонтали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−задается вращения углами Тейта Брайна</m:t>
                      </m:r>
                      <m:r>
                        <a:rPr lang="ru-RU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относительно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ZXY</m:t>
                      </m:r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вектор переноса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D39A81B-F26F-0580-EFD7-21B0FFC0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DA51C0-520D-1082-E400-05A459F6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C7538C-B872-5E06-E706-9A5CE984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камеры обскуры</a:t>
            </a:r>
          </a:p>
        </p:txBody>
      </p:sp>
    </p:spTree>
    <p:extLst>
      <p:ext uri="{BB962C8B-B14F-4D97-AF65-F5344CB8AC3E}">
        <p14:creationId xmlns:p14="http://schemas.microsoft.com/office/powerpoint/2010/main" val="35516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D873F18-5552-0CF3-803D-952E97D8337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Рассмотрим  набор отрезков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такой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соответствуют началу отрезка,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концу отрезка. Координаты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являются однородными в системе координат камеры,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однородные в мировой системе координат. 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Основной целью является нахождение оптимальных параметров камеры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ru-RU" sz="24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effectLst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2400" i="1">
                              <a:effectLst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24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2400" i="1">
                              <a:effectLst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effectLst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effectLst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весовые коэффициенты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effectLst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effectLst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400" i="1">
                            <a:effectLst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effectLst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400" i="1">
                            <a:effectLst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effectLst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cs typeface="Times New Roman" panose="02020603050405020304" pitchFamily="18" charset="0"/>
                  </a:rPr>
                  <a:t> - </a:t>
                </a:r>
                <a:r>
                  <a:rPr lang="ru-RU" dirty="0"/>
                  <a:t>сумма невязок между проекциями начальной и конечной точек отрезка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40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ru-RU" sz="24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ru-RU" sz="24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arctan</m:t>
                            </m:r>
                            <m:r>
                              <a:rPr lang="ru-RU" sz="24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24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arctan</m:t>
                            </m:r>
                            <m:r>
                              <a:rPr lang="ru-RU" sz="24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eqAr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/>
                  <a:t>ошибка между углами, образованными отрезками в плоскости изображения и углами, образованными спроецированными отрезками</a:t>
                </a:r>
              </a:p>
              <a:p>
                <a:pPr/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D873F18-5552-0CF3-803D-952E97D83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97" t="-2257" r="-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1B6C4F-ECE6-C564-DFC9-3EE3A9F1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41FAEF-E520-A842-B362-5972E7A0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минимизации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117081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8B2FE05F-EB54-09A3-AD39-0657E24F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Сходится с точностью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6.0361e-10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8AB4B3-AD79-E95E-70BA-476F238B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148D23E-4FDE-D152-111E-866E13B6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на синтетических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3C699A-E73A-898D-8153-CF13F856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2" y="1560587"/>
            <a:ext cx="5581128" cy="54015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BC9126-17C3-6F8F-5134-14EE8AB0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07" y="1961794"/>
            <a:ext cx="652642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660E778-6EBD-7CCA-77FE-F5DC4DCCE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905DD5-CBC1-7506-765E-724D2F22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F63891-60CC-E777-5C56-F6BC7D2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на реальных данных 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rgbClr val="000000"/>
                </a:solidFill>
              </a:rPr>
              <a:t>Сходимость с точностью 914.5474894825536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57BEB-E664-EA70-095E-C9E4A6847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75" y="1444347"/>
            <a:ext cx="9144583" cy="514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23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6E6E4E-121D-3122-944C-A29B888D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488" y="1187549"/>
            <a:ext cx="12242797" cy="540153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была изучена модель камеры обскуры 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 метод восстановления погрешности матрицы проекции, который эффективно работает при обработке точных данных. Однако при работе с данными, полученными с помощью менее точных или шумных источников, точность значительно ухудшается. Это указывает на чувствительность метода к качеству исходных данных. 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89251442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7786</TotalTime>
  <Words>438</Words>
  <Application>Microsoft Office PowerPoint</Application>
  <PresentationFormat>Произвольный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Курсовая работа   Минимизация погрешности восстановления коэффициентов матрицы проекции на основе данных с дорожных камер </vt:lpstr>
      <vt:lpstr>Цель и задачи</vt:lpstr>
      <vt:lpstr>Модель камеры обскуры</vt:lpstr>
      <vt:lpstr>Модель камеры обскуры</vt:lpstr>
      <vt:lpstr>Функция минимизации</vt:lpstr>
      <vt:lpstr>Пример работы на синтетических данных </vt:lpstr>
      <vt:lpstr>Пример работы на реальных данных   Сходимость с точностью 914.5474894825536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1065</cp:revision>
  <cp:lastPrinted>2023-01-26T05:58:48Z</cp:lastPrinted>
  <dcterms:modified xsi:type="dcterms:W3CDTF">2025-02-28T04:38:21Z</dcterms:modified>
</cp:coreProperties>
</file>