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4"/>
  </p:notesMasterIdLst>
  <p:handoutMasterIdLst>
    <p:handoutMasterId r:id="rId15"/>
  </p:handoutMasterIdLst>
  <p:sldIdLst>
    <p:sldId id="326" r:id="rId2"/>
    <p:sldId id="385" r:id="rId3"/>
    <p:sldId id="386" r:id="rId4"/>
    <p:sldId id="384" r:id="rId5"/>
    <p:sldId id="376" r:id="rId6"/>
    <p:sldId id="381" r:id="rId7"/>
    <p:sldId id="378" r:id="rId8"/>
    <p:sldId id="388" r:id="rId9"/>
    <p:sldId id="379" r:id="rId10"/>
    <p:sldId id="389" r:id="rId11"/>
    <p:sldId id="391" r:id="rId12"/>
    <p:sldId id="390" r:id="rId13"/>
  </p:sldIdLst>
  <p:sldSz cx="13439775" cy="7559675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Акмурзин" initials="МА" lastIdx="1" clrIdx="0">
    <p:extLst>
      <p:ext uri="{19B8F6BF-5375-455C-9EA6-DF929625EA0E}">
        <p15:presenceInfo xmlns:p15="http://schemas.microsoft.com/office/powerpoint/2012/main" userId="d3df594260406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DDFB"/>
    <a:srgbClr val="E3DCF8"/>
    <a:srgbClr val="E8E1FB"/>
    <a:srgbClr val="D0CCE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FA42C-CF71-4111-8459-96D44A9E8DBC}" v="130" dt="2023-12-12T10:08:21.699"/>
    <p1510:client id="{4CADB412-A09B-46D2-BDBB-B6679549417A}" v="117" dt="2023-12-12T03:27:42.580"/>
    <p1510:client id="{5E5BE1C4-8FC7-4518-8559-F1F4091FA4E7}" v="4" dt="2023-12-11T13:40:27.994"/>
    <p1510:client id="{8F570F50-9512-47C4-A23A-AC0AA76F6CAF}" v="6" dt="2023-12-12T08:29:31.155"/>
    <p1510:client id="{C148A04E-317D-4011-8656-9E45B8998F67}" v="837" dt="2023-06-03T05:07:26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95627" autoAdjust="0"/>
  </p:normalViewPr>
  <p:slideViewPr>
    <p:cSldViewPr>
      <p:cViewPr>
        <p:scale>
          <a:sx n="75" d="100"/>
          <a:sy n="75" d="100"/>
        </p:scale>
        <p:origin x="259" y="-134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F570F50-9512-47C4-A23A-AC0AA76F6CAF}"/>
    <pc:docChg chg="delSld">
      <pc:chgData name="" userId="" providerId="" clId="Web-{8F570F50-9512-47C4-A23A-AC0AA76F6CAF}" dt="2023-12-12T08:29:00.154" v="0"/>
      <pc:docMkLst>
        <pc:docMk/>
      </pc:docMkLst>
      <pc:sldChg chg="del">
        <pc:chgData name="" userId="" providerId="" clId="Web-{8F570F50-9512-47C4-A23A-AC0AA76F6CAF}" dt="2023-12-12T08:29:00.154" v="0"/>
        <pc:sldMkLst>
          <pc:docMk/>
          <pc:sldMk cId="4055979828" sldId="393"/>
        </pc:sldMkLst>
      </pc:sldChg>
    </pc:docChg>
  </pc:docChgLst>
  <pc:docChgLst>
    <pc:chgData name="Вадим Агзамов" userId="8ee164391527404c" providerId="LiveId" clId="{FE93C465-7933-4706-809C-F0F09F605F45}"/>
    <pc:docChg chg="custSel addSld delSld modSld">
      <pc:chgData name="Вадим Агзамов" userId="8ee164391527404c" providerId="LiveId" clId="{FE93C465-7933-4706-809C-F0F09F605F45}" dt="2023-06-03T11:00:07.819" v="996" actId="47"/>
      <pc:docMkLst>
        <pc:docMk/>
      </pc:docMkLst>
      <pc:sldChg chg="addSp delSp modSp">
        <pc:chgData name="Вадим Агзамов" userId="8ee164391527404c" providerId="LiveId" clId="{FE93C465-7933-4706-809C-F0F09F605F45}" dt="2023-06-03T10:58:30.356" v="993" actId="478"/>
        <pc:sldMkLst>
          <pc:docMk/>
          <pc:sldMk cId="3137330178" sldId="376"/>
        </pc:sldMkLst>
        <pc:spChg chg="mod">
          <ac:chgData name="Вадим Агзамов" userId="8ee164391527404c" providerId="LiveId" clId="{FE93C465-7933-4706-809C-F0F09F605F45}" dt="2023-06-03T10:57:20.010" v="975" actId="20577"/>
          <ac:spMkLst>
            <pc:docMk/>
            <pc:sldMk cId="3137330178" sldId="376"/>
            <ac:spMk id="2" creationId="{5E865D26-0E56-2751-45EC-D5FCC0075EFA}"/>
          </ac:spMkLst>
        </pc:spChg>
        <pc:spChg chg="mod">
          <ac:chgData name="Вадим Агзамов" userId="8ee164391527404c" providerId="LiveId" clId="{FE93C465-7933-4706-809C-F0F09F605F45}" dt="2023-06-03T10:57:32.940" v="977" actId="20577"/>
          <ac:spMkLst>
            <pc:docMk/>
            <pc:sldMk cId="3137330178" sldId="376"/>
            <ac:spMk id="3" creationId="{ED7C7C62-F527-0390-C471-64CF641BD885}"/>
          </ac:spMkLst>
        </pc:spChg>
        <pc:picChg chg="del mod">
          <ac:chgData name="Вадим Агзамов" userId="8ee164391527404c" providerId="LiveId" clId="{FE93C465-7933-4706-809C-F0F09F605F45}" dt="2023-06-03T10:20:33.580" v="92" actId="478"/>
          <ac:picMkLst>
            <pc:docMk/>
            <pc:sldMk cId="3137330178" sldId="376"/>
            <ac:picMk id="5" creationId="{21B6921E-3E34-D30F-92F5-1611E6FAD4CB}"/>
          </ac:picMkLst>
        </pc:picChg>
        <pc:picChg chg="add del mod">
          <ac:chgData name="Вадим Агзамов" userId="8ee164391527404c" providerId="LiveId" clId="{FE93C465-7933-4706-809C-F0F09F605F45}" dt="2023-06-03T10:58:28.573" v="992" actId="478"/>
          <ac:picMkLst>
            <pc:docMk/>
            <pc:sldMk cId="3137330178" sldId="376"/>
            <ac:picMk id="6" creationId="{4E64C56E-9F1C-4069-A897-2E507896C9A5}"/>
          </ac:picMkLst>
        </pc:picChg>
        <pc:picChg chg="add del mod">
          <ac:chgData name="Вадим Агзамов" userId="8ee164391527404c" providerId="LiveId" clId="{FE93C465-7933-4706-809C-F0F09F605F45}" dt="2023-06-03T10:58:30.356" v="993" actId="478"/>
          <ac:picMkLst>
            <pc:docMk/>
            <pc:sldMk cId="3137330178" sldId="376"/>
            <ac:picMk id="7" creationId="{3EA7BFDB-CFD8-4DDE-AC87-3B5670DF8090}"/>
          </ac:picMkLst>
        </pc:picChg>
      </pc:sldChg>
      <pc:sldChg chg="delSp modSp">
        <pc:chgData name="Вадим Агзамов" userId="8ee164391527404c" providerId="LiveId" clId="{FE93C465-7933-4706-809C-F0F09F605F45}" dt="2023-06-03T10:57:09.247" v="958" actId="20577"/>
        <pc:sldMkLst>
          <pc:docMk/>
          <pc:sldMk cId="2998125595" sldId="385"/>
        </pc:sldMkLst>
        <pc:spChg chg="mod">
          <ac:chgData name="Вадим Агзамов" userId="8ee164391527404c" providerId="LiveId" clId="{FE93C465-7933-4706-809C-F0F09F605F45}" dt="2023-06-03T10:57:09.247" v="958" actId="20577"/>
          <ac:spMkLst>
            <pc:docMk/>
            <pc:sldMk cId="2998125595" sldId="385"/>
            <ac:spMk id="3" creationId="{86A33A01-78DC-52E3-6E57-0ED048189100}"/>
          </ac:spMkLst>
        </pc:spChg>
        <pc:picChg chg="del mod">
          <ac:chgData name="Вадим Агзамов" userId="8ee164391527404c" providerId="LiveId" clId="{FE93C465-7933-4706-809C-F0F09F605F45}" dt="2023-06-03T10:16:46.855" v="42" actId="478"/>
          <ac:picMkLst>
            <pc:docMk/>
            <pc:sldMk cId="2998125595" sldId="385"/>
            <ac:picMk id="4" creationId="{4FC39EDC-CBCD-E4C1-2386-ECA92C6C663A}"/>
          </ac:picMkLst>
        </pc:picChg>
      </pc:sldChg>
      <pc:sldChg chg="modSp del">
        <pc:chgData name="Вадим Агзамов" userId="8ee164391527404c" providerId="LiveId" clId="{FE93C465-7933-4706-809C-F0F09F605F45}" dt="2023-06-03T11:00:07.819" v="996" actId="47"/>
        <pc:sldMkLst>
          <pc:docMk/>
          <pc:sldMk cId="3200722373" sldId="388"/>
        </pc:sldMkLst>
        <pc:spChg chg="mod">
          <ac:chgData name="Вадим Агзамов" userId="8ee164391527404c" providerId="LiveId" clId="{FE93C465-7933-4706-809C-F0F09F605F45}" dt="2023-06-03T10:59:55.559" v="994" actId="20577"/>
          <ac:spMkLst>
            <pc:docMk/>
            <pc:sldMk cId="3200722373" sldId="388"/>
            <ac:spMk id="3" creationId="{D63FE001-AF97-14E2-CFA6-A3A22A071446}"/>
          </ac:spMkLst>
        </pc:spChg>
        <pc:picChg chg="mod">
          <ac:chgData name="Вадим Агзамов" userId="8ee164391527404c" providerId="LiveId" clId="{FE93C465-7933-4706-809C-F0F09F605F45}" dt="2023-06-03T10:59:59.389" v="995" actId="1076"/>
          <ac:picMkLst>
            <pc:docMk/>
            <pc:sldMk cId="3200722373" sldId="388"/>
            <ac:picMk id="7" creationId="{BE1DD63D-85E9-EF14-BBEA-A2CCCFBF4B9D}"/>
          </ac:picMkLst>
        </pc:picChg>
      </pc:sldChg>
      <pc:sldChg chg="addSp delSp modSp new">
        <pc:chgData name="Вадим Агзамов" userId="8ee164391527404c" providerId="LiveId" clId="{FE93C465-7933-4706-809C-F0F09F605F45}" dt="2023-06-03T10:56:05.608" v="956" actId="20577"/>
        <pc:sldMkLst>
          <pc:docMk/>
          <pc:sldMk cId="1141936530" sldId="390"/>
        </pc:sldMkLst>
        <pc:spChg chg="mod">
          <ac:chgData name="Вадим Агзамов" userId="8ee164391527404c" providerId="LiveId" clId="{FE93C465-7933-4706-809C-F0F09F605F45}" dt="2023-06-03T10:56:05.608" v="956" actId="20577"/>
          <ac:spMkLst>
            <pc:docMk/>
            <pc:sldMk cId="1141936530" sldId="390"/>
            <ac:spMk id="2" creationId="{EC6CA0C4-50EF-47D4-AA35-9F0186FAC7E9}"/>
          </ac:spMkLst>
        </pc:spChg>
        <pc:spChg chg="mod">
          <ac:chgData name="Вадим Агзамов" userId="8ee164391527404c" providerId="LiveId" clId="{FE93C465-7933-4706-809C-F0F09F605F45}" dt="2023-06-03T10:50:29.830" v="737" actId="20577"/>
          <ac:spMkLst>
            <pc:docMk/>
            <pc:sldMk cId="1141936530" sldId="390"/>
            <ac:spMk id="4" creationId="{69395A8B-25A6-423F-AC11-911D80846724}"/>
          </ac:spMkLst>
        </pc:spChg>
        <pc:picChg chg="add del mod">
          <ac:chgData name="Вадим Агзамов" userId="8ee164391527404c" providerId="LiveId" clId="{FE93C465-7933-4706-809C-F0F09F605F45}" dt="2023-06-03T10:41:43.256" v="467" actId="478"/>
          <ac:picMkLst>
            <pc:docMk/>
            <pc:sldMk cId="1141936530" sldId="390"/>
            <ac:picMk id="5" creationId="{6D0B9D7D-0C58-457D-AE14-E4E29C5CCC65}"/>
          </ac:picMkLst>
        </pc:picChg>
        <pc:picChg chg="add del mod">
          <ac:chgData name="Вадим Агзамов" userId="8ee164391527404c" providerId="LiveId" clId="{FE93C465-7933-4706-809C-F0F09F605F45}" dt="2023-06-03T10:51:56.366" v="796" actId="478"/>
          <ac:picMkLst>
            <pc:docMk/>
            <pc:sldMk cId="1141936530" sldId="390"/>
            <ac:picMk id="6" creationId="{2C72781B-D146-4E33-A686-8677C17A93B5}"/>
          </ac:picMkLst>
        </pc:picChg>
      </pc:sldChg>
      <pc:sldChg chg="addSp modSp new">
        <pc:chgData name="Вадим Агзамов" userId="8ee164391527404c" providerId="LiveId" clId="{FE93C465-7933-4706-809C-F0F09F605F45}" dt="2023-06-03T10:58:26.151" v="991" actId="1076"/>
        <pc:sldMkLst>
          <pc:docMk/>
          <pc:sldMk cId="2763399168" sldId="391"/>
        </pc:sldMkLst>
        <pc:spChg chg="mod">
          <ac:chgData name="Вадим Агзамов" userId="8ee164391527404c" providerId="LiveId" clId="{FE93C465-7933-4706-809C-F0F09F605F45}" dt="2023-06-03T10:57:36.131" v="978"/>
          <ac:spMkLst>
            <pc:docMk/>
            <pc:sldMk cId="2763399168" sldId="391"/>
            <ac:spMk id="2" creationId="{218A2FEE-0478-427F-9D6D-6061F771DBC8}"/>
          </ac:spMkLst>
        </pc:spChg>
        <pc:picChg chg="add mod">
          <ac:chgData name="Вадим Агзамов" userId="8ee164391527404c" providerId="LiveId" clId="{FE93C465-7933-4706-809C-F0F09F605F45}" dt="2023-06-03T10:58:26.151" v="991" actId="1076"/>
          <ac:picMkLst>
            <pc:docMk/>
            <pc:sldMk cId="2763399168" sldId="391"/>
            <ac:picMk id="5" creationId="{C68D409A-B2EF-49EE-9EB3-FF7FF81E6923}"/>
          </ac:picMkLst>
        </pc:picChg>
      </pc:sldChg>
    </pc:docChg>
  </pc:docChgLst>
  <pc:docChgLst>
    <pc:chgData name="Агзамов Вадим" userId="8ee164391527404c" providerId="Windows Live" clId="Web-{5E5BE1C4-8FC7-4518-8559-F1F4091FA4E7}"/>
    <pc:docChg chg="modSld">
      <pc:chgData name="Агзамов Вадим" userId="8ee164391527404c" providerId="Windows Live" clId="Web-{5E5BE1C4-8FC7-4518-8559-F1F4091FA4E7}" dt="2023-12-11T13:40:32.166" v="5" actId="20577"/>
      <pc:docMkLst>
        <pc:docMk/>
      </pc:docMkLst>
      <pc:sldChg chg="modSp">
        <pc:chgData name="Агзамов Вадим" userId="8ee164391527404c" providerId="Windows Live" clId="Web-{5E5BE1C4-8FC7-4518-8559-F1F4091FA4E7}" dt="2023-12-11T13:40:32.166" v="5" actId="20577"/>
        <pc:sldMkLst>
          <pc:docMk/>
          <pc:sldMk cId="4088640646" sldId="326"/>
        </pc:sldMkLst>
        <pc:spChg chg="mod">
          <ac:chgData name="Агзамов Вадим" userId="8ee164391527404c" providerId="Windows Live" clId="Web-{5E5BE1C4-8FC7-4518-8559-F1F4091FA4E7}" dt="2023-12-11T13:40:32.166" v="5" actId="20577"/>
          <ac:spMkLst>
            <pc:docMk/>
            <pc:sldMk cId="4088640646" sldId="326"/>
            <ac:spMk id="2" creationId="{00000000-0000-0000-0000-000000000000}"/>
          </ac:spMkLst>
        </pc:spChg>
        <pc:spChg chg="mod">
          <ac:chgData name="Агзамов Вадим" userId="8ee164391527404c" providerId="Windows Live" clId="Web-{5E5BE1C4-8FC7-4518-8559-F1F4091FA4E7}" dt="2023-12-11T13:40:09.119" v="1" actId="20577"/>
          <ac:spMkLst>
            <pc:docMk/>
            <pc:sldMk cId="4088640646" sldId="326"/>
            <ac:spMk id="3" creationId="{00000000-0000-0000-0000-000000000000}"/>
          </ac:spMkLst>
        </pc:spChg>
      </pc:sldChg>
    </pc:docChg>
  </pc:docChgLst>
  <pc:docChgLst>
    <pc:chgData name="Агзамов Вадим" userId="8ee164391527404c" providerId="Windows Live" clId="Web-{C148A04E-317D-4011-8656-9E45B8998F67}"/>
    <pc:docChg chg="delSld modSld">
      <pc:chgData name="Агзамов Вадим" userId="8ee164391527404c" providerId="Windows Live" clId="Web-{C148A04E-317D-4011-8656-9E45B8998F67}" dt="2023-06-03T05:07:11.865" v="801" actId="20577"/>
      <pc:docMkLst>
        <pc:docMk/>
      </pc:docMkLst>
      <pc:sldChg chg="modSp">
        <pc:chgData name="Агзамов Вадим" userId="8ee164391527404c" providerId="Windows Live" clId="Web-{C148A04E-317D-4011-8656-9E45B8998F67}" dt="2023-06-03T04:29:51.346" v="92" actId="1076"/>
        <pc:sldMkLst>
          <pc:docMk/>
          <pc:sldMk cId="4088640646" sldId="326"/>
        </pc:sldMkLst>
        <pc:spChg chg="mod">
          <ac:chgData name="Агзамов Вадим" userId="8ee164391527404c" providerId="Windows Live" clId="Web-{C148A04E-317D-4011-8656-9E45B8998F67}" dt="2023-06-03T04:29:51.346" v="92" actId="1076"/>
          <ac:spMkLst>
            <pc:docMk/>
            <pc:sldMk cId="4088640646" sldId="326"/>
            <ac:spMk id="2" creationId="{00000000-0000-0000-0000-000000000000}"/>
          </ac:spMkLst>
        </pc:spChg>
        <pc:spChg chg="mod">
          <ac:chgData name="Агзамов Вадим" userId="8ee164391527404c" providerId="Windows Live" clId="Web-{C148A04E-317D-4011-8656-9E45B8998F67}" dt="2023-06-03T04:27:22.388" v="47" actId="20577"/>
          <ac:spMkLst>
            <pc:docMk/>
            <pc:sldMk cId="4088640646" sldId="326"/>
            <ac:spMk id="3" creationId="{00000000-0000-0000-0000-000000000000}"/>
          </ac:spMkLst>
        </pc:spChg>
      </pc:sldChg>
      <pc:sldChg chg="addSp modSp">
        <pc:chgData name="Агзамов Вадим" userId="8ee164391527404c" providerId="Windows Live" clId="Web-{C148A04E-317D-4011-8656-9E45B8998F67}" dt="2023-06-03T05:04:22.391" v="723" actId="20577"/>
        <pc:sldMkLst>
          <pc:docMk/>
          <pc:sldMk cId="3137330178" sldId="376"/>
        </pc:sldMkLst>
        <pc:spChg chg="mod">
          <ac:chgData name="Агзамов Вадим" userId="8ee164391527404c" providerId="Windows Live" clId="Web-{C148A04E-317D-4011-8656-9E45B8998F67}" dt="2023-06-03T05:04:22.391" v="723" actId="20577"/>
          <ac:spMkLst>
            <pc:docMk/>
            <pc:sldMk cId="3137330178" sldId="376"/>
            <ac:spMk id="3" creationId="{ED7C7C62-F527-0390-C471-64CF641BD885}"/>
          </ac:spMkLst>
        </pc:spChg>
        <pc:picChg chg="add mod">
          <ac:chgData name="Агзамов Вадим" userId="8ee164391527404c" providerId="Windows Live" clId="Web-{C148A04E-317D-4011-8656-9E45B8998F67}" dt="2023-06-03T04:40:40.172" v="264" actId="1076"/>
          <ac:picMkLst>
            <pc:docMk/>
            <pc:sldMk cId="3137330178" sldId="376"/>
            <ac:picMk id="5" creationId="{21B6921E-3E34-D30F-92F5-1611E6FAD4CB}"/>
          </ac:picMkLst>
        </pc:picChg>
      </pc:sldChg>
      <pc:sldChg chg="addSp modSp del">
        <pc:chgData name="Агзамов Вадим" userId="8ee164391527404c" providerId="Windows Live" clId="Web-{C148A04E-317D-4011-8656-9E45B8998F67}" dt="2023-06-03T05:01:13.839" v="562"/>
        <pc:sldMkLst>
          <pc:docMk/>
          <pc:sldMk cId="1242803116" sldId="378"/>
        </pc:sldMkLst>
        <pc:spChg chg="mod">
          <ac:chgData name="Агзамов Вадим" userId="8ee164391527404c" providerId="Windows Live" clId="Web-{C148A04E-317D-4011-8656-9E45B8998F67}" dt="2023-06-03T04:56:36.690" v="461" actId="20577"/>
          <ac:spMkLst>
            <pc:docMk/>
            <pc:sldMk cId="1242803116" sldId="378"/>
            <ac:spMk id="3" creationId="{ED7C7C62-F527-0390-C471-64CF641BD885}"/>
          </ac:spMkLst>
        </pc:spChg>
        <pc:spChg chg="add mod">
          <ac:chgData name="Агзамов Вадим" userId="8ee164391527404c" providerId="Windows Live" clId="Web-{C148A04E-317D-4011-8656-9E45B8998F67}" dt="2023-06-03T04:58:11.302" v="496" actId="20577"/>
          <ac:spMkLst>
            <pc:docMk/>
            <pc:sldMk cId="1242803116" sldId="378"/>
            <ac:spMk id="6" creationId="{F8E94F76-94B7-EE14-D8C7-778EABE12B15}"/>
          </ac:spMkLst>
        </pc:spChg>
        <pc:picChg chg="add mod">
          <ac:chgData name="Агзамов Вадим" userId="8ee164391527404c" providerId="Windows Live" clId="Web-{C148A04E-317D-4011-8656-9E45B8998F67}" dt="2023-06-03T04:56:52.972" v="465" actId="1076"/>
          <ac:picMkLst>
            <pc:docMk/>
            <pc:sldMk cId="1242803116" sldId="378"/>
            <ac:picMk id="5" creationId="{A79B0BA3-8B47-365F-E7D0-360FDCE103D8}"/>
          </ac:picMkLst>
        </pc:picChg>
      </pc:sldChg>
      <pc:sldChg chg="addSp modSp">
        <pc:chgData name="Агзамов Вадим" userId="8ee164391527404c" providerId="Windows Live" clId="Web-{C148A04E-317D-4011-8656-9E45B8998F67}" dt="2023-06-03T04:39:19.387" v="243" actId="20577"/>
        <pc:sldMkLst>
          <pc:docMk/>
          <pc:sldMk cId="2998125595" sldId="385"/>
        </pc:sldMkLst>
        <pc:spChg chg="mod">
          <ac:chgData name="Агзамов Вадим" userId="8ee164391527404c" providerId="Windows Live" clId="Web-{C148A04E-317D-4011-8656-9E45B8998F67}" dt="2023-06-03T04:39:19.387" v="243" actId="20577"/>
          <ac:spMkLst>
            <pc:docMk/>
            <pc:sldMk cId="2998125595" sldId="385"/>
            <ac:spMk id="3" creationId="{86A33A01-78DC-52E3-6E57-0ED048189100}"/>
          </ac:spMkLst>
        </pc:spChg>
        <pc:picChg chg="add mod">
          <ac:chgData name="Агзамов Вадим" userId="8ee164391527404c" providerId="Windows Live" clId="Web-{C148A04E-317D-4011-8656-9E45B8998F67}" dt="2023-06-03T04:38:19.839" v="190" actId="1076"/>
          <ac:picMkLst>
            <pc:docMk/>
            <pc:sldMk cId="2998125595" sldId="385"/>
            <ac:picMk id="4" creationId="{4FC39EDC-CBCD-E4C1-2386-ECA92C6C663A}"/>
          </ac:picMkLst>
        </pc:picChg>
      </pc:sldChg>
      <pc:sldChg chg="addSp delSp modSp">
        <pc:chgData name="Агзамов Вадим" userId="8ee164391527404c" providerId="Windows Live" clId="Web-{C148A04E-317D-4011-8656-9E45B8998F67}" dt="2023-06-03T05:07:11.865" v="801" actId="20577"/>
        <pc:sldMkLst>
          <pc:docMk/>
          <pc:sldMk cId="3200722373" sldId="388"/>
        </pc:sldMkLst>
        <pc:spChg chg="mod">
          <ac:chgData name="Агзамов Вадим" userId="8ee164391527404c" providerId="Windows Live" clId="Web-{C148A04E-317D-4011-8656-9E45B8998F67}" dt="2023-06-03T05:07:11.865" v="801" actId="20577"/>
          <ac:spMkLst>
            <pc:docMk/>
            <pc:sldMk cId="3200722373" sldId="388"/>
            <ac:spMk id="3" creationId="{D63FE001-AF97-14E2-CFA6-A3A22A071446}"/>
          </ac:spMkLst>
        </pc:spChg>
        <pc:spChg chg="del">
          <ac:chgData name="Агзамов Вадим" userId="8ee164391527404c" providerId="Windows Live" clId="Web-{C148A04E-317D-4011-8656-9E45B8998F67}" dt="2023-06-03T04:45:30.826" v="358"/>
          <ac:spMkLst>
            <pc:docMk/>
            <pc:sldMk cId="3200722373" sldId="388"/>
            <ac:spMk id="5" creationId="{2705D5D1-8AF4-F257-84AE-6946160D6044}"/>
          </ac:spMkLst>
        </pc:spChg>
        <pc:spChg chg="del">
          <ac:chgData name="Агзамов Вадим" userId="8ee164391527404c" providerId="Windows Live" clId="Web-{C148A04E-317D-4011-8656-9E45B8998F67}" dt="2023-06-03T04:45:35.358" v="360"/>
          <ac:spMkLst>
            <pc:docMk/>
            <pc:sldMk cId="3200722373" sldId="388"/>
            <ac:spMk id="10" creationId="{1CA597BC-2FC7-6083-05D5-AE380E9A1ACD}"/>
          </ac:spMkLst>
        </pc:spChg>
        <pc:graphicFrameChg chg="del mod">
          <ac:chgData name="Агзамов Вадим" userId="8ee164391527404c" providerId="Windows Live" clId="Web-{C148A04E-317D-4011-8656-9E45B8998F67}" dt="2023-06-03T04:45:31.764" v="359"/>
          <ac:graphicFrameMkLst>
            <pc:docMk/>
            <pc:sldMk cId="3200722373" sldId="388"/>
            <ac:graphicFrameMk id="4" creationId="{87863548-A7F2-309B-97A7-91682B5DC637}"/>
          </ac:graphicFrameMkLst>
        </pc:graphicFrameChg>
        <pc:picChg chg="add mod">
          <ac:chgData name="Агзамов Вадим" userId="8ee164391527404c" providerId="Windows Live" clId="Web-{C148A04E-317D-4011-8656-9E45B8998F67}" dt="2023-06-03T05:06:06.863" v="729" actId="1076"/>
          <ac:picMkLst>
            <pc:docMk/>
            <pc:sldMk cId="3200722373" sldId="388"/>
            <ac:picMk id="7" creationId="{BE1DD63D-85E9-EF14-BBEA-A2CCCFBF4B9D}"/>
          </ac:picMkLst>
        </pc:picChg>
      </pc:sldChg>
      <pc:sldChg chg="modSp">
        <pc:chgData name="Агзамов Вадим" userId="8ee164391527404c" providerId="Windows Live" clId="Web-{C148A04E-317D-4011-8656-9E45B8998F67}" dt="2023-06-03T05:03:58.015" v="722" actId="20577"/>
        <pc:sldMkLst>
          <pc:docMk/>
          <pc:sldMk cId="2689251442" sldId="389"/>
        </pc:sldMkLst>
        <pc:spChg chg="mod">
          <ac:chgData name="Агзамов Вадим" userId="8ee164391527404c" providerId="Windows Live" clId="Web-{C148A04E-317D-4011-8656-9E45B8998F67}" dt="2023-06-03T05:03:58.015" v="722" actId="20577"/>
          <ac:spMkLst>
            <pc:docMk/>
            <pc:sldMk cId="2689251442" sldId="389"/>
            <ac:spMk id="3" creationId="{8C6E6E4E-121D-3122-944C-A29B888D893B}"/>
          </ac:spMkLst>
        </pc:spChg>
      </pc:sldChg>
    </pc:docChg>
  </pc:docChgLst>
  <pc:docChgLst>
    <pc:chgData name="Агзамов Вадим" userId="8ee164391527404c" providerId="Windows Live" clId="Web-{4CADB412-A09B-46D2-BDBB-B6679549417A}"/>
    <pc:docChg chg="modSld">
      <pc:chgData name="Агзамов Вадим" userId="8ee164391527404c" providerId="Windows Live" clId="Web-{4CADB412-A09B-46D2-BDBB-B6679549417A}" dt="2023-12-12T03:27:42.580" v="62" actId="1076"/>
      <pc:docMkLst>
        <pc:docMk/>
      </pc:docMkLst>
      <pc:sldChg chg="addSp modSp">
        <pc:chgData name="Агзамов Вадим" userId="8ee164391527404c" providerId="Windows Live" clId="Web-{4CADB412-A09B-46D2-BDBB-B6679549417A}" dt="2023-12-12T03:27:42.580" v="62" actId="1076"/>
        <pc:sldMkLst>
          <pc:docMk/>
          <pc:sldMk cId="4055979828" sldId="393"/>
        </pc:sldMkLst>
        <pc:spChg chg="add mod">
          <ac:chgData name="Агзамов Вадим" userId="8ee164391527404c" providerId="Windows Live" clId="Web-{4CADB412-A09B-46D2-BDBB-B6679549417A}" dt="2023-12-12T03:27:42.580" v="62" actId="1076"/>
          <ac:spMkLst>
            <pc:docMk/>
            <pc:sldMk cId="4055979828" sldId="393"/>
            <ac:spMk id="5" creationId="{A97CB617-03CF-2A13-C467-6BB1EBA644D9}"/>
          </ac:spMkLst>
        </pc:spChg>
      </pc:sldChg>
    </pc:docChg>
  </pc:docChgLst>
  <pc:docChgLst>
    <pc:chgData name="Агзамов Вадим" userId="8ee164391527404c" providerId="Windows Live" clId="Web-{17BFA42C-CF71-4111-8459-96D44A9E8DBC}"/>
    <pc:docChg chg="modSld">
      <pc:chgData name="Агзамов Вадим" userId="8ee164391527404c" providerId="Windows Live" clId="Web-{17BFA42C-CF71-4111-8459-96D44A9E8DBC}" dt="2023-12-12T10:08:21.699" v="129" actId="20577"/>
      <pc:docMkLst>
        <pc:docMk/>
      </pc:docMkLst>
      <pc:sldChg chg="modSp">
        <pc:chgData name="Агзамов Вадим" userId="8ee164391527404c" providerId="Windows Live" clId="Web-{17BFA42C-CF71-4111-8459-96D44A9E8DBC}" dt="2023-12-12T10:08:21.699" v="129" actId="20577"/>
        <pc:sldMkLst>
          <pc:docMk/>
          <pc:sldMk cId="2689251442" sldId="389"/>
        </pc:sldMkLst>
        <pc:spChg chg="mod">
          <ac:chgData name="Агзамов Вадим" userId="8ee164391527404c" providerId="Windows Live" clId="Web-{17BFA42C-CF71-4111-8459-96D44A9E8DBC}" dt="2023-12-12T10:08:21.699" v="129" actId="20577"/>
          <ac:spMkLst>
            <pc:docMk/>
            <pc:sldMk cId="2689251442" sldId="389"/>
            <ac:spMk id="3" creationId="{8C6E6E4E-121D-3122-944C-A29B888D893B}"/>
          </ac:spMkLst>
        </pc:spChg>
      </pc:sldChg>
    </pc:docChg>
  </pc:docChgLst>
  <pc:docChgLst>
    <pc:chgData name="Агзамов Вадим" userId="8ee164391527404c" providerId="Windows Live" clId="Web-{8F570F50-9512-47C4-A23A-AC0AA76F6CAF}"/>
    <pc:docChg chg="modSld">
      <pc:chgData name="Агзамов Вадим" userId="8ee164391527404c" providerId="Windows Live" clId="Web-{8F570F50-9512-47C4-A23A-AC0AA76F6CAF}" dt="2023-12-12T08:29:31.155" v="4"/>
      <pc:docMkLst>
        <pc:docMk/>
      </pc:docMkLst>
      <pc:sldChg chg="addSp delSp modSp">
        <pc:chgData name="Агзамов Вадим" userId="8ee164391527404c" providerId="Windows Live" clId="Web-{8F570F50-9512-47C4-A23A-AC0AA76F6CAF}" dt="2023-12-12T08:29:31.155" v="4"/>
        <pc:sldMkLst>
          <pc:docMk/>
          <pc:sldMk cId="2763399168" sldId="391"/>
        </pc:sldMkLst>
        <pc:spChg chg="mod">
          <ac:chgData name="Агзамов Вадим" userId="8ee164391527404c" providerId="Windows Live" clId="Web-{8F570F50-9512-47C4-A23A-AC0AA76F6CAF}" dt="2023-12-12T08:29:15.249" v="1" actId="1076"/>
          <ac:spMkLst>
            <pc:docMk/>
            <pc:sldMk cId="2763399168" sldId="391"/>
            <ac:spMk id="2" creationId="{218A2FEE-0478-427F-9D6D-6061F771DBC8}"/>
          </ac:spMkLst>
        </pc:spChg>
        <pc:spChg chg="add del mod">
          <ac:chgData name="Агзамов Вадим" userId="8ee164391527404c" providerId="Windows Live" clId="Web-{8F570F50-9512-47C4-A23A-AC0AA76F6CAF}" dt="2023-12-12T08:29:31.155" v="4"/>
          <ac:spMkLst>
            <pc:docMk/>
            <pc:sldMk cId="2763399168" sldId="391"/>
            <ac:spMk id="16" creationId="{640601D3-5F87-445D-9DB6-B25B492269E0}"/>
          </ac:spMkLst>
        </pc:spChg>
        <pc:picChg chg="del">
          <ac:chgData name="Агзамов Вадим" userId="8ee164391527404c" providerId="Windows Live" clId="Web-{8F570F50-9512-47C4-A23A-AC0AA76F6CAF}" dt="2023-12-12T08:29:08.748" v="0"/>
          <ac:picMkLst>
            <pc:docMk/>
            <pc:sldMk cId="2763399168" sldId="391"/>
            <ac:picMk id="7" creationId="{5D00B365-5D34-4A4A-91F7-22D64D042DDC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8T08:03:22.664" idx="1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algn="r"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algn="r" hangingPunct="0">
              <a:defRPr sz="1400"/>
            </a:pPr>
            <a:fld id="{B5F053E4-E351-44F3-9042-2C59A48C9CF4}" type="slidenum">
              <a:rPr/>
              <a:pPr algn="r" hangingPunct="0">
                <a:defRPr sz="1400"/>
              </a:pPr>
              <a:t>‹#›</a:t>
            </a:fld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9252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54063"/>
            <a:ext cx="6616700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679797" y="4715068"/>
            <a:ext cx="5438050" cy="4466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AEEB319-6161-4960-9FA2-582B251CD9B4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10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/>
          <p:cNvSpPr/>
          <p:nvPr userDrawn="1"/>
        </p:nvSpPr>
        <p:spPr>
          <a:xfrm rot="10800000">
            <a:off x="842568" y="2383447"/>
            <a:ext cx="10773237" cy="3636248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88231"/>
              <a:gd name="connsiteX1" fmla="*/ 0 w 909835"/>
              <a:gd name="connsiteY1" fmla="*/ 594339 h 688231"/>
              <a:gd name="connsiteX2" fmla="*/ 61184 w 909835"/>
              <a:gd name="connsiteY2" fmla="*/ 685911 h 688231"/>
              <a:gd name="connsiteX3" fmla="*/ 847726 w 909835"/>
              <a:gd name="connsiteY3" fmla="*/ 684827 h 688231"/>
              <a:gd name="connsiteX4" fmla="*/ 907257 w 909835"/>
              <a:gd name="connsiteY4" fmla="*/ 577671 h 688231"/>
              <a:gd name="connsiteX5" fmla="*/ 909835 w 909835"/>
              <a:gd name="connsiteY5" fmla="*/ 65702 h 688231"/>
              <a:gd name="connsiteX6" fmla="*/ 828675 w 909835"/>
              <a:gd name="connsiteY6" fmla="*/ 13314 h 688231"/>
              <a:gd name="connsiteX7" fmla="*/ 45244 w 909835"/>
              <a:gd name="connsiteY7" fmla="*/ 275252 h 688231"/>
              <a:gd name="connsiteX8" fmla="*/ 0 w 909835"/>
              <a:gd name="connsiteY8" fmla="*/ 384791 h 688231"/>
              <a:gd name="connsiteX0" fmla="*/ 0 w 909835"/>
              <a:gd name="connsiteY0" fmla="*/ 384791 h 685911"/>
              <a:gd name="connsiteX1" fmla="*/ 0 w 909835"/>
              <a:gd name="connsiteY1" fmla="*/ 594339 h 685911"/>
              <a:gd name="connsiteX2" fmla="*/ 61184 w 909835"/>
              <a:gd name="connsiteY2" fmla="*/ 685911 h 685911"/>
              <a:gd name="connsiteX3" fmla="*/ 847726 w 909835"/>
              <a:gd name="connsiteY3" fmla="*/ 684827 h 685911"/>
              <a:gd name="connsiteX4" fmla="*/ 907257 w 909835"/>
              <a:gd name="connsiteY4" fmla="*/ 577671 h 685911"/>
              <a:gd name="connsiteX5" fmla="*/ 909835 w 909835"/>
              <a:gd name="connsiteY5" fmla="*/ 65702 h 685911"/>
              <a:gd name="connsiteX6" fmla="*/ 828675 w 909835"/>
              <a:gd name="connsiteY6" fmla="*/ 13314 h 685911"/>
              <a:gd name="connsiteX7" fmla="*/ 45244 w 909835"/>
              <a:gd name="connsiteY7" fmla="*/ 275252 h 685911"/>
              <a:gd name="connsiteX8" fmla="*/ 0 w 909835"/>
              <a:gd name="connsiteY8" fmla="*/ 384791 h 685911"/>
              <a:gd name="connsiteX0" fmla="*/ 1990 w 911825"/>
              <a:gd name="connsiteY0" fmla="*/ 384791 h 685911"/>
              <a:gd name="connsiteX1" fmla="*/ 1990 w 911825"/>
              <a:gd name="connsiteY1" fmla="*/ 594339 h 685911"/>
              <a:gd name="connsiteX2" fmla="*/ 63174 w 911825"/>
              <a:gd name="connsiteY2" fmla="*/ 685911 h 685911"/>
              <a:gd name="connsiteX3" fmla="*/ 849716 w 911825"/>
              <a:gd name="connsiteY3" fmla="*/ 684827 h 685911"/>
              <a:gd name="connsiteX4" fmla="*/ 909247 w 911825"/>
              <a:gd name="connsiteY4" fmla="*/ 577671 h 685911"/>
              <a:gd name="connsiteX5" fmla="*/ 911825 w 911825"/>
              <a:gd name="connsiteY5" fmla="*/ 65702 h 685911"/>
              <a:gd name="connsiteX6" fmla="*/ 830665 w 911825"/>
              <a:gd name="connsiteY6" fmla="*/ 13314 h 685911"/>
              <a:gd name="connsiteX7" fmla="*/ 35396 w 911825"/>
              <a:gd name="connsiteY7" fmla="*/ 282118 h 685911"/>
              <a:gd name="connsiteX8" fmla="*/ 1990 w 911825"/>
              <a:gd name="connsiteY8" fmla="*/ 384791 h 685911"/>
              <a:gd name="connsiteX0" fmla="*/ 0 w 909835"/>
              <a:gd name="connsiteY0" fmla="*/ 384791 h 685911"/>
              <a:gd name="connsiteX1" fmla="*/ 0 w 909835"/>
              <a:gd name="connsiteY1" fmla="*/ 594339 h 685911"/>
              <a:gd name="connsiteX2" fmla="*/ 61184 w 909835"/>
              <a:gd name="connsiteY2" fmla="*/ 685911 h 685911"/>
              <a:gd name="connsiteX3" fmla="*/ 847726 w 909835"/>
              <a:gd name="connsiteY3" fmla="*/ 684827 h 685911"/>
              <a:gd name="connsiteX4" fmla="*/ 907257 w 909835"/>
              <a:gd name="connsiteY4" fmla="*/ 577671 h 685911"/>
              <a:gd name="connsiteX5" fmla="*/ 909835 w 909835"/>
              <a:gd name="connsiteY5" fmla="*/ 65702 h 685911"/>
              <a:gd name="connsiteX6" fmla="*/ 828675 w 909835"/>
              <a:gd name="connsiteY6" fmla="*/ 13314 h 685911"/>
              <a:gd name="connsiteX7" fmla="*/ 33406 w 909835"/>
              <a:gd name="connsiteY7" fmla="*/ 282118 h 685911"/>
              <a:gd name="connsiteX8" fmla="*/ 0 w 909835"/>
              <a:gd name="connsiteY8" fmla="*/ 384791 h 685911"/>
              <a:gd name="connsiteX0" fmla="*/ 0 w 909835"/>
              <a:gd name="connsiteY0" fmla="*/ 388112 h 689232"/>
              <a:gd name="connsiteX1" fmla="*/ 0 w 909835"/>
              <a:gd name="connsiteY1" fmla="*/ 597660 h 689232"/>
              <a:gd name="connsiteX2" fmla="*/ 61184 w 909835"/>
              <a:gd name="connsiteY2" fmla="*/ 689232 h 689232"/>
              <a:gd name="connsiteX3" fmla="*/ 847726 w 909835"/>
              <a:gd name="connsiteY3" fmla="*/ 688148 h 689232"/>
              <a:gd name="connsiteX4" fmla="*/ 907257 w 909835"/>
              <a:gd name="connsiteY4" fmla="*/ 580992 h 689232"/>
              <a:gd name="connsiteX5" fmla="*/ 909835 w 909835"/>
              <a:gd name="connsiteY5" fmla="*/ 69023 h 689232"/>
              <a:gd name="connsiteX6" fmla="*/ 851612 w 909835"/>
              <a:gd name="connsiteY6" fmla="*/ 11485 h 689232"/>
              <a:gd name="connsiteX7" fmla="*/ 33406 w 909835"/>
              <a:gd name="connsiteY7" fmla="*/ 285439 h 689232"/>
              <a:gd name="connsiteX8" fmla="*/ 0 w 909835"/>
              <a:gd name="connsiteY8" fmla="*/ 388112 h 68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89232">
                <a:moveTo>
                  <a:pt x="0" y="388112"/>
                </a:moveTo>
                <a:lnTo>
                  <a:pt x="0" y="597660"/>
                </a:lnTo>
                <a:cubicBezTo>
                  <a:pt x="314" y="708613"/>
                  <a:pt x="1707" y="683031"/>
                  <a:pt x="61184" y="689232"/>
                </a:cubicBezTo>
                <a:lnTo>
                  <a:pt x="847726" y="688148"/>
                </a:lnTo>
                <a:cubicBezTo>
                  <a:pt x="914024" y="696683"/>
                  <a:pt x="907077" y="646519"/>
                  <a:pt x="907257" y="580992"/>
                </a:cubicBezTo>
                <a:cubicBezTo>
                  <a:pt x="908116" y="410336"/>
                  <a:pt x="908976" y="239679"/>
                  <a:pt x="909835" y="69023"/>
                </a:cubicBezTo>
                <a:cubicBezTo>
                  <a:pt x="909889" y="-19382"/>
                  <a:pt x="896982" y="-2998"/>
                  <a:pt x="851612" y="11485"/>
                </a:cubicBezTo>
                <a:lnTo>
                  <a:pt x="33406" y="285439"/>
                </a:lnTo>
                <a:cubicBezTo>
                  <a:pt x="-5008" y="299234"/>
                  <a:pt x="701" y="316090"/>
                  <a:pt x="0" y="388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6" name="Полилиния 15"/>
          <p:cNvSpPr/>
          <p:nvPr userDrawn="1"/>
        </p:nvSpPr>
        <p:spPr>
          <a:xfrm>
            <a:off x="5214914" y="1341540"/>
            <a:ext cx="7475875" cy="2416643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91326">
                <a:moveTo>
                  <a:pt x="0" y="384791"/>
                </a:moveTo>
                <a:lnTo>
                  <a:pt x="0" y="594339"/>
                </a:lnTo>
                <a:cubicBezTo>
                  <a:pt x="314" y="705292"/>
                  <a:pt x="53182" y="691972"/>
                  <a:pt x="111919" y="689590"/>
                </a:cubicBezTo>
                <a:lnTo>
                  <a:pt x="847726" y="684827"/>
                </a:lnTo>
                <a:cubicBezTo>
                  <a:pt x="914024" y="693362"/>
                  <a:pt x="907077" y="643198"/>
                  <a:pt x="907257" y="577671"/>
                </a:cubicBezTo>
                <a:cubicBezTo>
                  <a:pt x="908116" y="407015"/>
                  <a:pt x="908976" y="236358"/>
                  <a:pt x="909835" y="65702"/>
                </a:cubicBezTo>
                <a:cubicBezTo>
                  <a:pt x="909889" y="-22703"/>
                  <a:pt x="874045" y="-1169"/>
                  <a:pt x="828675" y="13314"/>
                </a:cubicBezTo>
                <a:lnTo>
                  <a:pt x="45244" y="275252"/>
                </a:lnTo>
                <a:cubicBezTo>
                  <a:pt x="-3528" y="294197"/>
                  <a:pt x="701" y="312769"/>
                  <a:pt x="0" y="38479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7" name="Заголовок 12"/>
          <p:cNvSpPr>
            <a:spLocks noGrp="1"/>
          </p:cNvSpPr>
          <p:nvPr>
            <p:ph type="title" hasCustomPrompt="1"/>
          </p:nvPr>
        </p:nvSpPr>
        <p:spPr>
          <a:xfrm>
            <a:off x="1329978" y="2838384"/>
            <a:ext cx="8021866" cy="1461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ba-RU" dirty="0"/>
              <a:t>Заголовок</a:t>
            </a:r>
            <a:endParaRPr lang="ru-RU" dirty="0"/>
          </a:p>
        </p:txBody>
      </p:sp>
      <p:sp>
        <p:nvSpPr>
          <p:cNvPr id="18" name="Полилиния 17"/>
          <p:cNvSpPr/>
          <p:nvPr userDrawn="1"/>
        </p:nvSpPr>
        <p:spPr>
          <a:xfrm rot="10800000">
            <a:off x="1737263" y="4509426"/>
            <a:ext cx="8539857" cy="2093580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60014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89590"/>
              <a:gd name="connsiteX1" fmla="*/ 0 w 909835"/>
              <a:gd name="connsiteY1" fmla="*/ 594339 h 689590"/>
              <a:gd name="connsiteX2" fmla="*/ 60014 w 909835"/>
              <a:gd name="connsiteY2" fmla="*/ 689590 h 689590"/>
              <a:gd name="connsiteX3" fmla="*/ 847726 w 909835"/>
              <a:gd name="connsiteY3" fmla="*/ 684827 h 689590"/>
              <a:gd name="connsiteX4" fmla="*/ 907257 w 909835"/>
              <a:gd name="connsiteY4" fmla="*/ 577671 h 689590"/>
              <a:gd name="connsiteX5" fmla="*/ 909835 w 909835"/>
              <a:gd name="connsiteY5" fmla="*/ 65702 h 689590"/>
              <a:gd name="connsiteX6" fmla="*/ 828675 w 909835"/>
              <a:gd name="connsiteY6" fmla="*/ 13314 h 689590"/>
              <a:gd name="connsiteX7" fmla="*/ 45244 w 909835"/>
              <a:gd name="connsiteY7" fmla="*/ 275252 h 689590"/>
              <a:gd name="connsiteX8" fmla="*/ 0 w 909835"/>
              <a:gd name="connsiteY8" fmla="*/ 384791 h 689590"/>
              <a:gd name="connsiteX0" fmla="*/ 0 w 909835"/>
              <a:gd name="connsiteY0" fmla="*/ 384791 h 690195"/>
              <a:gd name="connsiteX1" fmla="*/ 0 w 909835"/>
              <a:gd name="connsiteY1" fmla="*/ 594339 h 690195"/>
              <a:gd name="connsiteX2" fmla="*/ 60014 w 909835"/>
              <a:gd name="connsiteY2" fmla="*/ 689590 h 690195"/>
              <a:gd name="connsiteX3" fmla="*/ 847726 w 909835"/>
              <a:gd name="connsiteY3" fmla="*/ 684827 h 690195"/>
              <a:gd name="connsiteX4" fmla="*/ 907257 w 909835"/>
              <a:gd name="connsiteY4" fmla="*/ 577671 h 690195"/>
              <a:gd name="connsiteX5" fmla="*/ 909835 w 909835"/>
              <a:gd name="connsiteY5" fmla="*/ 65702 h 690195"/>
              <a:gd name="connsiteX6" fmla="*/ 828675 w 909835"/>
              <a:gd name="connsiteY6" fmla="*/ 13314 h 690195"/>
              <a:gd name="connsiteX7" fmla="*/ 45244 w 909835"/>
              <a:gd name="connsiteY7" fmla="*/ 275252 h 690195"/>
              <a:gd name="connsiteX8" fmla="*/ 0 w 909835"/>
              <a:gd name="connsiteY8" fmla="*/ 384791 h 690195"/>
              <a:gd name="connsiteX0" fmla="*/ 0 w 909835"/>
              <a:gd name="connsiteY0" fmla="*/ 384791 h 689590"/>
              <a:gd name="connsiteX1" fmla="*/ 0 w 909835"/>
              <a:gd name="connsiteY1" fmla="*/ 580458 h 689590"/>
              <a:gd name="connsiteX2" fmla="*/ 60014 w 909835"/>
              <a:gd name="connsiteY2" fmla="*/ 689590 h 689590"/>
              <a:gd name="connsiteX3" fmla="*/ 847726 w 909835"/>
              <a:gd name="connsiteY3" fmla="*/ 684827 h 689590"/>
              <a:gd name="connsiteX4" fmla="*/ 907257 w 909835"/>
              <a:gd name="connsiteY4" fmla="*/ 577671 h 689590"/>
              <a:gd name="connsiteX5" fmla="*/ 909835 w 909835"/>
              <a:gd name="connsiteY5" fmla="*/ 65702 h 689590"/>
              <a:gd name="connsiteX6" fmla="*/ 828675 w 909835"/>
              <a:gd name="connsiteY6" fmla="*/ 13314 h 689590"/>
              <a:gd name="connsiteX7" fmla="*/ 45244 w 909835"/>
              <a:gd name="connsiteY7" fmla="*/ 275252 h 689590"/>
              <a:gd name="connsiteX8" fmla="*/ 0 w 909835"/>
              <a:gd name="connsiteY8" fmla="*/ 384791 h 689590"/>
              <a:gd name="connsiteX0" fmla="*/ 0 w 909835"/>
              <a:gd name="connsiteY0" fmla="*/ 388381 h 693180"/>
              <a:gd name="connsiteX1" fmla="*/ 0 w 909835"/>
              <a:gd name="connsiteY1" fmla="*/ 584048 h 693180"/>
              <a:gd name="connsiteX2" fmla="*/ 60014 w 909835"/>
              <a:gd name="connsiteY2" fmla="*/ 693180 h 693180"/>
              <a:gd name="connsiteX3" fmla="*/ 847726 w 909835"/>
              <a:gd name="connsiteY3" fmla="*/ 688417 h 693180"/>
              <a:gd name="connsiteX4" fmla="*/ 907257 w 909835"/>
              <a:gd name="connsiteY4" fmla="*/ 581261 h 693180"/>
              <a:gd name="connsiteX5" fmla="*/ 909835 w 909835"/>
              <a:gd name="connsiteY5" fmla="*/ 69292 h 693180"/>
              <a:gd name="connsiteX6" fmla="*/ 845679 w 909835"/>
              <a:gd name="connsiteY6" fmla="*/ 11351 h 693180"/>
              <a:gd name="connsiteX7" fmla="*/ 45244 w 909835"/>
              <a:gd name="connsiteY7" fmla="*/ 278842 h 693180"/>
              <a:gd name="connsiteX8" fmla="*/ 0 w 909835"/>
              <a:gd name="connsiteY8" fmla="*/ 388381 h 693180"/>
              <a:gd name="connsiteX0" fmla="*/ 0 w 909835"/>
              <a:gd name="connsiteY0" fmla="*/ 388381 h 693180"/>
              <a:gd name="connsiteX1" fmla="*/ 0 w 909835"/>
              <a:gd name="connsiteY1" fmla="*/ 584048 h 693180"/>
              <a:gd name="connsiteX2" fmla="*/ 60014 w 909835"/>
              <a:gd name="connsiteY2" fmla="*/ 693180 h 693180"/>
              <a:gd name="connsiteX3" fmla="*/ 847726 w 909835"/>
              <a:gd name="connsiteY3" fmla="*/ 688417 h 693180"/>
              <a:gd name="connsiteX4" fmla="*/ 907257 w 909835"/>
              <a:gd name="connsiteY4" fmla="*/ 581261 h 693180"/>
              <a:gd name="connsiteX5" fmla="*/ 909835 w 909835"/>
              <a:gd name="connsiteY5" fmla="*/ 69292 h 693180"/>
              <a:gd name="connsiteX6" fmla="*/ 845679 w 909835"/>
              <a:gd name="connsiteY6" fmla="*/ 11351 h 693180"/>
              <a:gd name="connsiteX7" fmla="*/ 45244 w 909835"/>
              <a:gd name="connsiteY7" fmla="*/ 278842 h 693180"/>
              <a:gd name="connsiteX8" fmla="*/ 0 w 909835"/>
              <a:gd name="connsiteY8" fmla="*/ 388381 h 693180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91969">
                <a:moveTo>
                  <a:pt x="0" y="387170"/>
                </a:moveTo>
                <a:lnTo>
                  <a:pt x="0" y="582837"/>
                </a:lnTo>
                <a:cubicBezTo>
                  <a:pt x="314" y="693790"/>
                  <a:pt x="2172" y="691574"/>
                  <a:pt x="60014" y="691969"/>
                </a:cubicBezTo>
                <a:lnTo>
                  <a:pt x="847726" y="687206"/>
                </a:lnTo>
                <a:cubicBezTo>
                  <a:pt x="901495" y="687412"/>
                  <a:pt x="901708" y="648353"/>
                  <a:pt x="907257" y="580050"/>
                </a:cubicBezTo>
                <a:cubicBezTo>
                  <a:pt x="908116" y="409394"/>
                  <a:pt x="908976" y="238737"/>
                  <a:pt x="909835" y="68081"/>
                </a:cubicBezTo>
                <a:cubicBezTo>
                  <a:pt x="906309" y="-20324"/>
                  <a:pt x="891944" y="-1567"/>
                  <a:pt x="845679" y="10140"/>
                </a:cubicBezTo>
                <a:lnTo>
                  <a:pt x="45244" y="277631"/>
                </a:lnTo>
                <a:cubicBezTo>
                  <a:pt x="-3528" y="296576"/>
                  <a:pt x="701" y="315148"/>
                  <a:pt x="0" y="38717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11375" y="4819273"/>
            <a:ext cx="6961384" cy="1120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15">
                <a:solidFill>
                  <a:srgbClr val="000000"/>
                </a:solidFill>
              </a:defRPr>
            </a:lvl1pPr>
            <a:lvl2pPr marL="377982" indent="0" algn="ctr">
              <a:buNone/>
              <a:defRPr sz="1653"/>
            </a:lvl2pPr>
            <a:lvl3pPr marL="755963" indent="0" algn="ctr">
              <a:buNone/>
              <a:defRPr sz="1488"/>
            </a:lvl3pPr>
            <a:lvl4pPr marL="1133945" indent="0" algn="ctr">
              <a:buNone/>
              <a:defRPr sz="1323"/>
            </a:lvl4pPr>
            <a:lvl5pPr marL="1511926" indent="0" algn="ctr">
              <a:buNone/>
              <a:defRPr sz="1323"/>
            </a:lvl5pPr>
            <a:lvl6pPr marL="1889908" indent="0" algn="ctr">
              <a:buNone/>
              <a:defRPr sz="1323"/>
            </a:lvl6pPr>
            <a:lvl7pPr marL="2267889" indent="0" algn="ctr">
              <a:buNone/>
              <a:defRPr sz="1323"/>
            </a:lvl7pPr>
            <a:lvl8pPr marL="2645871" indent="0" algn="ctr">
              <a:buNone/>
              <a:defRPr sz="1323"/>
            </a:lvl8pPr>
            <a:lvl9pPr marL="3023853" indent="0" algn="ctr">
              <a:buNone/>
              <a:defRPr sz="1323"/>
            </a:lvl9pPr>
          </a:lstStyle>
          <a:p>
            <a:r>
              <a:rPr lang="ba-RU" dirty="0"/>
              <a:t>П</a:t>
            </a:r>
            <a:r>
              <a:rPr lang="ru-RU" dirty="0" err="1"/>
              <a:t>одзаголовок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8" y="217484"/>
            <a:ext cx="2981368" cy="678988"/>
          </a:xfrm>
          <a:prstGeom prst="rect">
            <a:avLst/>
          </a:prstGeom>
        </p:spPr>
      </p:pic>
      <p:cxnSp>
        <p:nvCxnSpPr>
          <p:cNvPr id="22" name="Прямая соединительная линия 21"/>
          <p:cNvCxnSpPr/>
          <p:nvPr userDrawn="1"/>
        </p:nvCxnSpPr>
        <p:spPr>
          <a:xfrm flipH="1">
            <a:off x="11866302" y="7254087"/>
            <a:ext cx="15734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 userDrawn="1"/>
        </p:nvCxnSpPr>
        <p:spPr>
          <a:xfrm flipH="1">
            <a:off x="2" y="1054353"/>
            <a:ext cx="39794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12A1E2EC-A064-7937-DADF-AF37A245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60247" y="6570120"/>
            <a:ext cx="3024188" cy="401638"/>
          </a:xfrm>
        </p:spPr>
        <p:txBody>
          <a:bodyPr/>
          <a:lstStyle>
            <a:lvl1pPr algn="r">
              <a:defRPr/>
            </a:lvl1pPr>
          </a:lstStyle>
          <a:p>
            <a:fld id="{2C672EA6-DC15-4194-8DFA-EEE47966C982}" type="datetime4">
              <a:rPr lang="ru-RU" smtClean="0"/>
              <a:t>7 апреля 2025 г.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99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87549"/>
            <a:ext cx="12242797" cy="5401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15951B-1996-EADD-8660-120D510AF958}"/>
              </a:ext>
            </a:extLst>
          </p:cNvPr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0E31F19-73E1-8F0C-2524-AB152629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8" y="6899454"/>
            <a:ext cx="1325678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D937E029-E96C-ECD3-BA63-867A4E753C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4" name="Заголовок 6">
            <a:extLst>
              <a:ext uri="{FF2B5EF4-FFF2-40B4-BE49-F238E27FC236}">
                <a16:creationId xmlns:a16="http://schemas.microsoft.com/office/drawing/2014/main" id="{82CC786F-3409-C8DA-2676-BE9974130B4B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619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87549"/>
            <a:ext cx="12242797" cy="5401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15951B-1996-EADD-8660-120D510AF958}"/>
              </a:ext>
            </a:extLst>
          </p:cNvPr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0E31F19-73E1-8F0C-2524-AB152629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8" y="6899454"/>
            <a:ext cx="1325678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D937E029-E96C-ECD3-BA63-867A4E753C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E2447D1-8434-EC7E-60BD-ACBD4A71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79" y="259076"/>
            <a:ext cx="11591925" cy="527774"/>
          </a:xfrm>
          <a:prstGeom prst="rect">
            <a:avLst/>
          </a:prstGeom>
        </p:spPr>
        <p:txBody>
          <a:bodyPr/>
          <a:lstStyle>
            <a:lvl1pPr marL="0" indent="0"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lvl="0" indent="-188991" algn="l" defTabSz="755963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1613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79890" y="1175950"/>
            <a:ext cx="6313896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720882" indent="-342900" algn="l">
              <a:buFont typeface="Wingdings" panose="05000000000000000000" pitchFamily="2" charset="2"/>
              <a:buChar char="§"/>
              <a:defRPr sz="2320">
                <a:solidFill>
                  <a:srgbClr val="000000"/>
                </a:solidFill>
              </a:defRPr>
            </a:lvl2pPr>
            <a:lvl3pPr marL="1041713" indent="-285750" algn="l">
              <a:buFont typeface="Arial" panose="020B0604020202020204" pitchFamily="34" charset="0"/>
              <a:buChar char="•"/>
              <a:defRPr sz="2320">
                <a:solidFill>
                  <a:srgbClr val="000000"/>
                </a:solidFill>
              </a:defRPr>
            </a:lvl3pPr>
            <a:lvl4pPr marL="1133945" indent="0" algn="ctr">
              <a:buNone/>
              <a:defRPr>
                <a:solidFill>
                  <a:srgbClr val="000000"/>
                </a:solidFill>
              </a:defRPr>
            </a:lvl4pPr>
            <a:lvl5pPr marL="1511926" indent="0" algn="ctr">
              <a:buNone/>
              <a:defRPr>
                <a:solidFill>
                  <a:srgbClr val="000000"/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27" name="Объект 26"/>
          <p:cNvSpPr>
            <a:spLocks noGrp="1"/>
          </p:cNvSpPr>
          <p:nvPr>
            <p:ph sz="quarter" idx="13" hasCustomPrompt="1"/>
          </p:nvPr>
        </p:nvSpPr>
        <p:spPr>
          <a:xfrm>
            <a:off x="650990" y="1175948"/>
            <a:ext cx="5627907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320"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A1F8AD31-D1F8-FDC3-624B-230C6DC4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2335" y="6899454"/>
            <a:ext cx="1800201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FDA71C-AFDC-AF92-4F73-CD75454892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CAA75ED3-6761-E0A6-AF43-952F2AD8C0AD}"/>
              </a:ext>
            </a:extLst>
          </p:cNvPr>
          <p:cNvSpPr txBox="1">
            <a:spLocks/>
          </p:cNvSpPr>
          <p:nvPr userDrawn="1"/>
        </p:nvSpPr>
        <p:spPr>
          <a:xfrm>
            <a:off x="4759743" y="259076"/>
            <a:ext cx="7482861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7137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бъект 20"/>
          <p:cNvSpPr>
            <a:spLocks noGrp="1"/>
          </p:cNvSpPr>
          <p:nvPr>
            <p:ph sz="quarter" idx="10"/>
          </p:nvPr>
        </p:nvSpPr>
        <p:spPr>
          <a:xfrm>
            <a:off x="1" y="1186449"/>
            <a:ext cx="13439775" cy="638372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320">
                <a:solidFill>
                  <a:schemeClr val="bg1"/>
                </a:solidFill>
              </a:defRPr>
            </a:lvl1pPr>
            <a:lvl2pPr>
              <a:defRPr sz="2320"/>
            </a:lvl2pPr>
            <a:lvl3pPr>
              <a:defRPr sz="2320"/>
            </a:lvl3pPr>
            <a:lvl4pPr>
              <a:defRPr sz="2320"/>
            </a:lvl4pPr>
            <a:lvl5pPr>
              <a:defRPr sz="232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2" name="Подзаголовок 2"/>
          <p:cNvSpPr txBox="1">
            <a:spLocks/>
          </p:cNvSpPr>
          <p:nvPr userDrawn="1"/>
        </p:nvSpPr>
        <p:spPr>
          <a:xfrm>
            <a:off x="650988" y="6885704"/>
            <a:ext cx="12788788" cy="419982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a-RU" sz="1488" dirty="0">
                <a:solidFill>
                  <a:schemeClr val="bg1">
                    <a:lumMod val="65000"/>
                  </a:schemeClr>
                </a:solidFill>
              </a:rPr>
              <a:t>Уфимский</a:t>
            </a:r>
            <a:r>
              <a:rPr lang="ba-RU" sz="1488" baseline="0" dirty="0">
                <a:solidFill>
                  <a:schemeClr val="bg1">
                    <a:lumMod val="65000"/>
                  </a:schemeClr>
                </a:solidFill>
              </a:rPr>
              <a:t> университет науки и технологий</a:t>
            </a:r>
            <a:endParaRPr lang="ru-RU" sz="1488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3F730435-49CC-74B4-657B-4AF9317955E8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500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75950"/>
            <a:ext cx="12242797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13322103-7A00-2BDF-90CE-BCA106D1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7" y="6899454"/>
            <a:ext cx="1325677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BE48A9F3-DFD9-0A26-4684-84087B5039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Заголовок 6">
            <a:extLst>
              <a:ext uri="{FF2B5EF4-FFF2-40B4-BE49-F238E27FC236}">
                <a16:creationId xmlns:a16="http://schemas.microsoft.com/office/drawing/2014/main" id="{01F2DD6C-0866-FEE5-F048-09C0C78472B3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61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2"/>
          <p:cNvSpPr>
            <a:spLocks noGrp="1"/>
          </p:cNvSpPr>
          <p:nvPr>
            <p:ph idx="1" hasCustomPrompt="1"/>
          </p:nvPr>
        </p:nvSpPr>
        <p:spPr>
          <a:xfrm>
            <a:off x="666590" y="1346079"/>
            <a:ext cx="12227195" cy="562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01944" y="1"/>
            <a:ext cx="10037833" cy="953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93"/>
          <a:stretch/>
        </p:blipFill>
        <p:spPr>
          <a:xfrm>
            <a:off x="581342" y="126827"/>
            <a:ext cx="810820" cy="69402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" y="850232"/>
            <a:ext cx="3321632" cy="10300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r="-844"/>
          <a:stretch/>
        </p:blipFill>
        <p:spPr>
          <a:xfrm>
            <a:off x="1424288" y="126827"/>
            <a:ext cx="1543476" cy="465754"/>
          </a:xfrm>
          <a:prstGeom prst="rect">
            <a:avLst/>
          </a:prstGeom>
        </p:spPr>
      </p:pic>
      <p:sp>
        <p:nvSpPr>
          <p:cNvPr id="25" name="Подзаголовок 2"/>
          <p:cNvSpPr txBox="1">
            <a:spLocks/>
          </p:cNvSpPr>
          <p:nvPr/>
        </p:nvSpPr>
        <p:spPr>
          <a:xfrm>
            <a:off x="1380322" y="529848"/>
            <a:ext cx="1573474" cy="272724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57" dirty="0">
                <a:solidFill>
                  <a:schemeClr val="accent1"/>
                </a:solidFill>
              </a:rPr>
              <a:t>www.uust.ru</a:t>
            </a:r>
            <a:endParaRPr lang="ru-RU" sz="1157" dirty="0">
              <a:solidFill>
                <a:schemeClr val="accent1"/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015D0-4F5D-7BD5-8167-03501BEE660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66590" y="7007225"/>
            <a:ext cx="8321835" cy="401638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655297-C056-6ACD-5AB7-47312C4A71E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08D52206-8DC9-FC77-37BB-02FED8B1D670}"/>
              </a:ext>
            </a:extLst>
          </p:cNvPr>
          <p:cNvSpPr txBox="1">
            <a:spLocks/>
          </p:cNvSpPr>
          <p:nvPr userDrawn="1"/>
        </p:nvSpPr>
        <p:spPr>
          <a:xfrm>
            <a:off x="3551535" y="259076"/>
            <a:ext cx="9342250" cy="5277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755963">
              <a:lnSpc>
                <a:spcPct val="90000"/>
              </a:lnSpc>
              <a:spcBef>
                <a:spcPct val="0"/>
              </a:spcBef>
              <a:buNone/>
              <a:defRPr sz="2976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778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EA5ED8-089D-3AEA-2FD4-820526E29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91662" y="6228109"/>
            <a:ext cx="30241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E44E-6EA8-4798-B6AF-B19B8CD07069}" type="datetime4">
              <a:rPr lang="ru-RU" smtClean="0"/>
              <a:t>7 апреля 2025 г.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822D85-3F58-A750-627A-B2E18EEC6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5232" y="7007225"/>
            <a:ext cx="817319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FC853-D791-CC8D-A107-E9522F44B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1663" y="7007225"/>
            <a:ext cx="3024187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C157-3DFC-421B-A65D-786391CEAF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6" r:id="rId3"/>
    <p:sldLayoutId id="2147483753" r:id="rId4"/>
    <p:sldLayoutId id="2147483754" r:id="rId5"/>
    <p:sldLayoutId id="2147483755" r:id="rId6"/>
    <p:sldLayoutId id="2147483757" r:id="rId7"/>
  </p:sldLayoutIdLst>
  <p:hf hdr="0" ftr="0"/>
  <p:txStyles>
    <p:titleStyle>
      <a:lvl1pPr algn="l" defTabSz="755963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91" indent="-188991" algn="l" defTabSz="75596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72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53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934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916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97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79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60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42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82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63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45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26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908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89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71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53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5174" y="2318649"/>
            <a:ext cx="8928992" cy="1461188"/>
          </a:xfrm>
        </p:spPr>
        <p:txBody>
          <a:bodyPr lIns="91440" tIns="45720" rIns="91440" bIns="45720" anchor="t"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Модель камеры  обскуры. 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Алгоритмы калибровки камеры. 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11375" y="4819273"/>
            <a:ext cx="6696744" cy="1120803"/>
          </a:xfrm>
        </p:spPr>
        <p:txBody>
          <a:bodyPr lIns="91440" tIns="45720" rIns="91440" bIns="45720" anchor="t">
            <a:normAutofit lnSpcReduction="10000"/>
          </a:bodyPr>
          <a:lstStyle/>
          <a:p>
            <a:r>
              <a:rPr lang="ru-RU" sz="2300" dirty="0"/>
              <a:t>Автор: Акмурзин Михаил Эдуардович, гр. ПМ-457</a:t>
            </a:r>
          </a:p>
          <a:p>
            <a:r>
              <a:rPr lang="ru-RU" sz="2300" dirty="0"/>
              <a:t>Научный руководитель: Касаткин Алексей Александрович </a:t>
            </a:r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79E64C-4E9D-0CE0-28DA-CFF9DF3B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6079-1E0A-42DC-885C-B4635C0C35B8}" type="datetime4">
              <a:rPr lang="ru-RU" smtClean="0"/>
              <a:pPr/>
              <a:t>7 апреля 2025 г.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64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52E04F70-8F13-E7D1-1B42-4420F8207D48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50989" y="1187549"/>
                <a:ext cx="12242797" cy="648072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Перепишем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000" b="0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2000" b="0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и получим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14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34</m:t>
                                  </m:r>
                                </m:sub>
                              </m:sSub>
                            </m:e>
                          </m:d>
                          <m:r>
                            <a:rPr lang="ru-RU" sz="2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24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Перезапишем (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(6) </a:t>
                </a: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в матричном виде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000" smtClean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ru-RU" sz="2000" i="1">
                              <a:effectLst/>
                            </a:rPr>
                          </m:ctrlPr>
                        </m:accPr>
                        <m:e>
                          <m:r>
                            <a:rPr lang="ru-RU" sz="2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  <m:r>
                        <a:rPr lang="ru-RU" sz="20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</m:t>
                      </m:r>
                    </m:oMath>
                  </m:oMathPara>
                </a14:m>
                <a:endParaRPr lang="en-US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г</a:t>
                </a: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де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000" i="1" smtClean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ru-RU" sz="2000" i="1">
                            <a:effectLst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</a:rPr>
                            </m:ctrlPr>
                          </m:mPr>
                          <m:mr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</a:rPr>
                            </m:ctrlPr>
                          </m:mPr>
                          <m:mr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</a:rPr>
                            </m:ctrlPr>
                          </m:mPr>
                          <m:mr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</a:rPr>
                            </m:ctrlPr>
                          </m:mPr>
                          <m:mr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ru-RU" sz="2000" i="1">
                                <a:effectLst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ru-R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1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acc>
                      <m:r>
                        <a:rPr lang="ru-RU" sz="21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1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1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21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1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1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ru-RU" sz="21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ru-RU" sz="21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1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1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1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21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1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ru-RU" sz="21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ru-RU" sz="2100" i="1">
                                                    <a:effectLst/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21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1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u-RU" sz="21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23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ru-RU" sz="21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21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ru-RU" sz="21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  <a:ea typeface="Calibri" panose="020F0502020204030204" pitchFamily="34" charset="0"/>
                                                          <a:cs typeface="Times New Roman" panose="02020603050405020304" pitchFamily="18" charset="0"/>
                                                        </a:rPr>
                                                        <m:t>24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ru-RU" sz="2100" i="1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ru-RU" sz="21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21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𝑝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ru-RU" sz="21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31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ru-RU" sz="21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21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𝑝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ru-RU" sz="21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32</m:t>
                                                            </m:r>
                                                          </m:sub>
                                                        </m:sSub>
                                                      </m:e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ru-RU" sz="21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ru-RU" sz="2100" i="1"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US" sz="2100" i="1"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𝑝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ru-RU" sz="2100" i="1"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33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</m:e>
                                                          </m:mr>
                                                          <m:mr>
                                                            <m:e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ru-RU" sz="2100" i="1"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US" sz="2100" i="1"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𝑝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ru-RU" sz="2100" i="1">
                                                                      <a:effectLst/>
                                                                      <a:latin typeface="Cambria Math" panose="02040503050406030204" pitchFamily="18" charset="0"/>
                                                                      <a:ea typeface="Calibri" panose="020F0502020204030204" pitchFamily="34" charset="0"/>
                                                                      <a:cs typeface="Times New Roman" panose="02020603050405020304" pitchFamily="18" charset="0"/>
                                                                    </a:rPr>
                                                                    <m:t>34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52E04F70-8F13-E7D1-1B42-4420F8207D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50989" y="1187549"/>
                <a:ext cx="12242797" cy="6480720"/>
              </a:xfrm>
              <a:blipFill>
                <a:blip r:embed="rId2"/>
                <a:stretch>
                  <a:fillRect l="-498" t="-7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DA1D053-81AA-57D0-DDD2-531FAFE6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338CDB0-1E60-C930-23FF-7A4E007A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прямого геометрического преобразования(</a:t>
            </a:r>
            <a:r>
              <a:rPr lang="en-US" dirty="0"/>
              <a:t>DLT</a:t>
            </a:r>
            <a:r>
              <a:rPr lang="ru-RU" dirty="0"/>
              <a:t>)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0554804"/>
      </p:ext>
    </p:extLst>
  </p:cSld>
  <p:clrMapOvr>
    <a:masterClrMapping/>
  </p:clrMapOvr>
</p:sld>
</file>

<file path=ppt/slides/slide1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mc:AlternateContent xmlns:mc="http://schemas.openxmlformats.org/markup-compatibility/2006"><mc:Choice xmlns:a14="http://schemas.microsoft.com/office/drawing/2010/main" Requires="a14"><p:sp><p:nvSpPr><p:cNvPr id="2" name="Подзаголовок 1"><a:extLst><a:ext uri="{FF2B5EF4-FFF2-40B4-BE49-F238E27FC236}"><a16:creationId xmlns:a16="http://schemas.microsoft.com/office/drawing/2014/main" id="{E8285A17-EA31-D96D-2C4C-0EE5C18741F1}"/></a:ext></a:extLst></p:cNvPr><p:cNvSpPr><a:spLocks noGrp="1"/></p:cNvSpPr><p:nvPr><p:ph type="subTitle" idx="1"/></p:nvPr></p:nvSpPr><p:spPr/><p:txBody><a:bodyPr/><a:lstStyle/><a:p><a:r><a:rPr lang="ru-RU" sz="2000" dirty="0"><a:effectLst/><a:latin typeface="Calibri" panose="020F0502020204030204" pitchFamily="34" charset="0"/><a:ea typeface="Calibri" panose="020F0502020204030204" pitchFamily="34" charset="0"/><a:cs typeface="Times New Roman" panose="02020603050405020304" pitchFamily="18" charset="0"/></a:rPr><a:t>Выражение для </a:t></a:r><a14:m><m:oMath xmlns:m="http://schemas.openxmlformats.org/officeDocument/2006/math"><m:r><a:rPr lang="en-US" sz="20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oMath></a14:m><a:r><a:rPr lang="en-US" sz="2000" dirty="0"><a:effectLst/><a:latin typeface="Calibri" panose="020F0502020204030204" pitchFamily="34" charset="0"/><a:ea typeface="Calibri" panose="020F0502020204030204" pitchFamily="34" charset="0"/><a:cs typeface="Times New Roman" panose="02020603050405020304" pitchFamily="18" charset="0"/></a:rPr><a:t> </a:t></a:r><a:r><a:rPr lang="ru-RU" sz="2000" dirty="0"><a:effectLst/><a:latin typeface="Calibri" panose="020F0502020204030204" pitchFamily="34" charset="0"/><a:ea typeface="Calibri" panose="020F0502020204030204" pitchFamily="34" charset="0"/><a:cs typeface="Times New Roman" panose="02020603050405020304" pitchFamily="18" charset="0"/></a:rPr><a:t>точек будет выглядит следующим образом </a:t></a:r><a:endParaRPr lang="ru-RU" sz="2800" b="1" i="1" dirty="0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endParaRPr></a:p><a:p><a14:m><m:oMathPara xmlns:m="http://schemas.openxmlformats.org/officeDocument/2006/math"><m:oMathParaPr><m:jc m:val="centerGroup"/></m:oMathParaPr><m:oMath xmlns:m="http://schemas.openxmlformats.org/officeDocument/2006/math"><m:eqArr><m:eqArrPr><m:ctrlPr><a:rPr lang="ru-RU" sz="2400" b="1" i="1" smtClean="0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eqArrPr><m:e><m:d><m:dPr><m:begChr m:val="["/><m:endChr m:val="]"/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m><m:mPr><m:mcs><m:mc><m:mcPr><m:count m:val="2"/><m:mcJc m:val="center"/></m:mcPr></m:mc></m:mcs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mPr><m:mr><m:e><m:m><m:mPr><m:mcs><m:mc><m:mcPr><m:count m:val="3"/><m:mcJc m:val="center"/></m:mcPr></m:mc></m:mcs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mPr><m:mr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𝑥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/m:d></m:sup></m:sSubSup></m:e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𝑦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/m:d></m:sup></m:sSubSup></m:e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𝑧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/m:d></m:sup></m:sSubSup></m:e></m:m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/m:mr><m:mr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/m:mr></m:m></m:e><m:e><m:m><m:mPr><m:mcs><m:mc><m:mcPr><m:count m:val="3"/><m:mcJc m:val="center"/></m:mcPr></m:mc></m:mcs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mP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/m:m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𝑥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/m:d></m:sup></m:sSubSup></m:e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𝑦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/m:d></m:sup></m:sSubSup></m:e></m:mr><m:mr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/m:mr></m:m></m:e></m:mr><m:mr><m:e><m:m><m:mPr><m:mcs><m:mc><m:mcPr><m:count m:val="3"/><m:mcJc m:val="center"/></m:mcPr></m:mc></m:mcs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mPr><m:mr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𝑥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e></m:d></m:sup></m:sSubSup></m:e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𝑦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e></m:d></m:sup></m:sSubSup></m:e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𝑧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e></m:d></m:sup></m:sSubSup></m:e></m:m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/m:mr><m:mr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/m:mr><m:mr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𝑥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e></m:d></m:sup></m:sSubSup></m:e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𝑦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e></m:d></m:sup></m:sSubSup></m:e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𝑧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e></m:d></m:sup></m:sSubSup></m:e></m:m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/m:mr></m:m></m:e><m:e><m:m><m:mPr><m:mcs><m:mc><m:mcPr><m:count m:val="3"/><m:mcJc m:val="center"/></m:mcPr></m:mc></m:mcs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mP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/m:m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𝑥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e></m:d></m:sup></m:sSubSup></m:e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𝑦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e></m:d></m:sup></m:sSubSup></m:e></m:mr><m:mr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/m:m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/m:m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𝑥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e></m:d></m:sup></m:sSubSup></m:e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𝑦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e></m:d></m:sup></m:sSubSup></m:e></m:mr></m:m></m:e></m:mr></m:m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     </m:t></m:r><m:m><m:mPr><m:mcs><m:mc><m:mcPr><m:count m:val="2"/><m:mcJc m:val="center"/></m:mcPr></m:mc></m:mcs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mPr><m:mr><m:e><m:m><m:mPr><m:mcs><m:mc><m:mcPr><m:count m:val="3"/><m:mcJc m:val="center"/></m:mcPr></m:mc></m:mcs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mP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𝑢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𝑥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/m:d></m:sup></m:sSubSup></m:e></m:mr><m:mr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𝑧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/m:d></m:sup></m:sSubSup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𝑣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𝑥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/m:d></m:sup></m:sSubSup></m:e></m:mr><m:mr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/m:mr></m:m></m:e><m:e><m:m><m:mPr><m:mcs><m:mc><m:mcPr><m:count m:val="3"/><m:mcJc m:val="center"/></m:mcPr></m:mc></m:mcs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mP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𝑢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𝑦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/m:d></m:sup></m:sSubSup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𝑢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𝑧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/m:d></m:sup></m:sSubSup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𝑢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sub></m:sSub></m:e></m:m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𝑣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𝑦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/m:d></m:sup></m:sSubSup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𝑣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𝑧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/m:d></m:sup></m:sSubSup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𝑣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sub></m:sSub></m:e></m:mr><m:mr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/m:mr></m:m></m:e></m:mr><m:mr><m:e><m:m><m:mPr><m:mcs><m:mc><m:mcPr><m:count m:val="3"/><m:mcJc m:val="center"/></m:mcPr></m:mc></m:mcs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mP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𝑢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𝑥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e></m:d></m:sup></m:sSubSup></m:e></m:mr><m:mr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𝑧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e></m:d></m:sup></m:sSubSup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𝑣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𝑥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e></m:d></m:sup></m:sSubSup></m:e></m:mr><m:mr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/m:m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0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𝑢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𝑥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e></m:d></m:sup></m:sSubSup></m:e></m:mr><m:mr><m:e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𝑧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e></m:d></m:sup></m:sSubSup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</m:t></m:r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𝑣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𝑥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e></m:d></m:sup></m:sSubSup></m:e></m:mr></m:m></m:e><m:e><m:m><m:mPr><m:mcs><m:mc><m:mcPr><m:count m:val="3"/><m:mcJc m:val="center"/></m:mcPr></m:mc></m:mcs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mP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𝑢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 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e></m:d></m:sup></m:sSubSup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𝑢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𝑧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e></m:d></m:sup></m:sSubSup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𝑢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sub></m:sSub></m:e></m:m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𝑣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𝑦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e></m:d></m:sup></m:sSubSup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𝑣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𝑧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e></m:d></m:sup></m:sSubSup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𝑣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𝑖</m:t></m:r></m:sub></m:sSub></m:e></m:mr><m:mr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m:e><m: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⋮</m:t></m:r></m:e></m:m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𝑢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𝑦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e></m:d></m:sup></m:sSubSup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𝑢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𝑧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e></m:d></m:sup></m:sSubSup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𝑢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sub></m:sSub></m:e></m:mr><m:m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𝑣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𝑦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e></m:d></m:sup></m:sSubSup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𝑣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sub></m:sSub><m:sSubSup><m:sSubSup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Sup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𝑧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𝑤</m:t></m:r></m:sub><m:sup><m:d><m:d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e></m:d></m:sup></m:sSubSup></m:e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−</m:t></m:r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𝑣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𝑛</m:t></m:r></m:sub></m:sSub></m:e></m:mr></m:m></m:e></m:mr></m:m></m:e></m:d><m:d><m:dPr><m:begChr m:val="["/><m:endChr m:val="]"/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dPr><m:e><m:m><m:mPr><m:mcs><m:mc><m:mcPr><m:count m:val="1"/><m:mcJc m:val="center"/></m:mcPr></m:mc></m:mcs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mPr><m:mr><m:e><m:m><m:mPr><m:mcs><m:mc><m:mcPr><m:count m:val="1"/><m:mcJc m:val="center"/></m:mcPr></m:mc></m:mcs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mPr><m:mr><m:e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𝑝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11</m:t></m:r></m:sub></m:sSub></m:e></m:mr><m:mr><m:e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𝑝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12</m:t></m:r></m:sub></m:sSub></m:e></m:mr><m:mr><m:e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𝑝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13</m:t></m:r></m:sub></m:sSub></m:e></m:mr></m:m></m:e></m:mr><m:mr><m:e><m:m><m:mPr><m:mcs><m:mc><m:mcPr><m:count m:val="1"/><m:mcJc m:val="center"/></m:mcPr></m:mc></m:mcs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mPr><m:mr><m:e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𝑝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14</m:t></m:r></m:sub></m:sSub></m:e></m:mr><m:mr><m:e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𝑝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21</m:t></m:r></m:sub></m:sSub></m:e></m:mr><m:mr><m:e><m:m><m:mPr><m:mcs><m:mc><m:mcPr><m:count m:val="1"/><m:mcJc m:val="center"/></m:mcPr></m:mc></m:mcs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mPr><m:mr><m:e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𝑝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22</m:t></m:r></m:sub></m:sSub></m:e></m:mr><m:mr><m:e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𝑝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23</m:t></m:r></m:sub></m:sSub></m:e></m:mr><m:mr><m:e><m:m><m:mPr><m:mcs><m:mc><m:mcPr><m:count m:val="1"/><m:mcJc m:val="center"/></m:mcPr></m:mc></m:mcs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mPr><m:mr><m:e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𝑝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24</m:t></m:r></m:sub></m:sSub></m:e></m:mr><m:mr><m:e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𝑝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31</m:t></m:r></m:sub></m:sSub></m:e></m:mr><m:mr><m:e><m:m><m:mPr><m:mcs><m:mc><m:mcPr><m:count m:val="1"/><m:mcJc m:val="center"/></m:mcPr></m:mc></m:mcs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mPr><m:mr><m:e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𝑝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32</m:t></m:r></m:sub></m:sSub></m:e></m:mr><m:mr><m:e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𝑝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33</m:t></m:r></m:sub></m:sSub></m:e></m:mr><m:mr><m:e><m:sSub><m:sSubPr><m:ctrlPr><a:rPr lang="ru-RU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/m:ctrlPr></m:sSubPr><m:e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𝑝</m:t></m:r></m:e><m:sub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34</m:t></m:r></m:sub></m:sSub></m:e></m:mr></m:m></m:e></m:mr></m:m></m:e></m:mr></m:m></m:e></m:mr></m:m></m:e></m:mr></m:m></m:e></m:d><m:r><a:rPr lang="en-US" sz="24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=0</m:t></m:r></m:e></m:eqArr></m:oMath></m:oMathPara></a14:m><a:endParaRPr lang="ru-RU" sz="1800" dirty="0"><a:effectLst/><a:latin typeface="Calibri" panose="020F0502020204030204" pitchFamily="34" charset="0"/><a:ea typeface="Calibri" panose="020F0502020204030204" pitchFamily="34" charset="0"/><a:cs typeface="Times New Roman" panose="02020603050405020304" pitchFamily="18" charset="0"/></a:endParaRPr></a:p><a:p><a:r><a:rPr lang="ru-RU" sz="2000" dirty="0"><a:effectLst/><a:latin typeface="Calibri" panose="020F0502020204030204" pitchFamily="34" charset="0"/><a:ea typeface="Calibri" panose="020F0502020204030204" pitchFamily="34" charset="0"/><a:cs typeface="Times New Roman" panose="02020603050405020304" pitchFamily="18" charset="0"/></a:rPr><a:t>Имеем 11 неизвестных в </a:t></a:r><a14:m><m:oMath xmlns:m="http://schemas.openxmlformats.org/officeDocument/2006/math"><m:acc><m:accPr><m:chr m:val="̅"/><m:ctrlPr><a:rPr lang="ru-RU" sz="1800" i="1"><a:effectLst/><a:latin typeface="Cambria Math" panose="02040503050406030204" pitchFamily="18" charset="0"/></a:rPr></m:ctrlPr></m:accPr><m:e><m:r><a:rPr lang="ru-RU" sz="20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𝑝</m:t></m:r></m:e></m:acc></m:oMath></a14:m><a:r><a:rPr lang="ru-RU" sz="2000" dirty="0"><a:effectLst/><a:latin typeface="Calibri" panose="020F0502020204030204" pitchFamily="34" charset="0"/><a:ea typeface="Calibri" panose="020F0502020204030204" pitchFamily="34" charset="0"/><a:cs typeface="Times New Roman" panose="02020603050405020304" pitchFamily="18" charset="0"/></a:rPr><a:t> (степеней свободы), поскольку </a:t></a:r><a14:m><m:oMath xmlns:m="http://schemas.openxmlformats.org/officeDocument/2006/math"><m:sSub><m:sSubPr><m:ctrlPr><a:rPr lang="ru-RU" sz="1800" i="1"><a:effectLst/><a:latin typeface="Cambria Math" panose="02040503050406030204" pitchFamily="18" charset="0"/></a:rPr></m:ctrlPr></m:sSubPr><m:e><m:r><a:rPr lang="ru-RU" sz="20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𝑝</m:t></m:r></m:e><m:sub><m:r><a:rPr lang="ru-RU" sz="2000" i="1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34</m:t></m:r></m:sub></m:sSub></m:oMath></a14:m><a:r><a:rPr lang="ru-RU" sz="2000" dirty="0"><a:effectLst/><a:latin typeface="Calibri" panose="020F0502020204030204" pitchFamily="34" charset="0"/><a:ea typeface="Calibri" panose="020F0502020204030204" pitchFamily="34" charset="0"/><a:cs typeface="Times New Roman" panose="02020603050405020304" pitchFamily="18" charset="0"/></a:rPr><a:t> является коэффициентом нормировки. Необходимо минимум 6 точек для возможности однозначно определить вектор </a:t></a:r><a14:m><m:oMath xmlns:m="http://schemas.openxmlformats.org/officeDocument/2006/math"><m:acc><m:accPr><m:chr m:val="̅"/><m:ctrlPr><a:rPr lang="ru-RU" sz="1800" i="1"><a:effectLst/><a:latin typeface="Cambria Math" panose="02040503050406030204" pitchFamily="18" charset="0"/></a:rPr></m:ctrlPr></m:accPr><m:e><m:r><m:rPr><m:sty m:val="p"/></m:rPr><a:rPr lang="ru-RU" sz="2000"><a:effectLst/><a:latin typeface="Cambria Math" panose="02040503050406030204" pitchFamily="18" charset="0"/><a:ea typeface="Calibri" panose="020F0502020204030204" pitchFamily="34" charset="0"/><a:cs typeface="Times New Roman" panose="02020603050405020304" pitchFamily="18" charset="0"/></a:rPr><m:t>p</m:t></m:r></m:e></m:acc></m:oMath></a14:m><a:r><a:rPr lang="ru-RU" sz="2000" dirty="0"><a:effectLst/><a:latin typeface="Calibri" panose="020F0502020204030204" pitchFamily="34" charset="0"/><a:ea typeface="Calibri" panose="020F0502020204030204" pitchFamily="34" charset="0"/><a:cs typeface="Times New Roman" panose="02020603050405020304" pitchFamily="18" charset="0"/></a:rPr><a:t>.</a:t></a:r><a:endParaRPr lang="ru-RU" sz="2400" dirty="0"><a:effectLst/><a:latin typeface="Calibri" panose="020F0502020204030204" pitchFamily="34" charset="0"/><a:ea typeface="Calibri" panose="020F0502020204030204" pitchFamily="34" charset="0"/><a:cs typeface="Times New Roman" panose="02020603050405020304" pitchFamily="18" charset="0"/></a:endParaRPr></a:p><a:p><a:endParaRPr lang="ru-RU" dirty="0"/></a:p></p:txBody></p:sp></mc:Choice><mc:Fallback><p:sp><p:nvSpPr><p:cNvPr id="2" name="Подзаголовок 1"><a:extLst><a:ext uri="{FF2B5EF4-FFF2-40B4-BE49-F238E27FC236}"><a16:creationId xmlns:a16="http://schemas.microsoft.com/office/drawing/2014/main" id="{E8285A17-EA31-D96D-2C4C-0EE5C18741F1}"/></a:ext></a:extLst></p:cNvPr><p:cNvSpPr><a:spLocks noGrp="1" noRot="1" noChangeAspect="1" noMove="1" noResize="1" noEditPoints="1" noAdjustHandles="1" noChangeArrowheads="1" noChangeShapeType="1" noTextEdit="1"/></p:cNvSpPr><p:nvPr><p:ph type="subTitle" idx="1"/></p:nvPr></p:nvSpPr><p:spPr><a:blipFill><a:blip r:embed="rId2"/><a:stretch><a:fillRect l="-548" t="-1242"/></a:stretch></a:blipFill></p:spPr><p:txBody><a:bodyPr/><a:lstStyle/><a:p><a:r><a:rPr lang="ru-RU"><a:noFill/></a:rPr><a:t> </a:t></a:r></a:p></p:txBody></p:sp></mc:Fallback></mc:AlternateContent><p:sp><p:nvSpPr><p:cNvPr id="3" name="Номер слайда 2"><a:extLst><a:ext uri="{FF2B5EF4-FFF2-40B4-BE49-F238E27FC236}"><a16:creationId xmlns:a16="http://schemas.microsoft.com/office/drawing/2014/main" id="{D29821F1-3A73-8A30-0EC1-C4D7AFC0D32D}"/></a:ext></a:extLst></p:cNvPr><p:cNvSpPr><a:spLocks noGrp="1"/></p:cNvSpPr><p:nvPr><p:ph type="sldNum" sz="quarter" idx="12"/></p:nvPr></p:nvSpPr><p:spPr/><p:txBody><a:bodyPr/><a:lstStyle/><a:p><a:fld id="{CB07D4DF-2351-4A60-A90B-60ED82532F73}" type="slidenum"><a:rPr lang="ru-RU" smtClean="0"/><a:pPr/><a:t>11</a:t></a:fld><a:endParaRPr lang="ru-RU" dirty="0"/></a:p></p:txBody></p:sp><p:sp><p:nvSpPr><p:cNvPr id="4" name="Заголовок 3"><a:extLst><a:ext uri="{FF2B5EF4-FFF2-40B4-BE49-F238E27FC236}"><a16:creationId xmlns:a16="http://schemas.microsoft.com/office/drawing/2014/main" id="{95A5FE7F-654A-8878-B7C2-28D19DD01F7F}"/></a:ext></a:extLst></p:cNvPr><p:cNvSpPr><a:spLocks noGrp="1"/></p:cNvSpPr><p:nvPr><p:ph type="title"/></p:nvPr></p:nvSpPr><p:spPr/><p:txBody><a:bodyPr/><a:lstStyle/><a:p><a:r><a:rPr lang="ru-RU" dirty="0"/><a:t>Метод прямого геометрического преобразования(</a:t></a:r><a:r><a:rPr lang="en-US" dirty="0"/><a:t>DLT</a:t></a:r><a:r><a:rPr lang="ru-RU" dirty="0"/><a:t>)</a:t></a:r><a:br><a:rPr lang="ru-RU" dirty="0"/></a:br><a:endParaRPr lang="ru-RU" dirty="0"/></a:p></p:txBody></p:sp></p:spTree><p:extLst><p:ext uri="{BB962C8B-B14F-4D97-AF65-F5344CB8AC3E}"><p14:creationId xmlns:p14="http://schemas.microsoft.com/office/powerpoint/2010/main" val="817377727"/></p:ext></p:extLst></p:cSld><p:clrMapOvr><a:masterClrMapping/></p:clrMapOvr>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101B3ACC-34D1-F811-FA46-69B3A1531A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ru-RU" sz="4800" dirty="0"/>
          </a:p>
          <a:p>
            <a:pPr algn="ctr"/>
            <a:endParaRPr lang="ru-RU" sz="4800" dirty="0"/>
          </a:p>
          <a:p>
            <a:pPr algn="ctr"/>
            <a:endParaRPr lang="ru-RU" sz="4800" dirty="0"/>
          </a:p>
          <a:p>
            <a:pPr algn="ctr"/>
            <a:r>
              <a:rPr lang="ru-RU" sz="4800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94E01CB-BE8D-3794-E260-1A00927B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5F30EF-F36C-8F0C-AF9E-1C4E2F4D8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72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E90DEA35-7C8F-776D-00BF-D0BD3C70D39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61278" y="1187549"/>
                <a:ext cx="12242797" cy="5401539"/>
              </a:xfrm>
            </p:spPr>
            <p:txBody>
              <a:bodyPr/>
              <a:lstStyle/>
              <a:p>
                <a:r>
                  <a:rPr lang="ru-RU" sz="2800" b="1" dirty="0"/>
                  <a:t>От точки в системе координат камеры до точки в плоскости изображения</a:t>
                </a:r>
                <a:endParaRPr lang="ru-RU" sz="28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Точка в плоскости камеры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2400" dirty="0"/>
                  <a:t> в проекцию точки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на изображение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По правилу подобия треугольников</a:t>
                </a:r>
                <a:r>
                  <a:rPr lang="en-US" sz="2400" dirty="0"/>
                  <a:t>: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Аналогично и для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E90DEA35-7C8F-776D-00BF-D0BD3C70D3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61278" y="1187549"/>
                <a:ext cx="12242797" cy="5401539"/>
              </a:xfrm>
              <a:blipFill>
                <a:blip r:embed="rId2"/>
                <a:stretch>
                  <a:fillRect l="-996" t="-1919" r="-1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3316E43-18AE-09DC-F10E-D7E1AD67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B8BF2BC-1C90-3AFA-FA0E-99A87D10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Проективное преобразование(1</a:t>
            </a:r>
            <a:r>
              <a:rPr lang="en-US" dirty="0"/>
              <a:t>/3)</a:t>
            </a:r>
            <a:br>
              <a:rPr lang="ru-RU" dirty="0"/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1096AF3-4C26-7C16-4B86-52CC2F2D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371" y="3635821"/>
            <a:ext cx="5697032" cy="308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7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7CBAEB1B-DDE6-0D03-C338-EFCF3A662C3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sz="2800" b="1" dirty="0"/>
                  <a:t>От координат на плоскости изображения </a:t>
                </a:r>
                <a14:m>
                  <m:oMath xmlns:m="http://schemas.openxmlformats.org/officeDocument/2006/math">
                    <m:r>
                      <a:rPr lang="ru-RU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b="1" dirty="0"/>
                  <a:t>  к пиксельным координатам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8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/>
                  <a:t> пиксельные координаты</a:t>
                </a:r>
                <a:r>
                  <a:rPr lang="en-US" sz="2400" dirty="0"/>
                  <a:t> </a:t>
                </a:r>
                <a:r>
                  <a:rPr lang="ru-RU" sz="2400" dirty="0"/>
                  <a:t>оптического центр камеры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коэффициенты преобразования в пиксели из метров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dirty="0"/>
                  <a:t>- </a:t>
                </a:r>
                <a:r>
                  <a:rPr lang="ru-RU" sz="2400" dirty="0"/>
                  <a:t>фокусное расстояние в пикселях)</a:t>
                </a:r>
                <a:endParaRPr lang="en-US" dirty="0"/>
              </a:p>
              <a:p>
                <a:endParaRPr lang="ru-RU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7CBAEB1B-DDE6-0D03-C338-EFCF3A662C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1046" t="-19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00ACF53-608C-6772-F70B-E86BD0E0C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F0C248B-3DF1-E167-EB19-E9CD848A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Проективное преобразование(2</a:t>
            </a:r>
            <a:r>
              <a:rPr lang="en-US" dirty="0"/>
              <a:t>/3)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AD9DDB-8489-3D07-31A0-C536F0A4D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935" y="3022262"/>
            <a:ext cx="4663557" cy="40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8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3D75459D-60FB-C80B-5F99-96C22333CBD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ru-RU" dirty="0"/>
                  <a:t>Используя однородные координаты для линейного отображения из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→ </m:t>
                      </m:r>
                      <m:acc>
                        <m:accPr>
                          <m:chr m:val="̅"/>
                          <m:ctrlPr>
                            <a:rPr lang="ru-RU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ru-RU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̅"/>
                                    <m:ctrlPr>
                                      <a:rPr lang="ru-RU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ru-RU" dirty="0">
                    <a:solidFill>
                      <a:srgbClr val="000000"/>
                    </a:solidFill>
                  </a:rPr>
                  <a:t>Приведем все к матрич</a:t>
                </a:r>
                <a:r>
                  <a:rPr lang="ru-RU" dirty="0"/>
                  <a:t>ному виду, используя однородные координаты получим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  <a:p>
                <a:endParaRPr lang="ru-RU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3D75459D-60FB-C80B-5F99-96C22333C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747" t="-1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BB92A31-2B8D-CCAD-F102-69FB640D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5DFE895-7D6A-C7C3-269E-91201194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Проективное преобразование(3</a:t>
            </a:r>
            <a:r>
              <a:rPr lang="en-US" dirty="0"/>
              <a:t>/3)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4965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7C7C62-F527-0390-C471-64CF641BD88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400" i="1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ru-RU" sz="24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двумерный пиксель в плоскости изображения (используются однородные координаты)</a:t>
                </a:r>
                <a:endParaRPr lang="en-US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внутренняя матрица камеры</a:t>
                </a:r>
                <a:r>
                  <a:rPr lang="en-US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400" dirty="0"/>
                  <a:t>включает фокусные расстояния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2400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sz="2400" dirty="0"/>
                  <a:t>, выраженные в пикселях, и сдвиг центральной точки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матрица поворота и вектор перемещения, описывающие изменение координат от мира к камере,</a:t>
                </a:r>
                <a:endParaRPr lang="ru-RU" sz="24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Aft>
                    <a:spcPts val="1000"/>
                  </a:spcAft>
                </a:pPr>
                <a:r>
                  <a:rPr lang="ru-RU" sz="24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 – произвольное масштабирование проективного преобразования, не являющееся частью модели камеры.</a:t>
                </a:r>
              </a:p>
              <a:p>
                <a:endParaRPr lang="ru-RU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D7C7C62-F527-0390-C471-64CF641BD8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797" t="-339" r="-7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DB1B0D-97F9-738F-E60F-70F48CC15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65D26-0E56-2751-45EC-D5FCC007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92" y="260131"/>
            <a:ext cx="11591925" cy="527774"/>
          </a:xfrm>
        </p:spPr>
        <p:txBody>
          <a:bodyPr/>
          <a:lstStyle/>
          <a:p>
            <a:r>
              <a:rPr lang="ru-RU" dirty="0"/>
              <a:t>Модель камеры обскуры</a:t>
            </a:r>
          </a:p>
        </p:txBody>
      </p:sp>
    </p:spTree>
    <p:extLst>
      <p:ext uri="{BB962C8B-B14F-4D97-AF65-F5344CB8AC3E}">
        <p14:creationId xmlns:p14="http://schemas.microsoft.com/office/powerpoint/2010/main" val="313733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29B8AF88-2D49-12C0-E6D6-F445414B6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A74333-F0A9-F1A5-7C95-7BD490D2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2186136-F1AE-74E4-F528-6B86B96B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камеры обскуры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7DA88B-EE20-B1DA-53F4-75494FB37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67" y="1620998"/>
            <a:ext cx="6740909" cy="4751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F5F98B-17E9-EDDF-2E7D-E9DEE044CB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95" t="6117" r="7132" b="4673"/>
          <a:stretch/>
        </p:blipFill>
        <p:spPr bwMode="auto">
          <a:xfrm>
            <a:off x="7125255" y="970587"/>
            <a:ext cx="5597835" cy="5499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3849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27BEB865-4E4A-07C8-078E-EE252970A74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50679" y="4787949"/>
                <a:ext cx="12243107" cy="2232248"/>
              </a:xfrm>
            </p:spPr>
            <p:txBody>
              <a:bodyPr/>
              <a:lstStyle/>
              <a:p>
                <a:r>
                  <a:rPr lang="ru-RU" b="0" dirty="0"/>
                  <a:t>Простая модель радиальной дисторсии</a:t>
                </a:r>
                <a:r>
                  <a:rPr lang="en-US" dirty="0"/>
                  <a:t>:</a:t>
                </a:r>
                <a:endParaRPr lang="ru-RU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ru-RU"/>
                      <m:t>расстояние от пикселя изображения до главной точки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27BEB865-4E4A-07C8-078E-EE252970A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50679" y="4787949"/>
                <a:ext cx="12243107" cy="2232248"/>
              </a:xfrm>
              <a:blipFill>
                <a:blip r:embed="rId2"/>
                <a:stretch>
                  <a:fillRect l="-747" t="-3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9E53042-D14E-AADE-10DD-37991DF0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EAE331C-94ED-98A6-F0DF-8148F711D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Дисторсия(радиальная)</a:t>
            </a:r>
            <a:br>
              <a:rPr lang="ru-RU" dirty="0"/>
            </a:br>
            <a:endParaRPr lang="ru-RU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1A0B5C0-B229-C95F-239E-0CE24A377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086" y="1112286"/>
            <a:ext cx="11283357" cy="34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EF7B3D53-051B-5A2A-02CF-9D6BFEB5147B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50679" y="4931965"/>
                <a:ext cx="12405912" cy="1728192"/>
              </a:xfrm>
            </p:spPr>
            <p:txBody>
              <a:bodyPr/>
              <a:lstStyle/>
              <a:p>
                <a:r>
                  <a:rPr lang="ru-RU" dirty="0"/>
                  <a:t>Простая модель тангенциальное дисторсии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ru-RU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dirty="0"/>
                  <a:t> расстояние от пикселя изображения до главной точки</a:t>
                </a:r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EF7B3D53-051B-5A2A-02CF-9D6BFEB514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50679" y="4931965"/>
                <a:ext cx="12405912" cy="1728192"/>
              </a:xfrm>
              <a:blipFill>
                <a:blip r:embed="rId2"/>
                <a:stretch>
                  <a:fillRect l="-737" t="-45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5D31DA0-8BDA-E3D8-04F5-40B17041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70E764E-DE61-E0F3-D533-6F7B25BF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Дисторсия(тангенциальная)</a:t>
            </a:r>
            <a:br>
              <a:rPr lang="ru-RU" dirty="0"/>
            </a:br>
            <a:endParaRPr lang="ru-RU" dirty="0"/>
          </a:p>
        </p:txBody>
      </p:sp>
      <p:pic>
        <p:nvPicPr>
          <p:cNvPr id="2050" name="Picture 2" descr="Рисунки 15 и 16: тангенциальная дисторсия">
            <a:extLst>
              <a:ext uri="{FF2B5EF4-FFF2-40B4-BE49-F238E27FC236}">
                <a16:creationId xmlns:a16="http://schemas.microsoft.com/office/drawing/2014/main" id="{9E7434F7-CD8E-4572-C74C-5A62D452D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4892" y="1038989"/>
            <a:ext cx="9937104" cy="38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711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3AFE38A1-CFFB-8D3E-4834-72D79F62ABD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252" y="971525"/>
                <a:ext cx="12893786" cy="540153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Проекцию трехмерной точки реального мира на плоскость двумерного изображения можно задать следующей проекционной матрицей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: </a:t>
                </a:r>
                <a:endParaRPr lang="ru-RU" sz="2000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en-US" sz="2000" i="1" smtClean="0"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a:rPr lang="en-US" sz="2000" i="1" smtClean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2000" i="1">
                                  <a:effectLst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000" i="1">
                                      <a:effectLst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#(1)</m:t>
                          </m:r>
                        </m:e>
                      </m:eqArr>
                    </m:oMath>
                  </m:oMathPara>
                </a14:m>
                <a:endParaRPr lang="ru-RU" sz="2000" dirty="0"/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Для поиска коэффициентов  матрицы (1)  необходимо получить линейное уравнение </a:t>
                </a: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ru-RU" sz="2000" i="1" smtClean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acc>
                            <m:accPr>
                              <m:chr m:val="̅"/>
                              <m:ctrlPr>
                                <a:rPr lang="ru-RU" sz="2000" i="1">
                                  <a:effectLst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ru-RU" sz="2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= 0</m:t>
                          </m:r>
                          <m:r>
                            <a:rPr lang="en-US" sz="2000" b="0" i="1" smtClean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sz="2000" b="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включает известные данные, а вектор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sz="2000" i="1">
                            <a:effectLst/>
                          </a:rPr>
                        </m:ctrlPr>
                      </m:accPr>
                      <m:e>
                        <m:r>
                          <a:rPr lang="en-US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включает все неизвестные данные</a:t>
                </a: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Для составления матрицы</a:t>
                </a:r>
                <a:r>
                  <a:rPr lang="en-US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возьмем </a:t>
                </a: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однородную трехмерну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ю</a:t>
                </a: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мировую точку (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и двумерну</a:t>
                </a:r>
                <a:r>
                  <a:rPr lang="ru-RU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ю</a:t>
                </a: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однородную точку на изображении (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):</a:t>
                </a: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 smtClean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ru-RU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000" i="1">
                                                  <a:effectLst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000" i="1">
                                                  <a:effectLst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>
                                                  <a:effectLst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2000" i="1">
                                              <a:effectLst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  <m:r>
                            <a:rPr lang="ru-RU" sz="2000" i="1" smtClean="0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ru-RU" sz="2000" i="1" smtClean="0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000" i="1">
                                      <a:effectLst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ru-RU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ru-RU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ru-RU" sz="2000" i="1">
                                            <a:effectLst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mr>
                                <m:mr>
                                  <m:e>
                                    <m:r>
                                      <a:rPr lang="ru-RU" sz="2000" i="1">
                                        <a:effectLst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ru-RU" sz="20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ru-RU" sz="20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ru-RU" sz="2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13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32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33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34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ru-RU" sz="2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ru-RU" sz="20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24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31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32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33</m:t>
                            </m:r>
                          </m:sub>
                        </m:sSub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ru-RU" sz="20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u-RU" sz="20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34</m:t>
                            </m:r>
                          </m:sub>
                        </m:sSub>
                      </m:den>
                    </m:f>
                  </m:oMath>
                </a14:m>
                <a:r>
                  <a:rPr lang="ru-RU" sz="2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ru-RU" sz="2000" dirty="0"/>
              </a:p>
            </p:txBody>
          </p:sp>
        </mc:Choice>
        <mc:Fallback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3AFE38A1-CFFB-8D3E-4834-72D79F62AB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252" y="971525"/>
                <a:ext cx="12893786" cy="5401539"/>
              </a:xfrm>
              <a:blipFill>
                <a:blip r:embed="rId2"/>
                <a:stretch>
                  <a:fillRect l="-520" t="-564" b="-226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6D59BEB-FD6C-75C2-BAB0-2FBCCD7D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3E25EC7-F029-9536-045D-F8BDA9B1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прямого геометрического преобразования(</a:t>
            </a:r>
            <a:r>
              <a:rPr lang="en-US" dirty="0"/>
              <a:t>DLT</a:t>
            </a:r>
            <a:r>
              <a:rPr lang="ru-RU" dirty="0"/>
              <a:t>)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3801946"/>
      </p:ext>
    </p:extLst>
  </p:cSld>
  <p:clrMapOvr>
    <a:masterClrMapping/>
  </p:clrMapOvr>
</p:sld>
</file>

<file path=ppt/theme/theme1.xml><?xml version="1.0" encoding="utf-8"?>
<a:theme xmlns:a="http://schemas.openxmlformats.org/drawingml/2006/main" name="УУНиТ 1">
  <a:themeElements>
    <a:clrScheme name="УУНиТ">
      <a:dk1>
        <a:srgbClr val="2A1468"/>
      </a:dk1>
      <a:lt1>
        <a:srgbClr val="FFFFFF"/>
      </a:lt1>
      <a:dk2>
        <a:srgbClr val="CBB8FF"/>
      </a:dk2>
      <a:lt2>
        <a:srgbClr val="FFFFFF"/>
      </a:lt2>
      <a:accent1>
        <a:srgbClr val="4D19CC"/>
      </a:accent1>
      <a:accent2>
        <a:srgbClr val="C1F26B"/>
      </a:accent2>
      <a:accent3>
        <a:srgbClr val="FFA039"/>
      </a:accent3>
      <a:accent4>
        <a:srgbClr val="EA591F"/>
      </a:accent4>
      <a:accent5>
        <a:srgbClr val="F9D84B"/>
      </a:accent5>
      <a:accent6>
        <a:srgbClr val="00BC7D"/>
      </a:accent6>
      <a:hlink>
        <a:srgbClr val="4D19CC"/>
      </a:hlink>
      <a:folHlink>
        <a:srgbClr val="000000"/>
      </a:folHlink>
    </a:clrScheme>
    <a:fontScheme name="Golos">
      <a:majorFont>
        <a:latin typeface="Golos Text DemiBold"/>
        <a:ea typeface=""/>
        <a:cs typeface=""/>
      </a:majorFont>
      <a:minorFont>
        <a:latin typeface="Golos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615A339-C75B-4587-A9E8-DA5BDFE9C088}" vid="{B02C648B-A09B-4000-B327-CE6C033762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2</Template>
  <TotalTime>8511</TotalTime>
  <Words>541</Words>
  <Application>Microsoft Office PowerPoint</Application>
  <PresentationFormat>Произвольный</PresentationFormat>
  <Paragraphs>76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Calibri</vt:lpstr>
      <vt:lpstr>Cambria Math</vt:lpstr>
      <vt:lpstr>Golos Text</vt:lpstr>
      <vt:lpstr>Golos Text DemiBold</vt:lpstr>
      <vt:lpstr>Times New Roman</vt:lpstr>
      <vt:lpstr>Wingdings</vt:lpstr>
      <vt:lpstr>УУНиТ 1</vt:lpstr>
      <vt:lpstr> Модель камеры  обскуры. Алгоритмы калибровки камеры.   </vt:lpstr>
      <vt:lpstr>Проективное преобразование(1/3) </vt:lpstr>
      <vt:lpstr>Проективное преобразование(2/3)</vt:lpstr>
      <vt:lpstr>Проективное преобразование(3/3)</vt:lpstr>
      <vt:lpstr>Модель камеры обскуры</vt:lpstr>
      <vt:lpstr>Модель камеры обскуры  </vt:lpstr>
      <vt:lpstr>Дисторсия(радиальная) </vt:lpstr>
      <vt:lpstr>Дисторсия(тангенциальная) </vt:lpstr>
      <vt:lpstr>Метод прямого геометрического преобразования(DLT)  </vt:lpstr>
      <vt:lpstr>Метод прямого геометрического преобразования(DLT) </vt:lpstr>
      <vt:lpstr>Метод прямого геометрического преобразования(DLT)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Михаил Акмурзин</cp:lastModifiedBy>
  <cp:revision>1080</cp:revision>
  <cp:lastPrinted>2023-01-26T05:58:48Z</cp:lastPrinted>
  <dcterms:modified xsi:type="dcterms:W3CDTF">2025-04-07T07:37:00Z</dcterms:modified>
</cp:coreProperties>
</file>