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1"/>
  </p:notesMasterIdLst>
  <p:handoutMasterIdLst>
    <p:handoutMasterId r:id="rId12"/>
  </p:handoutMasterIdLst>
  <p:sldIdLst>
    <p:sldId id="326" r:id="rId2"/>
    <p:sldId id="385" r:id="rId3"/>
    <p:sldId id="386" r:id="rId4"/>
    <p:sldId id="390" r:id="rId5"/>
    <p:sldId id="387" r:id="rId6"/>
    <p:sldId id="388" r:id="rId7"/>
    <p:sldId id="389" r:id="rId8"/>
    <p:sldId id="391" r:id="rId9"/>
    <p:sldId id="392" r:id="rId10"/>
  </p:sldIdLst>
  <p:sldSz cx="13439775" cy="7559675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ихаил Акмурзин" initials="МА" lastIdx="1" clrIdx="0">
    <p:extLst>
      <p:ext uri="{19B8F6BF-5375-455C-9EA6-DF929625EA0E}">
        <p15:presenceInfo xmlns:p15="http://schemas.microsoft.com/office/powerpoint/2012/main" userId="d3df594260406c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DDFB"/>
    <a:srgbClr val="E3DCF8"/>
    <a:srgbClr val="E8E1FB"/>
    <a:srgbClr val="D0CCEC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BFA42C-CF71-4111-8459-96D44A9E8DBC}" v="130" dt="2023-12-12T10:08:21.699"/>
    <p1510:client id="{4CADB412-A09B-46D2-BDBB-B6679549417A}" v="117" dt="2023-12-12T03:27:42.580"/>
    <p1510:client id="{5E5BE1C4-8FC7-4518-8559-F1F4091FA4E7}" v="4" dt="2023-12-11T13:40:27.994"/>
    <p1510:client id="{8F570F50-9512-47C4-A23A-AC0AA76F6CAF}" v="6" dt="2023-12-12T08:29:31.155"/>
    <p1510:client id="{C148A04E-317D-4011-8656-9E45B8998F67}" v="837" dt="2023-06-03T05:07:26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Темный стиль 2 —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Темный стиль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95627" autoAdjust="0"/>
  </p:normalViewPr>
  <p:slideViewPr>
    <p:cSldViewPr>
      <p:cViewPr varScale="1">
        <p:scale>
          <a:sx n="70" d="100"/>
          <a:sy n="70" d="100"/>
        </p:scale>
        <p:origin x="470" y="48"/>
      </p:cViewPr>
      <p:guideLst>
        <p:guide orient="horz" pos="2381"/>
        <p:guide pos="4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8F570F50-9512-47C4-A23A-AC0AA76F6CAF}"/>
    <pc:docChg chg="delSld">
      <pc:chgData name="" userId="" providerId="" clId="Web-{8F570F50-9512-47C4-A23A-AC0AA76F6CAF}" dt="2023-12-12T08:29:00.154" v="0"/>
      <pc:docMkLst>
        <pc:docMk/>
      </pc:docMkLst>
      <pc:sldChg chg="del">
        <pc:chgData name="" userId="" providerId="" clId="Web-{8F570F50-9512-47C4-A23A-AC0AA76F6CAF}" dt="2023-12-12T08:29:00.154" v="0"/>
        <pc:sldMkLst>
          <pc:docMk/>
          <pc:sldMk cId="4055979828" sldId="393"/>
        </pc:sldMkLst>
      </pc:sldChg>
    </pc:docChg>
  </pc:docChgLst>
  <pc:docChgLst>
    <pc:chgData name="Вадим Агзамов" userId="8ee164391527404c" providerId="LiveId" clId="{FE93C465-7933-4706-809C-F0F09F605F45}"/>
    <pc:docChg chg="custSel addSld delSld modSld">
      <pc:chgData name="Вадим Агзамов" userId="8ee164391527404c" providerId="LiveId" clId="{FE93C465-7933-4706-809C-F0F09F605F45}" dt="2023-06-03T11:00:07.819" v="996" actId="47"/>
      <pc:docMkLst>
        <pc:docMk/>
      </pc:docMkLst>
      <pc:sldChg chg="addSp delSp modSp">
        <pc:chgData name="Вадим Агзамов" userId="8ee164391527404c" providerId="LiveId" clId="{FE93C465-7933-4706-809C-F0F09F605F45}" dt="2023-06-03T10:58:30.356" v="993" actId="478"/>
        <pc:sldMkLst>
          <pc:docMk/>
          <pc:sldMk cId="3137330178" sldId="376"/>
        </pc:sldMkLst>
        <pc:spChg chg="mod">
          <ac:chgData name="Вадим Агзамов" userId="8ee164391527404c" providerId="LiveId" clId="{FE93C465-7933-4706-809C-F0F09F605F45}" dt="2023-06-03T10:57:20.010" v="975" actId="20577"/>
          <ac:spMkLst>
            <pc:docMk/>
            <pc:sldMk cId="3137330178" sldId="376"/>
            <ac:spMk id="2" creationId="{5E865D26-0E56-2751-45EC-D5FCC0075EFA}"/>
          </ac:spMkLst>
        </pc:spChg>
        <pc:spChg chg="mod">
          <ac:chgData name="Вадим Агзамов" userId="8ee164391527404c" providerId="LiveId" clId="{FE93C465-7933-4706-809C-F0F09F605F45}" dt="2023-06-03T10:57:32.940" v="977" actId="20577"/>
          <ac:spMkLst>
            <pc:docMk/>
            <pc:sldMk cId="3137330178" sldId="376"/>
            <ac:spMk id="3" creationId="{ED7C7C62-F527-0390-C471-64CF641BD885}"/>
          </ac:spMkLst>
        </pc:spChg>
        <pc:picChg chg="del mod">
          <ac:chgData name="Вадим Агзамов" userId="8ee164391527404c" providerId="LiveId" clId="{FE93C465-7933-4706-809C-F0F09F605F45}" dt="2023-06-03T10:20:33.580" v="92" actId="478"/>
          <ac:picMkLst>
            <pc:docMk/>
            <pc:sldMk cId="3137330178" sldId="376"/>
            <ac:picMk id="5" creationId="{21B6921E-3E34-D30F-92F5-1611E6FAD4CB}"/>
          </ac:picMkLst>
        </pc:picChg>
        <pc:picChg chg="add del mod">
          <ac:chgData name="Вадим Агзамов" userId="8ee164391527404c" providerId="LiveId" clId="{FE93C465-7933-4706-809C-F0F09F605F45}" dt="2023-06-03T10:58:28.573" v="992" actId="478"/>
          <ac:picMkLst>
            <pc:docMk/>
            <pc:sldMk cId="3137330178" sldId="376"/>
            <ac:picMk id="6" creationId="{4E64C56E-9F1C-4069-A897-2E507896C9A5}"/>
          </ac:picMkLst>
        </pc:picChg>
        <pc:picChg chg="add del mod">
          <ac:chgData name="Вадим Агзамов" userId="8ee164391527404c" providerId="LiveId" clId="{FE93C465-7933-4706-809C-F0F09F605F45}" dt="2023-06-03T10:58:30.356" v="993" actId="478"/>
          <ac:picMkLst>
            <pc:docMk/>
            <pc:sldMk cId="3137330178" sldId="376"/>
            <ac:picMk id="7" creationId="{3EA7BFDB-CFD8-4DDE-AC87-3B5670DF8090}"/>
          </ac:picMkLst>
        </pc:picChg>
      </pc:sldChg>
      <pc:sldChg chg="delSp modSp">
        <pc:chgData name="Вадим Агзамов" userId="8ee164391527404c" providerId="LiveId" clId="{FE93C465-7933-4706-809C-F0F09F605F45}" dt="2023-06-03T10:57:09.247" v="958" actId="20577"/>
        <pc:sldMkLst>
          <pc:docMk/>
          <pc:sldMk cId="2998125595" sldId="385"/>
        </pc:sldMkLst>
        <pc:spChg chg="mod">
          <ac:chgData name="Вадим Агзамов" userId="8ee164391527404c" providerId="LiveId" clId="{FE93C465-7933-4706-809C-F0F09F605F45}" dt="2023-06-03T10:57:09.247" v="958" actId="20577"/>
          <ac:spMkLst>
            <pc:docMk/>
            <pc:sldMk cId="2998125595" sldId="385"/>
            <ac:spMk id="3" creationId="{86A33A01-78DC-52E3-6E57-0ED048189100}"/>
          </ac:spMkLst>
        </pc:spChg>
        <pc:picChg chg="del mod">
          <ac:chgData name="Вадим Агзамов" userId="8ee164391527404c" providerId="LiveId" clId="{FE93C465-7933-4706-809C-F0F09F605F45}" dt="2023-06-03T10:16:46.855" v="42" actId="478"/>
          <ac:picMkLst>
            <pc:docMk/>
            <pc:sldMk cId="2998125595" sldId="385"/>
            <ac:picMk id="4" creationId="{4FC39EDC-CBCD-E4C1-2386-ECA92C6C663A}"/>
          </ac:picMkLst>
        </pc:picChg>
      </pc:sldChg>
      <pc:sldChg chg="modSp del">
        <pc:chgData name="Вадим Агзамов" userId="8ee164391527404c" providerId="LiveId" clId="{FE93C465-7933-4706-809C-F0F09F605F45}" dt="2023-06-03T11:00:07.819" v="996" actId="47"/>
        <pc:sldMkLst>
          <pc:docMk/>
          <pc:sldMk cId="3200722373" sldId="388"/>
        </pc:sldMkLst>
        <pc:spChg chg="mod">
          <ac:chgData name="Вадим Агзамов" userId="8ee164391527404c" providerId="LiveId" clId="{FE93C465-7933-4706-809C-F0F09F605F45}" dt="2023-06-03T10:59:55.559" v="994" actId="20577"/>
          <ac:spMkLst>
            <pc:docMk/>
            <pc:sldMk cId="3200722373" sldId="388"/>
            <ac:spMk id="3" creationId="{D63FE001-AF97-14E2-CFA6-A3A22A071446}"/>
          </ac:spMkLst>
        </pc:spChg>
        <pc:picChg chg="mod">
          <ac:chgData name="Вадим Агзамов" userId="8ee164391527404c" providerId="LiveId" clId="{FE93C465-7933-4706-809C-F0F09F605F45}" dt="2023-06-03T10:59:59.389" v="995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addSp delSp modSp new">
        <pc:chgData name="Вадим Агзамов" userId="8ee164391527404c" providerId="LiveId" clId="{FE93C465-7933-4706-809C-F0F09F605F45}" dt="2023-06-03T10:56:05.608" v="956" actId="20577"/>
        <pc:sldMkLst>
          <pc:docMk/>
          <pc:sldMk cId="1141936530" sldId="390"/>
        </pc:sldMkLst>
        <pc:spChg chg="mod">
          <ac:chgData name="Вадим Агзамов" userId="8ee164391527404c" providerId="LiveId" clId="{FE93C465-7933-4706-809C-F0F09F605F45}" dt="2023-06-03T10:56:05.608" v="956" actId="20577"/>
          <ac:spMkLst>
            <pc:docMk/>
            <pc:sldMk cId="1141936530" sldId="390"/>
            <ac:spMk id="2" creationId="{EC6CA0C4-50EF-47D4-AA35-9F0186FAC7E9}"/>
          </ac:spMkLst>
        </pc:spChg>
        <pc:spChg chg="mod">
          <ac:chgData name="Вадим Агзамов" userId="8ee164391527404c" providerId="LiveId" clId="{FE93C465-7933-4706-809C-F0F09F605F45}" dt="2023-06-03T10:50:29.830" v="737" actId="20577"/>
          <ac:spMkLst>
            <pc:docMk/>
            <pc:sldMk cId="1141936530" sldId="390"/>
            <ac:spMk id="4" creationId="{69395A8B-25A6-423F-AC11-911D80846724}"/>
          </ac:spMkLst>
        </pc:spChg>
        <pc:picChg chg="add del mod">
          <ac:chgData name="Вадим Агзамов" userId="8ee164391527404c" providerId="LiveId" clId="{FE93C465-7933-4706-809C-F0F09F605F45}" dt="2023-06-03T10:41:43.256" v="467" actId="478"/>
          <ac:picMkLst>
            <pc:docMk/>
            <pc:sldMk cId="1141936530" sldId="390"/>
            <ac:picMk id="5" creationId="{6D0B9D7D-0C58-457D-AE14-E4E29C5CCC65}"/>
          </ac:picMkLst>
        </pc:picChg>
        <pc:picChg chg="add del mod">
          <ac:chgData name="Вадим Агзамов" userId="8ee164391527404c" providerId="LiveId" clId="{FE93C465-7933-4706-809C-F0F09F605F45}" dt="2023-06-03T10:51:56.366" v="796" actId="478"/>
          <ac:picMkLst>
            <pc:docMk/>
            <pc:sldMk cId="1141936530" sldId="390"/>
            <ac:picMk id="6" creationId="{2C72781B-D146-4E33-A686-8677C17A93B5}"/>
          </ac:picMkLst>
        </pc:picChg>
      </pc:sldChg>
      <pc:sldChg chg="addSp modSp new">
        <pc:chgData name="Вадим Агзамов" userId="8ee164391527404c" providerId="LiveId" clId="{FE93C465-7933-4706-809C-F0F09F605F45}" dt="2023-06-03T10:58:26.151" v="991" actId="1076"/>
        <pc:sldMkLst>
          <pc:docMk/>
          <pc:sldMk cId="2763399168" sldId="391"/>
        </pc:sldMkLst>
        <pc:spChg chg="mod">
          <ac:chgData name="Вадим Агзамов" userId="8ee164391527404c" providerId="LiveId" clId="{FE93C465-7933-4706-809C-F0F09F605F45}" dt="2023-06-03T10:57:36.131" v="978"/>
          <ac:spMkLst>
            <pc:docMk/>
            <pc:sldMk cId="2763399168" sldId="391"/>
            <ac:spMk id="2" creationId="{218A2FEE-0478-427F-9D6D-6061F771DBC8}"/>
          </ac:spMkLst>
        </pc:spChg>
        <pc:picChg chg="add mod">
          <ac:chgData name="Вадим Агзамов" userId="8ee164391527404c" providerId="LiveId" clId="{FE93C465-7933-4706-809C-F0F09F605F45}" dt="2023-06-03T10:58:26.151" v="991" actId="1076"/>
          <ac:picMkLst>
            <pc:docMk/>
            <pc:sldMk cId="2763399168" sldId="391"/>
            <ac:picMk id="5" creationId="{C68D409A-B2EF-49EE-9EB3-FF7FF81E6923}"/>
          </ac:picMkLst>
        </pc:picChg>
      </pc:sldChg>
    </pc:docChg>
  </pc:docChgLst>
  <pc:docChgLst>
    <pc:chgData name="Агзамов Вадим" userId="8ee164391527404c" providerId="Windows Live" clId="Web-{5E5BE1C4-8FC7-4518-8559-F1F4091FA4E7}"/>
    <pc:docChg chg="modSld">
      <pc:chgData name="Агзамов Вадим" userId="8ee164391527404c" providerId="Windows Live" clId="Web-{5E5BE1C4-8FC7-4518-8559-F1F4091FA4E7}" dt="2023-12-11T13:40:32.166" v="5" actId="20577"/>
      <pc:docMkLst>
        <pc:docMk/>
      </pc:docMkLst>
      <pc:sldChg chg="modSp">
        <pc:chgData name="Агзамов Вадим" userId="8ee164391527404c" providerId="Windows Live" clId="Web-{5E5BE1C4-8FC7-4518-8559-F1F4091FA4E7}" dt="2023-12-11T13:40:32.166" v="5" actId="20577"/>
        <pc:sldMkLst>
          <pc:docMk/>
          <pc:sldMk cId="4088640646" sldId="326"/>
        </pc:sldMkLst>
        <pc:spChg chg="mod">
          <ac:chgData name="Агзамов Вадим" userId="8ee164391527404c" providerId="Windows Live" clId="Web-{5E5BE1C4-8FC7-4518-8559-F1F4091FA4E7}" dt="2023-12-11T13:40:32.166" v="5" actId="20577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5E5BE1C4-8FC7-4518-8559-F1F4091FA4E7}" dt="2023-12-11T13:40:09.119" v="1" actId="20577"/>
          <ac:spMkLst>
            <pc:docMk/>
            <pc:sldMk cId="4088640646" sldId="326"/>
            <ac:spMk id="3" creationId="{00000000-0000-0000-0000-000000000000}"/>
          </ac:spMkLst>
        </pc:spChg>
      </pc:sldChg>
    </pc:docChg>
  </pc:docChgLst>
  <pc:docChgLst>
    <pc:chgData name="Агзамов Вадим" userId="8ee164391527404c" providerId="Windows Live" clId="Web-{C148A04E-317D-4011-8656-9E45B8998F67}"/>
    <pc:docChg chg="delSld modSld">
      <pc:chgData name="Агзамов Вадим" userId="8ee164391527404c" providerId="Windows Live" clId="Web-{C148A04E-317D-4011-8656-9E45B8998F67}" dt="2023-06-03T05:07:11.865" v="801" actId="20577"/>
      <pc:docMkLst>
        <pc:docMk/>
      </pc:docMkLst>
      <pc:sldChg chg="modSp">
        <pc:chgData name="Агзамов Вадим" userId="8ee164391527404c" providerId="Windows Live" clId="Web-{C148A04E-317D-4011-8656-9E45B8998F67}" dt="2023-06-03T04:29:51.346" v="92" actId="1076"/>
        <pc:sldMkLst>
          <pc:docMk/>
          <pc:sldMk cId="4088640646" sldId="326"/>
        </pc:sldMkLst>
        <pc:spChg chg="mod">
          <ac:chgData name="Агзамов Вадим" userId="8ee164391527404c" providerId="Windows Live" clId="Web-{C148A04E-317D-4011-8656-9E45B8998F67}" dt="2023-06-03T04:29:51.346" v="92" actId="1076"/>
          <ac:spMkLst>
            <pc:docMk/>
            <pc:sldMk cId="4088640646" sldId="326"/>
            <ac:spMk id="2" creationId="{00000000-0000-0000-0000-000000000000}"/>
          </ac:spMkLst>
        </pc:spChg>
        <pc:spChg chg="mod">
          <ac:chgData name="Агзамов Вадим" userId="8ee164391527404c" providerId="Windows Live" clId="Web-{C148A04E-317D-4011-8656-9E45B8998F67}" dt="2023-06-03T04:27:22.388" v="47" actId="20577"/>
          <ac:spMkLst>
            <pc:docMk/>
            <pc:sldMk cId="4088640646" sldId="326"/>
            <ac:spMk id="3" creationId="{00000000-0000-0000-0000-000000000000}"/>
          </ac:spMkLst>
        </pc:spChg>
      </pc:sldChg>
      <pc:sldChg chg="addSp modSp">
        <pc:chgData name="Агзамов Вадим" userId="8ee164391527404c" providerId="Windows Live" clId="Web-{C148A04E-317D-4011-8656-9E45B8998F67}" dt="2023-06-03T05:04:22.391" v="723" actId="20577"/>
        <pc:sldMkLst>
          <pc:docMk/>
          <pc:sldMk cId="3137330178" sldId="376"/>
        </pc:sldMkLst>
        <pc:spChg chg="mod">
          <ac:chgData name="Агзамов Вадим" userId="8ee164391527404c" providerId="Windows Live" clId="Web-{C148A04E-317D-4011-8656-9E45B8998F67}" dt="2023-06-03T05:04:22.391" v="723" actId="20577"/>
          <ac:spMkLst>
            <pc:docMk/>
            <pc:sldMk cId="3137330178" sldId="376"/>
            <ac:spMk id="3" creationId="{ED7C7C62-F527-0390-C471-64CF641BD885}"/>
          </ac:spMkLst>
        </pc:spChg>
        <pc:picChg chg="add mod">
          <ac:chgData name="Агзамов Вадим" userId="8ee164391527404c" providerId="Windows Live" clId="Web-{C148A04E-317D-4011-8656-9E45B8998F67}" dt="2023-06-03T04:40:40.172" v="264" actId="1076"/>
          <ac:picMkLst>
            <pc:docMk/>
            <pc:sldMk cId="3137330178" sldId="376"/>
            <ac:picMk id="5" creationId="{21B6921E-3E34-D30F-92F5-1611E6FAD4CB}"/>
          </ac:picMkLst>
        </pc:picChg>
      </pc:sldChg>
      <pc:sldChg chg="addSp modSp del">
        <pc:chgData name="Агзамов Вадим" userId="8ee164391527404c" providerId="Windows Live" clId="Web-{C148A04E-317D-4011-8656-9E45B8998F67}" dt="2023-06-03T05:01:13.839" v="562"/>
        <pc:sldMkLst>
          <pc:docMk/>
          <pc:sldMk cId="1242803116" sldId="378"/>
        </pc:sldMkLst>
        <pc:spChg chg="mod">
          <ac:chgData name="Агзамов Вадим" userId="8ee164391527404c" providerId="Windows Live" clId="Web-{C148A04E-317D-4011-8656-9E45B8998F67}" dt="2023-06-03T04:56:36.690" v="461" actId="20577"/>
          <ac:spMkLst>
            <pc:docMk/>
            <pc:sldMk cId="1242803116" sldId="378"/>
            <ac:spMk id="3" creationId="{ED7C7C62-F527-0390-C471-64CF641BD885}"/>
          </ac:spMkLst>
        </pc:spChg>
        <pc:spChg chg="add mod">
          <ac:chgData name="Агзамов Вадим" userId="8ee164391527404c" providerId="Windows Live" clId="Web-{C148A04E-317D-4011-8656-9E45B8998F67}" dt="2023-06-03T04:58:11.302" v="496" actId="20577"/>
          <ac:spMkLst>
            <pc:docMk/>
            <pc:sldMk cId="1242803116" sldId="378"/>
            <ac:spMk id="6" creationId="{F8E94F76-94B7-EE14-D8C7-778EABE12B15}"/>
          </ac:spMkLst>
        </pc:spChg>
        <pc:picChg chg="add mod">
          <ac:chgData name="Агзамов Вадим" userId="8ee164391527404c" providerId="Windows Live" clId="Web-{C148A04E-317D-4011-8656-9E45B8998F67}" dt="2023-06-03T04:56:52.972" v="465" actId="1076"/>
          <ac:picMkLst>
            <pc:docMk/>
            <pc:sldMk cId="1242803116" sldId="378"/>
            <ac:picMk id="5" creationId="{A79B0BA3-8B47-365F-E7D0-360FDCE103D8}"/>
          </ac:picMkLst>
        </pc:picChg>
      </pc:sldChg>
      <pc:sldChg chg="addSp modSp">
        <pc:chgData name="Агзамов Вадим" userId="8ee164391527404c" providerId="Windows Live" clId="Web-{C148A04E-317D-4011-8656-9E45B8998F67}" dt="2023-06-03T04:39:19.387" v="243" actId="20577"/>
        <pc:sldMkLst>
          <pc:docMk/>
          <pc:sldMk cId="2998125595" sldId="385"/>
        </pc:sldMkLst>
        <pc:spChg chg="mod">
          <ac:chgData name="Агзамов Вадим" userId="8ee164391527404c" providerId="Windows Live" clId="Web-{C148A04E-317D-4011-8656-9E45B8998F67}" dt="2023-06-03T04:39:19.387" v="243" actId="20577"/>
          <ac:spMkLst>
            <pc:docMk/>
            <pc:sldMk cId="2998125595" sldId="385"/>
            <ac:spMk id="3" creationId="{86A33A01-78DC-52E3-6E57-0ED048189100}"/>
          </ac:spMkLst>
        </pc:spChg>
        <pc:picChg chg="add mod">
          <ac:chgData name="Агзамов Вадим" userId="8ee164391527404c" providerId="Windows Live" clId="Web-{C148A04E-317D-4011-8656-9E45B8998F67}" dt="2023-06-03T04:38:19.839" v="190" actId="1076"/>
          <ac:picMkLst>
            <pc:docMk/>
            <pc:sldMk cId="2998125595" sldId="385"/>
            <ac:picMk id="4" creationId="{4FC39EDC-CBCD-E4C1-2386-ECA92C6C663A}"/>
          </ac:picMkLst>
        </pc:picChg>
      </pc:sldChg>
      <pc:sldChg chg="addSp delSp modSp">
        <pc:chgData name="Агзамов Вадим" userId="8ee164391527404c" providerId="Windows Live" clId="Web-{C148A04E-317D-4011-8656-9E45B8998F67}" dt="2023-06-03T05:07:11.865" v="801" actId="20577"/>
        <pc:sldMkLst>
          <pc:docMk/>
          <pc:sldMk cId="3200722373" sldId="388"/>
        </pc:sldMkLst>
        <pc:spChg chg="mod">
          <ac:chgData name="Агзамов Вадим" userId="8ee164391527404c" providerId="Windows Live" clId="Web-{C148A04E-317D-4011-8656-9E45B8998F67}" dt="2023-06-03T05:07:11.865" v="801" actId="20577"/>
          <ac:spMkLst>
            <pc:docMk/>
            <pc:sldMk cId="3200722373" sldId="388"/>
            <ac:spMk id="3" creationId="{D63FE001-AF97-14E2-CFA6-A3A22A071446}"/>
          </ac:spMkLst>
        </pc:spChg>
        <pc:spChg chg="del">
          <ac:chgData name="Агзамов Вадим" userId="8ee164391527404c" providerId="Windows Live" clId="Web-{C148A04E-317D-4011-8656-9E45B8998F67}" dt="2023-06-03T04:45:30.826" v="358"/>
          <ac:spMkLst>
            <pc:docMk/>
            <pc:sldMk cId="3200722373" sldId="388"/>
            <ac:spMk id="5" creationId="{2705D5D1-8AF4-F257-84AE-6946160D6044}"/>
          </ac:spMkLst>
        </pc:spChg>
        <pc:spChg chg="del">
          <ac:chgData name="Агзамов Вадим" userId="8ee164391527404c" providerId="Windows Live" clId="Web-{C148A04E-317D-4011-8656-9E45B8998F67}" dt="2023-06-03T04:45:35.358" v="360"/>
          <ac:spMkLst>
            <pc:docMk/>
            <pc:sldMk cId="3200722373" sldId="388"/>
            <ac:spMk id="10" creationId="{1CA597BC-2FC7-6083-05D5-AE380E9A1ACD}"/>
          </ac:spMkLst>
        </pc:spChg>
        <pc:graphicFrameChg chg="del mod">
          <ac:chgData name="Агзамов Вадим" userId="8ee164391527404c" providerId="Windows Live" clId="Web-{C148A04E-317D-4011-8656-9E45B8998F67}" dt="2023-06-03T04:45:31.764" v="359"/>
          <ac:graphicFrameMkLst>
            <pc:docMk/>
            <pc:sldMk cId="3200722373" sldId="388"/>
            <ac:graphicFrameMk id="4" creationId="{87863548-A7F2-309B-97A7-91682B5DC637}"/>
          </ac:graphicFrameMkLst>
        </pc:graphicFrameChg>
        <pc:picChg chg="add mod">
          <ac:chgData name="Агзамов Вадим" userId="8ee164391527404c" providerId="Windows Live" clId="Web-{C148A04E-317D-4011-8656-9E45B8998F67}" dt="2023-06-03T05:06:06.863" v="729" actId="1076"/>
          <ac:picMkLst>
            <pc:docMk/>
            <pc:sldMk cId="3200722373" sldId="388"/>
            <ac:picMk id="7" creationId="{BE1DD63D-85E9-EF14-BBEA-A2CCCFBF4B9D}"/>
          </ac:picMkLst>
        </pc:picChg>
      </pc:sldChg>
      <pc:sldChg chg="modSp">
        <pc:chgData name="Агзамов Вадим" userId="8ee164391527404c" providerId="Windows Live" clId="Web-{C148A04E-317D-4011-8656-9E45B8998F67}" dt="2023-06-03T05:03:58.015" v="722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C148A04E-317D-4011-8656-9E45B8998F67}" dt="2023-06-03T05:03:58.015" v="722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4CADB412-A09B-46D2-BDBB-B6679549417A}"/>
    <pc:docChg chg="modSld">
      <pc:chgData name="Агзамов Вадим" userId="8ee164391527404c" providerId="Windows Live" clId="Web-{4CADB412-A09B-46D2-BDBB-B6679549417A}" dt="2023-12-12T03:27:42.580" v="62" actId="1076"/>
      <pc:docMkLst>
        <pc:docMk/>
      </pc:docMkLst>
      <pc:sldChg chg="addSp modSp">
        <pc:chgData name="Агзамов Вадим" userId="8ee164391527404c" providerId="Windows Live" clId="Web-{4CADB412-A09B-46D2-BDBB-B6679549417A}" dt="2023-12-12T03:27:42.580" v="62" actId="1076"/>
        <pc:sldMkLst>
          <pc:docMk/>
          <pc:sldMk cId="4055979828" sldId="393"/>
        </pc:sldMkLst>
        <pc:spChg chg="add mod">
          <ac:chgData name="Агзамов Вадим" userId="8ee164391527404c" providerId="Windows Live" clId="Web-{4CADB412-A09B-46D2-BDBB-B6679549417A}" dt="2023-12-12T03:27:42.580" v="62" actId="1076"/>
          <ac:spMkLst>
            <pc:docMk/>
            <pc:sldMk cId="4055979828" sldId="393"/>
            <ac:spMk id="5" creationId="{A97CB617-03CF-2A13-C467-6BB1EBA644D9}"/>
          </ac:spMkLst>
        </pc:spChg>
      </pc:sldChg>
    </pc:docChg>
  </pc:docChgLst>
  <pc:docChgLst>
    <pc:chgData name="Агзамов Вадим" userId="8ee164391527404c" providerId="Windows Live" clId="Web-{17BFA42C-CF71-4111-8459-96D44A9E8DBC}"/>
    <pc:docChg chg="modSld">
      <pc:chgData name="Агзамов Вадим" userId="8ee164391527404c" providerId="Windows Live" clId="Web-{17BFA42C-CF71-4111-8459-96D44A9E8DBC}" dt="2023-12-12T10:08:21.699" v="129" actId="20577"/>
      <pc:docMkLst>
        <pc:docMk/>
      </pc:docMkLst>
      <pc:sldChg chg="modSp">
        <pc:chgData name="Агзамов Вадим" userId="8ee164391527404c" providerId="Windows Live" clId="Web-{17BFA42C-CF71-4111-8459-96D44A9E8DBC}" dt="2023-12-12T10:08:21.699" v="129" actId="20577"/>
        <pc:sldMkLst>
          <pc:docMk/>
          <pc:sldMk cId="2689251442" sldId="389"/>
        </pc:sldMkLst>
        <pc:spChg chg="mod">
          <ac:chgData name="Агзамов Вадим" userId="8ee164391527404c" providerId="Windows Live" clId="Web-{17BFA42C-CF71-4111-8459-96D44A9E8DBC}" dt="2023-12-12T10:08:21.699" v="129" actId="20577"/>
          <ac:spMkLst>
            <pc:docMk/>
            <pc:sldMk cId="2689251442" sldId="389"/>
            <ac:spMk id="3" creationId="{8C6E6E4E-121D-3122-944C-A29B888D893B}"/>
          </ac:spMkLst>
        </pc:spChg>
      </pc:sldChg>
    </pc:docChg>
  </pc:docChgLst>
  <pc:docChgLst>
    <pc:chgData name="Агзамов Вадим" userId="8ee164391527404c" providerId="Windows Live" clId="Web-{8F570F50-9512-47C4-A23A-AC0AA76F6CAF}"/>
    <pc:docChg chg="modSld">
      <pc:chgData name="Агзамов Вадим" userId="8ee164391527404c" providerId="Windows Live" clId="Web-{8F570F50-9512-47C4-A23A-AC0AA76F6CAF}" dt="2023-12-12T08:29:31.155" v="4"/>
      <pc:docMkLst>
        <pc:docMk/>
      </pc:docMkLst>
      <pc:sldChg chg="addSp delSp modSp">
        <pc:chgData name="Агзамов Вадим" userId="8ee164391527404c" providerId="Windows Live" clId="Web-{8F570F50-9512-47C4-A23A-AC0AA76F6CAF}" dt="2023-12-12T08:29:31.155" v="4"/>
        <pc:sldMkLst>
          <pc:docMk/>
          <pc:sldMk cId="2763399168" sldId="391"/>
        </pc:sldMkLst>
        <pc:spChg chg="mod">
          <ac:chgData name="Агзамов Вадим" userId="8ee164391527404c" providerId="Windows Live" clId="Web-{8F570F50-9512-47C4-A23A-AC0AA76F6CAF}" dt="2023-12-12T08:29:15.249" v="1" actId="1076"/>
          <ac:spMkLst>
            <pc:docMk/>
            <pc:sldMk cId="2763399168" sldId="391"/>
            <ac:spMk id="2" creationId="{218A2FEE-0478-427F-9D6D-6061F771DBC8}"/>
          </ac:spMkLst>
        </pc:spChg>
        <pc:spChg chg="add del mod">
          <ac:chgData name="Агзамов Вадим" userId="8ee164391527404c" providerId="Windows Live" clId="Web-{8F570F50-9512-47C4-A23A-AC0AA76F6CAF}" dt="2023-12-12T08:29:31.155" v="4"/>
          <ac:spMkLst>
            <pc:docMk/>
            <pc:sldMk cId="2763399168" sldId="391"/>
            <ac:spMk id="16" creationId="{640601D3-5F87-445D-9DB6-B25B492269E0}"/>
          </ac:spMkLst>
        </pc:spChg>
        <pc:picChg chg="del">
          <ac:chgData name="Агзамов Вадим" userId="8ee164391527404c" providerId="Windows Live" clId="Web-{8F570F50-9512-47C4-A23A-AC0AA76F6CAF}" dt="2023-12-12T08:29:08.748" v="0"/>
          <ac:picMkLst>
            <pc:docMk/>
            <pc:sldMk cId="2763399168" sldId="391"/>
            <ac:picMk id="7" creationId="{5D00B365-5D34-4A4A-91F7-22D64D042DD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Дата 2"/>
          <p:cNvSpPr txBox="1">
            <a:spLocks noGrp="1"/>
          </p:cNvSpPr>
          <p:nvPr>
            <p:ph type="dt" sz="quarter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Ctr="0" compatLnSpc="0"/>
          <a:lstStyle/>
          <a:p>
            <a:pPr algn="r"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Нижний колонтитул 3"/>
          <p:cNvSpPr txBox="1">
            <a:spLocks noGrp="1"/>
          </p:cNvSpPr>
          <p:nvPr>
            <p:ph type="ftr" sz="quarter" idx="2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hangingPunct="0">
              <a:defRPr sz="1400"/>
            </a:pPr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Номер слайда 4"/>
          <p:cNvSpPr txBox="1">
            <a:spLocks noGrp="1"/>
          </p:cNvSpPr>
          <p:nvPr>
            <p:ph type="sldNum" sz="quarter" idx="3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vert="horz" wrap="none" lIns="82467" tIns="41234" rIns="82467" bIns="41234" anchor="b" anchorCtr="0" compatLnSpc="0"/>
          <a:lstStyle/>
          <a:p>
            <a:pPr algn="r" hangingPunct="0">
              <a:defRPr sz="1400"/>
            </a:pPr>
            <a:fld id="{B5F053E4-E351-44F3-9042-2C59A48C9CF4}" type="slidenum">
              <a:rPr/>
              <a:pPr algn="r" hangingPunct="0">
                <a:defRPr sz="1400"/>
              </a:pPr>
              <a:t>‹#›</a:t>
            </a:fld>
            <a:endParaRPr lang="ru-RU" sz="13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992525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54063"/>
            <a:ext cx="6616700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Заметки 2"/>
          <p:cNvSpPr txBox="1">
            <a:spLocks noGrp="1"/>
          </p:cNvSpPr>
          <p:nvPr>
            <p:ph type="body" sz="quarter" idx="3"/>
          </p:nvPr>
        </p:nvSpPr>
        <p:spPr>
          <a:xfrm>
            <a:off x="679797" y="4715068"/>
            <a:ext cx="5438050" cy="446673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4" name="Верхний колонтитул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5" name="Дата 4"/>
          <p:cNvSpPr txBox="1">
            <a:spLocks noGrp="1"/>
          </p:cNvSpPr>
          <p:nvPr>
            <p:ph type="dt" idx="1"/>
          </p:nvPr>
        </p:nvSpPr>
        <p:spPr>
          <a:xfrm>
            <a:off x="3847649" y="0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ижний колонтитул 5"/>
          <p:cNvSpPr txBox="1">
            <a:spLocks noGrp="1"/>
          </p:cNvSpPr>
          <p:nvPr>
            <p:ph type="ftr" sz="quarter" idx="4"/>
          </p:nvPr>
        </p:nvSpPr>
        <p:spPr>
          <a:xfrm>
            <a:off x="0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ru-RU"/>
          </a:p>
        </p:txBody>
      </p:sp>
      <p:sp>
        <p:nvSpPr>
          <p:cNvPr id="7" name="Номер слайда 6"/>
          <p:cNvSpPr txBox="1">
            <a:spLocks noGrp="1"/>
          </p:cNvSpPr>
          <p:nvPr>
            <p:ph type="sldNum" sz="quarter" idx="5"/>
          </p:nvPr>
        </p:nvSpPr>
        <p:spPr>
          <a:xfrm>
            <a:off x="3847649" y="9430471"/>
            <a:ext cx="2949994" cy="49600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ru-RU" sz="13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4AEEB319-6161-4960-9FA2-582B251CD9B4}" type="slidenum">
              <a:rPr/>
              <a:pPr lvl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10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ru-RU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/>
          <p:cNvSpPr/>
          <p:nvPr userDrawn="1"/>
        </p:nvSpPr>
        <p:spPr>
          <a:xfrm rot="10800000">
            <a:off x="842568" y="2383447"/>
            <a:ext cx="10773237" cy="3636248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8231"/>
              <a:gd name="connsiteX1" fmla="*/ 0 w 909835"/>
              <a:gd name="connsiteY1" fmla="*/ 594339 h 688231"/>
              <a:gd name="connsiteX2" fmla="*/ 61184 w 909835"/>
              <a:gd name="connsiteY2" fmla="*/ 685911 h 688231"/>
              <a:gd name="connsiteX3" fmla="*/ 847726 w 909835"/>
              <a:gd name="connsiteY3" fmla="*/ 684827 h 688231"/>
              <a:gd name="connsiteX4" fmla="*/ 907257 w 909835"/>
              <a:gd name="connsiteY4" fmla="*/ 577671 h 688231"/>
              <a:gd name="connsiteX5" fmla="*/ 909835 w 909835"/>
              <a:gd name="connsiteY5" fmla="*/ 65702 h 688231"/>
              <a:gd name="connsiteX6" fmla="*/ 828675 w 909835"/>
              <a:gd name="connsiteY6" fmla="*/ 13314 h 688231"/>
              <a:gd name="connsiteX7" fmla="*/ 45244 w 909835"/>
              <a:gd name="connsiteY7" fmla="*/ 275252 h 688231"/>
              <a:gd name="connsiteX8" fmla="*/ 0 w 909835"/>
              <a:gd name="connsiteY8" fmla="*/ 384791 h 68823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45244 w 909835"/>
              <a:gd name="connsiteY7" fmla="*/ 275252 h 685911"/>
              <a:gd name="connsiteX8" fmla="*/ 0 w 909835"/>
              <a:gd name="connsiteY8" fmla="*/ 384791 h 685911"/>
              <a:gd name="connsiteX0" fmla="*/ 1990 w 911825"/>
              <a:gd name="connsiteY0" fmla="*/ 384791 h 685911"/>
              <a:gd name="connsiteX1" fmla="*/ 1990 w 911825"/>
              <a:gd name="connsiteY1" fmla="*/ 594339 h 685911"/>
              <a:gd name="connsiteX2" fmla="*/ 63174 w 911825"/>
              <a:gd name="connsiteY2" fmla="*/ 685911 h 685911"/>
              <a:gd name="connsiteX3" fmla="*/ 849716 w 911825"/>
              <a:gd name="connsiteY3" fmla="*/ 684827 h 685911"/>
              <a:gd name="connsiteX4" fmla="*/ 909247 w 911825"/>
              <a:gd name="connsiteY4" fmla="*/ 577671 h 685911"/>
              <a:gd name="connsiteX5" fmla="*/ 911825 w 911825"/>
              <a:gd name="connsiteY5" fmla="*/ 65702 h 685911"/>
              <a:gd name="connsiteX6" fmla="*/ 830665 w 911825"/>
              <a:gd name="connsiteY6" fmla="*/ 13314 h 685911"/>
              <a:gd name="connsiteX7" fmla="*/ 35396 w 911825"/>
              <a:gd name="connsiteY7" fmla="*/ 282118 h 685911"/>
              <a:gd name="connsiteX8" fmla="*/ 1990 w 911825"/>
              <a:gd name="connsiteY8" fmla="*/ 384791 h 685911"/>
              <a:gd name="connsiteX0" fmla="*/ 0 w 909835"/>
              <a:gd name="connsiteY0" fmla="*/ 384791 h 685911"/>
              <a:gd name="connsiteX1" fmla="*/ 0 w 909835"/>
              <a:gd name="connsiteY1" fmla="*/ 594339 h 685911"/>
              <a:gd name="connsiteX2" fmla="*/ 61184 w 909835"/>
              <a:gd name="connsiteY2" fmla="*/ 685911 h 685911"/>
              <a:gd name="connsiteX3" fmla="*/ 847726 w 909835"/>
              <a:gd name="connsiteY3" fmla="*/ 684827 h 685911"/>
              <a:gd name="connsiteX4" fmla="*/ 907257 w 909835"/>
              <a:gd name="connsiteY4" fmla="*/ 577671 h 685911"/>
              <a:gd name="connsiteX5" fmla="*/ 909835 w 909835"/>
              <a:gd name="connsiteY5" fmla="*/ 65702 h 685911"/>
              <a:gd name="connsiteX6" fmla="*/ 828675 w 909835"/>
              <a:gd name="connsiteY6" fmla="*/ 13314 h 685911"/>
              <a:gd name="connsiteX7" fmla="*/ 33406 w 909835"/>
              <a:gd name="connsiteY7" fmla="*/ 282118 h 685911"/>
              <a:gd name="connsiteX8" fmla="*/ 0 w 909835"/>
              <a:gd name="connsiteY8" fmla="*/ 384791 h 685911"/>
              <a:gd name="connsiteX0" fmla="*/ 0 w 909835"/>
              <a:gd name="connsiteY0" fmla="*/ 388112 h 689232"/>
              <a:gd name="connsiteX1" fmla="*/ 0 w 909835"/>
              <a:gd name="connsiteY1" fmla="*/ 597660 h 689232"/>
              <a:gd name="connsiteX2" fmla="*/ 61184 w 909835"/>
              <a:gd name="connsiteY2" fmla="*/ 689232 h 689232"/>
              <a:gd name="connsiteX3" fmla="*/ 847726 w 909835"/>
              <a:gd name="connsiteY3" fmla="*/ 688148 h 689232"/>
              <a:gd name="connsiteX4" fmla="*/ 907257 w 909835"/>
              <a:gd name="connsiteY4" fmla="*/ 580992 h 689232"/>
              <a:gd name="connsiteX5" fmla="*/ 909835 w 909835"/>
              <a:gd name="connsiteY5" fmla="*/ 69023 h 689232"/>
              <a:gd name="connsiteX6" fmla="*/ 851612 w 909835"/>
              <a:gd name="connsiteY6" fmla="*/ 11485 h 689232"/>
              <a:gd name="connsiteX7" fmla="*/ 33406 w 909835"/>
              <a:gd name="connsiteY7" fmla="*/ 285439 h 689232"/>
              <a:gd name="connsiteX8" fmla="*/ 0 w 909835"/>
              <a:gd name="connsiteY8" fmla="*/ 388112 h 68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89232">
                <a:moveTo>
                  <a:pt x="0" y="388112"/>
                </a:moveTo>
                <a:lnTo>
                  <a:pt x="0" y="597660"/>
                </a:lnTo>
                <a:cubicBezTo>
                  <a:pt x="314" y="708613"/>
                  <a:pt x="1707" y="683031"/>
                  <a:pt x="61184" y="689232"/>
                </a:cubicBezTo>
                <a:lnTo>
                  <a:pt x="847726" y="688148"/>
                </a:lnTo>
                <a:cubicBezTo>
                  <a:pt x="914024" y="696683"/>
                  <a:pt x="907077" y="646519"/>
                  <a:pt x="907257" y="580992"/>
                </a:cubicBezTo>
                <a:cubicBezTo>
                  <a:pt x="908116" y="410336"/>
                  <a:pt x="908976" y="239679"/>
                  <a:pt x="909835" y="69023"/>
                </a:cubicBezTo>
                <a:cubicBezTo>
                  <a:pt x="909889" y="-19382"/>
                  <a:pt x="896982" y="-2998"/>
                  <a:pt x="851612" y="11485"/>
                </a:cubicBezTo>
                <a:lnTo>
                  <a:pt x="33406" y="285439"/>
                </a:lnTo>
                <a:cubicBezTo>
                  <a:pt x="-5008" y="299234"/>
                  <a:pt x="701" y="316090"/>
                  <a:pt x="0" y="3881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6" name="Полилиния 15"/>
          <p:cNvSpPr/>
          <p:nvPr userDrawn="1"/>
        </p:nvSpPr>
        <p:spPr>
          <a:xfrm>
            <a:off x="5214914" y="1341540"/>
            <a:ext cx="7475875" cy="2416643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326">
                <a:moveTo>
                  <a:pt x="0" y="384791"/>
                </a:moveTo>
                <a:lnTo>
                  <a:pt x="0" y="594339"/>
                </a:lnTo>
                <a:cubicBezTo>
                  <a:pt x="314" y="705292"/>
                  <a:pt x="53182" y="691972"/>
                  <a:pt x="111919" y="689590"/>
                </a:cubicBezTo>
                <a:lnTo>
                  <a:pt x="847726" y="684827"/>
                </a:lnTo>
                <a:cubicBezTo>
                  <a:pt x="914024" y="693362"/>
                  <a:pt x="907077" y="643198"/>
                  <a:pt x="907257" y="577671"/>
                </a:cubicBezTo>
                <a:cubicBezTo>
                  <a:pt x="908116" y="407015"/>
                  <a:pt x="908976" y="236358"/>
                  <a:pt x="909835" y="65702"/>
                </a:cubicBezTo>
                <a:cubicBezTo>
                  <a:pt x="909889" y="-22703"/>
                  <a:pt x="874045" y="-1169"/>
                  <a:pt x="828675" y="13314"/>
                </a:cubicBezTo>
                <a:lnTo>
                  <a:pt x="45244" y="275252"/>
                </a:lnTo>
                <a:cubicBezTo>
                  <a:pt x="-3528" y="294197"/>
                  <a:pt x="701" y="312769"/>
                  <a:pt x="0" y="384791"/>
                </a:cubicBez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7" name="Заголовок 12"/>
          <p:cNvSpPr>
            <a:spLocks noGrp="1"/>
          </p:cNvSpPr>
          <p:nvPr>
            <p:ph type="title" hasCustomPrompt="1"/>
          </p:nvPr>
        </p:nvSpPr>
        <p:spPr>
          <a:xfrm>
            <a:off x="1329978" y="2838384"/>
            <a:ext cx="8021866" cy="146118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ba-RU" dirty="0"/>
              <a:t>Заголовок</a:t>
            </a:r>
            <a:endParaRPr lang="ru-RU" dirty="0"/>
          </a:p>
        </p:txBody>
      </p:sp>
      <p:sp>
        <p:nvSpPr>
          <p:cNvPr id="18" name="Полилиния 17"/>
          <p:cNvSpPr/>
          <p:nvPr userDrawn="1"/>
        </p:nvSpPr>
        <p:spPr>
          <a:xfrm rot="10800000">
            <a:off x="1737263" y="4509426"/>
            <a:ext cx="8539857" cy="2093580"/>
          </a:xfrm>
          <a:custGeom>
            <a:avLst/>
            <a:gdLst>
              <a:gd name="connsiteX0" fmla="*/ 0 w 897732"/>
              <a:gd name="connsiteY0" fmla="*/ 314325 h 671513"/>
              <a:gd name="connsiteX1" fmla="*/ 0 w 897732"/>
              <a:gd name="connsiteY1" fmla="*/ 607219 h 671513"/>
              <a:gd name="connsiteX2" fmla="*/ 54769 w 897732"/>
              <a:gd name="connsiteY2" fmla="*/ 671513 h 671513"/>
              <a:gd name="connsiteX3" fmla="*/ 840582 w 897732"/>
              <a:gd name="connsiteY3" fmla="*/ 671513 h 671513"/>
              <a:gd name="connsiteX4" fmla="*/ 897732 w 897732"/>
              <a:gd name="connsiteY4" fmla="*/ 614363 h 671513"/>
              <a:gd name="connsiteX5" fmla="*/ 897732 w 897732"/>
              <a:gd name="connsiteY5" fmla="*/ 52388 h 671513"/>
              <a:gd name="connsiteX6" fmla="*/ 828675 w 897732"/>
              <a:gd name="connsiteY6" fmla="*/ 0 h 671513"/>
              <a:gd name="connsiteX7" fmla="*/ 45244 w 897732"/>
              <a:gd name="connsiteY7" fmla="*/ 261938 h 671513"/>
              <a:gd name="connsiteX8" fmla="*/ 0 w 897732"/>
              <a:gd name="connsiteY8" fmla="*/ 314325 h 671513"/>
              <a:gd name="connsiteX0" fmla="*/ 0 w 902120"/>
              <a:gd name="connsiteY0" fmla="*/ 321495 h 678683"/>
              <a:gd name="connsiteX1" fmla="*/ 0 w 902120"/>
              <a:gd name="connsiteY1" fmla="*/ 614389 h 678683"/>
              <a:gd name="connsiteX2" fmla="*/ 54769 w 902120"/>
              <a:gd name="connsiteY2" fmla="*/ 678683 h 678683"/>
              <a:gd name="connsiteX3" fmla="*/ 840582 w 902120"/>
              <a:gd name="connsiteY3" fmla="*/ 678683 h 678683"/>
              <a:gd name="connsiteX4" fmla="*/ 897732 w 902120"/>
              <a:gd name="connsiteY4" fmla="*/ 621533 h 678683"/>
              <a:gd name="connsiteX5" fmla="*/ 897732 w 902120"/>
              <a:gd name="connsiteY5" fmla="*/ 59558 h 678683"/>
              <a:gd name="connsiteX6" fmla="*/ 828675 w 902120"/>
              <a:gd name="connsiteY6" fmla="*/ 7170 h 678683"/>
              <a:gd name="connsiteX7" fmla="*/ 45244 w 902120"/>
              <a:gd name="connsiteY7" fmla="*/ 269108 h 678683"/>
              <a:gd name="connsiteX8" fmla="*/ 0 w 902120"/>
              <a:gd name="connsiteY8" fmla="*/ 321495 h 678683"/>
              <a:gd name="connsiteX0" fmla="*/ 0 w 903259"/>
              <a:gd name="connsiteY0" fmla="*/ 334803 h 691991"/>
              <a:gd name="connsiteX1" fmla="*/ 0 w 903259"/>
              <a:gd name="connsiteY1" fmla="*/ 627697 h 691991"/>
              <a:gd name="connsiteX2" fmla="*/ 54769 w 903259"/>
              <a:gd name="connsiteY2" fmla="*/ 691991 h 691991"/>
              <a:gd name="connsiteX3" fmla="*/ 840582 w 903259"/>
              <a:gd name="connsiteY3" fmla="*/ 691991 h 691991"/>
              <a:gd name="connsiteX4" fmla="*/ 897732 w 903259"/>
              <a:gd name="connsiteY4" fmla="*/ 634841 h 691991"/>
              <a:gd name="connsiteX5" fmla="*/ 897732 w 903259"/>
              <a:gd name="connsiteY5" fmla="*/ 72866 h 691991"/>
              <a:gd name="connsiteX6" fmla="*/ 828675 w 903259"/>
              <a:gd name="connsiteY6" fmla="*/ 20478 h 691991"/>
              <a:gd name="connsiteX7" fmla="*/ 45244 w 903259"/>
              <a:gd name="connsiteY7" fmla="*/ 282416 h 691991"/>
              <a:gd name="connsiteX8" fmla="*/ 0 w 903259"/>
              <a:gd name="connsiteY8" fmla="*/ 334803 h 691991"/>
              <a:gd name="connsiteX0" fmla="*/ 0 w 902430"/>
              <a:gd name="connsiteY0" fmla="*/ 326084 h 683272"/>
              <a:gd name="connsiteX1" fmla="*/ 0 w 902430"/>
              <a:gd name="connsiteY1" fmla="*/ 618978 h 683272"/>
              <a:gd name="connsiteX2" fmla="*/ 54769 w 902430"/>
              <a:gd name="connsiteY2" fmla="*/ 683272 h 683272"/>
              <a:gd name="connsiteX3" fmla="*/ 840582 w 902430"/>
              <a:gd name="connsiteY3" fmla="*/ 683272 h 683272"/>
              <a:gd name="connsiteX4" fmla="*/ 897732 w 902430"/>
              <a:gd name="connsiteY4" fmla="*/ 626122 h 683272"/>
              <a:gd name="connsiteX5" fmla="*/ 897732 w 902430"/>
              <a:gd name="connsiteY5" fmla="*/ 64147 h 683272"/>
              <a:gd name="connsiteX6" fmla="*/ 828675 w 902430"/>
              <a:gd name="connsiteY6" fmla="*/ 11759 h 683272"/>
              <a:gd name="connsiteX7" fmla="*/ 45244 w 902430"/>
              <a:gd name="connsiteY7" fmla="*/ 273697 h 683272"/>
              <a:gd name="connsiteX8" fmla="*/ 0 w 902430"/>
              <a:gd name="connsiteY8" fmla="*/ 326084 h 683272"/>
              <a:gd name="connsiteX0" fmla="*/ 0 w 898864"/>
              <a:gd name="connsiteY0" fmla="*/ 327341 h 684529"/>
              <a:gd name="connsiteX1" fmla="*/ 0 w 898864"/>
              <a:gd name="connsiteY1" fmla="*/ 620235 h 684529"/>
              <a:gd name="connsiteX2" fmla="*/ 54769 w 898864"/>
              <a:gd name="connsiteY2" fmla="*/ 684529 h 684529"/>
              <a:gd name="connsiteX3" fmla="*/ 840582 w 898864"/>
              <a:gd name="connsiteY3" fmla="*/ 684529 h 684529"/>
              <a:gd name="connsiteX4" fmla="*/ 897732 w 898864"/>
              <a:gd name="connsiteY4" fmla="*/ 627379 h 684529"/>
              <a:gd name="connsiteX5" fmla="*/ 897732 w 898864"/>
              <a:gd name="connsiteY5" fmla="*/ 65404 h 684529"/>
              <a:gd name="connsiteX6" fmla="*/ 828675 w 898864"/>
              <a:gd name="connsiteY6" fmla="*/ 13016 h 684529"/>
              <a:gd name="connsiteX7" fmla="*/ 45244 w 898864"/>
              <a:gd name="connsiteY7" fmla="*/ 274954 h 684529"/>
              <a:gd name="connsiteX8" fmla="*/ 0 w 898864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1654 w 902516"/>
              <a:gd name="connsiteY0" fmla="*/ 327341 h 684529"/>
              <a:gd name="connsiteX1" fmla="*/ 1654 w 902516"/>
              <a:gd name="connsiteY1" fmla="*/ 620235 h 684529"/>
              <a:gd name="connsiteX2" fmla="*/ 56423 w 902516"/>
              <a:gd name="connsiteY2" fmla="*/ 684529 h 684529"/>
              <a:gd name="connsiteX3" fmla="*/ 842236 w 902516"/>
              <a:gd name="connsiteY3" fmla="*/ 684529 h 684529"/>
              <a:gd name="connsiteX4" fmla="*/ 899386 w 902516"/>
              <a:gd name="connsiteY4" fmla="*/ 627379 h 684529"/>
              <a:gd name="connsiteX5" fmla="*/ 899386 w 902516"/>
              <a:gd name="connsiteY5" fmla="*/ 65404 h 684529"/>
              <a:gd name="connsiteX6" fmla="*/ 830329 w 902516"/>
              <a:gd name="connsiteY6" fmla="*/ 13016 h 684529"/>
              <a:gd name="connsiteX7" fmla="*/ 46898 w 902516"/>
              <a:gd name="connsiteY7" fmla="*/ 274954 h 684529"/>
              <a:gd name="connsiteX8" fmla="*/ 1654 w 902516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0 w 900862"/>
              <a:gd name="connsiteY0" fmla="*/ 327341 h 684529"/>
              <a:gd name="connsiteX1" fmla="*/ 0 w 900862"/>
              <a:gd name="connsiteY1" fmla="*/ 620235 h 684529"/>
              <a:gd name="connsiteX2" fmla="*/ 54769 w 900862"/>
              <a:gd name="connsiteY2" fmla="*/ 684529 h 684529"/>
              <a:gd name="connsiteX3" fmla="*/ 840582 w 900862"/>
              <a:gd name="connsiteY3" fmla="*/ 684529 h 684529"/>
              <a:gd name="connsiteX4" fmla="*/ 897732 w 900862"/>
              <a:gd name="connsiteY4" fmla="*/ 627379 h 684529"/>
              <a:gd name="connsiteX5" fmla="*/ 897732 w 900862"/>
              <a:gd name="connsiteY5" fmla="*/ 65404 h 684529"/>
              <a:gd name="connsiteX6" fmla="*/ 828675 w 900862"/>
              <a:gd name="connsiteY6" fmla="*/ 13016 h 684529"/>
              <a:gd name="connsiteX7" fmla="*/ 45244 w 900862"/>
              <a:gd name="connsiteY7" fmla="*/ 274954 h 684529"/>
              <a:gd name="connsiteX8" fmla="*/ 0 w 900862"/>
              <a:gd name="connsiteY8" fmla="*/ 327341 h 684529"/>
              <a:gd name="connsiteX0" fmla="*/ 501 w 901363"/>
              <a:gd name="connsiteY0" fmla="*/ 327341 h 684529"/>
              <a:gd name="connsiteX1" fmla="*/ 501 w 901363"/>
              <a:gd name="connsiteY1" fmla="*/ 620235 h 684529"/>
              <a:gd name="connsiteX2" fmla="*/ 55270 w 901363"/>
              <a:gd name="connsiteY2" fmla="*/ 684529 h 684529"/>
              <a:gd name="connsiteX3" fmla="*/ 841083 w 901363"/>
              <a:gd name="connsiteY3" fmla="*/ 684529 h 684529"/>
              <a:gd name="connsiteX4" fmla="*/ 898233 w 901363"/>
              <a:gd name="connsiteY4" fmla="*/ 627379 h 684529"/>
              <a:gd name="connsiteX5" fmla="*/ 898233 w 901363"/>
              <a:gd name="connsiteY5" fmla="*/ 65404 h 684529"/>
              <a:gd name="connsiteX6" fmla="*/ 829176 w 901363"/>
              <a:gd name="connsiteY6" fmla="*/ 13016 h 684529"/>
              <a:gd name="connsiteX7" fmla="*/ 45745 w 901363"/>
              <a:gd name="connsiteY7" fmla="*/ 274954 h 684529"/>
              <a:gd name="connsiteX8" fmla="*/ 501 w 901363"/>
              <a:gd name="connsiteY8" fmla="*/ 327341 h 684529"/>
              <a:gd name="connsiteX0" fmla="*/ 712 w 901574"/>
              <a:gd name="connsiteY0" fmla="*/ 327341 h 688517"/>
              <a:gd name="connsiteX1" fmla="*/ 712 w 901574"/>
              <a:gd name="connsiteY1" fmla="*/ 620235 h 688517"/>
              <a:gd name="connsiteX2" fmla="*/ 55481 w 901574"/>
              <a:gd name="connsiteY2" fmla="*/ 684529 h 688517"/>
              <a:gd name="connsiteX3" fmla="*/ 841294 w 901574"/>
              <a:gd name="connsiteY3" fmla="*/ 684529 h 688517"/>
              <a:gd name="connsiteX4" fmla="*/ 898444 w 901574"/>
              <a:gd name="connsiteY4" fmla="*/ 627379 h 688517"/>
              <a:gd name="connsiteX5" fmla="*/ 898444 w 901574"/>
              <a:gd name="connsiteY5" fmla="*/ 65404 h 688517"/>
              <a:gd name="connsiteX6" fmla="*/ 829387 w 901574"/>
              <a:gd name="connsiteY6" fmla="*/ 13016 h 688517"/>
              <a:gd name="connsiteX7" fmla="*/ 45956 w 901574"/>
              <a:gd name="connsiteY7" fmla="*/ 274954 h 688517"/>
              <a:gd name="connsiteX8" fmla="*/ 712 w 901574"/>
              <a:gd name="connsiteY8" fmla="*/ 327341 h 688517"/>
              <a:gd name="connsiteX0" fmla="*/ 892 w 901754"/>
              <a:gd name="connsiteY0" fmla="*/ 327341 h 684529"/>
              <a:gd name="connsiteX1" fmla="*/ 892 w 901754"/>
              <a:gd name="connsiteY1" fmla="*/ 620235 h 684529"/>
              <a:gd name="connsiteX2" fmla="*/ 55661 w 901754"/>
              <a:gd name="connsiteY2" fmla="*/ 684529 h 684529"/>
              <a:gd name="connsiteX3" fmla="*/ 841474 w 901754"/>
              <a:gd name="connsiteY3" fmla="*/ 684529 h 684529"/>
              <a:gd name="connsiteX4" fmla="*/ 898624 w 901754"/>
              <a:gd name="connsiteY4" fmla="*/ 627379 h 684529"/>
              <a:gd name="connsiteX5" fmla="*/ 898624 w 901754"/>
              <a:gd name="connsiteY5" fmla="*/ 65404 h 684529"/>
              <a:gd name="connsiteX6" fmla="*/ 829567 w 901754"/>
              <a:gd name="connsiteY6" fmla="*/ 13016 h 684529"/>
              <a:gd name="connsiteX7" fmla="*/ 46136 w 901754"/>
              <a:gd name="connsiteY7" fmla="*/ 274954 h 684529"/>
              <a:gd name="connsiteX8" fmla="*/ 892 w 901754"/>
              <a:gd name="connsiteY8" fmla="*/ 327341 h 684529"/>
              <a:gd name="connsiteX0" fmla="*/ 478 w 901340"/>
              <a:gd name="connsiteY0" fmla="*/ 327341 h 684529"/>
              <a:gd name="connsiteX1" fmla="*/ 478 w 901340"/>
              <a:gd name="connsiteY1" fmla="*/ 620235 h 684529"/>
              <a:gd name="connsiteX2" fmla="*/ 55247 w 901340"/>
              <a:gd name="connsiteY2" fmla="*/ 684529 h 684529"/>
              <a:gd name="connsiteX3" fmla="*/ 841060 w 901340"/>
              <a:gd name="connsiteY3" fmla="*/ 684529 h 684529"/>
              <a:gd name="connsiteX4" fmla="*/ 898210 w 901340"/>
              <a:gd name="connsiteY4" fmla="*/ 627379 h 684529"/>
              <a:gd name="connsiteX5" fmla="*/ 898210 w 901340"/>
              <a:gd name="connsiteY5" fmla="*/ 65404 h 684529"/>
              <a:gd name="connsiteX6" fmla="*/ 829153 w 901340"/>
              <a:gd name="connsiteY6" fmla="*/ 13016 h 684529"/>
              <a:gd name="connsiteX7" fmla="*/ 45722 w 901340"/>
              <a:gd name="connsiteY7" fmla="*/ 274954 h 684529"/>
              <a:gd name="connsiteX8" fmla="*/ 478 w 901340"/>
              <a:gd name="connsiteY8" fmla="*/ 327341 h 684529"/>
              <a:gd name="connsiteX0" fmla="*/ 268 w 901130"/>
              <a:gd name="connsiteY0" fmla="*/ 327341 h 689292"/>
              <a:gd name="connsiteX1" fmla="*/ 268 w 901130"/>
              <a:gd name="connsiteY1" fmla="*/ 620235 h 689292"/>
              <a:gd name="connsiteX2" fmla="*/ 93137 w 901130"/>
              <a:gd name="connsiteY2" fmla="*/ 689292 h 689292"/>
              <a:gd name="connsiteX3" fmla="*/ 840850 w 901130"/>
              <a:gd name="connsiteY3" fmla="*/ 684529 h 689292"/>
              <a:gd name="connsiteX4" fmla="*/ 898000 w 901130"/>
              <a:gd name="connsiteY4" fmla="*/ 627379 h 689292"/>
              <a:gd name="connsiteX5" fmla="*/ 898000 w 901130"/>
              <a:gd name="connsiteY5" fmla="*/ 65404 h 689292"/>
              <a:gd name="connsiteX6" fmla="*/ 828943 w 901130"/>
              <a:gd name="connsiteY6" fmla="*/ 13016 h 689292"/>
              <a:gd name="connsiteX7" fmla="*/ 45512 w 901130"/>
              <a:gd name="connsiteY7" fmla="*/ 274954 h 689292"/>
              <a:gd name="connsiteX8" fmla="*/ 268 w 901130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1075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1355"/>
              <a:gd name="connsiteY0" fmla="*/ 327341 h 689292"/>
              <a:gd name="connsiteX1" fmla="*/ 493 w 901355"/>
              <a:gd name="connsiteY1" fmla="*/ 620235 h 689292"/>
              <a:gd name="connsiteX2" fmla="*/ 93362 w 901355"/>
              <a:gd name="connsiteY2" fmla="*/ 689292 h 689292"/>
              <a:gd name="connsiteX3" fmla="*/ 848219 w 901355"/>
              <a:gd name="connsiteY3" fmla="*/ 684529 h 689292"/>
              <a:gd name="connsiteX4" fmla="*/ 898225 w 901355"/>
              <a:gd name="connsiteY4" fmla="*/ 627379 h 689292"/>
              <a:gd name="connsiteX5" fmla="*/ 898225 w 901355"/>
              <a:gd name="connsiteY5" fmla="*/ 65404 h 689292"/>
              <a:gd name="connsiteX6" fmla="*/ 829168 w 901355"/>
              <a:gd name="connsiteY6" fmla="*/ 13016 h 689292"/>
              <a:gd name="connsiteX7" fmla="*/ 45737 w 901355"/>
              <a:gd name="connsiteY7" fmla="*/ 274954 h 689292"/>
              <a:gd name="connsiteX8" fmla="*/ 493 w 901355"/>
              <a:gd name="connsiteY8" fmla="*/ 327341 h 689292"/>
              <a:gd name="connsiteX0" fmla="*/ 493 w 907750"/>
              <a:gd name="connsiteY0" fmla="*/ 327341 h 689292"/>
              <a:gd name="connsiteX1" fmla="*/ 493 w 907750"/>
              <a:gd name="connsiteY1" fmla="*/ 620235 h 689292"/>
              <a:gd name="connsiteX2" fmla="*/ 93362 w 907750"/>
              <a:gd name="connsiteY2" fmla="*/ 689292 h 689292"/>
              <a:gd name="connsiteX3" fmla="*/ 848219 w 907750"/>
              <a:gd name="connsiteY3" fmla="*/ 684529 h 689292"/>
              <a:gd name="connsiteX4" fmla="*/ 907750 w 907750"/>
              <a:gd name="connsiteY4" fmla="*/ 627379 h 689292"/>
              <a:gd name="connsiteX5" fmla="*/ 898225 w 907750"/>
              <a:gd name="connsiteY5" fmla="*/ 65404 h 689292"/>
              <a:gd name="connsiteX6" fmla="*/ 829168 w 907750"/>
              <a:gd name="connsiteY6" fmla="*/ 13016 h 689292"/>
              <a:gd name="connsiteX7" fmla="*/ 45737 w 907750"/>
              <a:gd name="connsiteY7" fmla="*/ 274954 h 689292"/>
              <a:gd name="connsiteX8" fmla="*/ 493 w 907750"/>
              <a:gd name="connsiteY8" fmla="*/ 327341 h 689292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9294"/>
              <a:gd name="connsiteY0" fmla="*/ 328690 h 690641"/>
              <a:gd name="connsiteX1" fmla="*/ 493 w 909294"/>
              <a:gd name="connsiteY1" fmla="*/ 621584 h 690641"/>
              <a:gd name="connsiteX2" fmla="*/ 93362 w 909294"/>
              <a:gd name="connsiteY2" fmla="*/ 690641 h 690641"/>
              <a:gd name="connsiteX3" fmla="*/ 848219 w 909294"/>
              <a:gd name="connsiteY3" fmla="*/ 685878 h 690641"/>
              <a:gd name="connsiteX4" fmla="*/ 907750 w 909294"/>
              <a:gd name="connsiteY4" fmla="*/ 628728 h 690641"/>
              <a:gd name="connsiteX5" fmla="*/ 898225 w 909294"/>
              <a:gd name="connsiteY5" fmla="*/ 66753 h 690641"/>
              <a:gd name="connsiteX6" fmla="*/ 829168 w 909294"/>
              <a:gd name="connsiteY6" fmla="*/ 14365 h 690641"/>
              <a:gd name="connsiteX7" fmla="*/ 45737 w 909294"/>
              <a:gd name="connsiteY7" fmla="*/ 276303 h 690641"/>
              <a:gd name="connsiteX8" fmla="*/ 493 w 909294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628728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07750"/>
              <a:gd name="connsiteY0" fmla="*/ 328690 h 690641"/>
              <a:gd name="connsiteX1" fmla="*/ 493 w 907750"/>
              <a:gd name="connsiteY1" fmla="*/ 621584 h 690641"/>
              <a:gd name="connsiteX2" fmla="*/ 93362 w 907750"/>
              <a:gd name="connsiteY2" fmla="*/ 690641 h 690641"/>
              <a:gd name="connsiteX3" fmla="*/ 848219 w 907750"/>
              <a:gd name="connsiteY3" fmla="*/ 685878 h 690641"/>
              <a:gd name="connsiteX4" fmla="*/ 907750 w 907750"/>
              <a:gd name="connsiteY4" fmla="*/ 578722 h 690641"/>
              <a:gd name="connsiteX5" fmla="*/ 898225 w 907750"/>
              <a:gd name="connsiteY5" fmla="*/ 66753 h 690641"/>
              <a:gd name="connsiteX6" fmla="*/ 829168 w 907750"/>
              <a:gd name="connsiteY6" fmla="*/ 14365 h 690641"/>
              <a:gd name="connsiteX7" fmla="*/ 45737 w 907750"/>
              <a:gd name="connsiteY7" fmla="*/ 276303 h 690641"/>
              <a:gd name="connsiteX8" fmla="*/ 493 w 907750"/>
              <a:gd name="connsiteY8" fmla="*/ 328690 h 690641"/>
              <a:gd name="connsiteX0" fmla="*/ 493 w 910346"/>
              <a:gd name="connsiteY0" fmla="*/ 328690 h 690641"/>
              <a:gd name="connsiteX1" fmla="*/ 493 w 910346"/>
              <a:gd name="connsiteY1" fmla="*/ 621584 h 690641"/>
              <a:gd name="connsiteX2" fmla="*/ 93362 w 910346"/>
              <a:gd name="connsiteY2" fmla="*/ 690641 h 690641"/>
              <a:gd name="connsiteX3" fmla="*/ 848219 w 910346"/>
              <a:gd name="connsiteY3" fmla="*/ 685878 h 690641"/>
              <a:gd name="connsiteX4" fmla="*/ 907750 w 910346"/>
              <a:gd name="connsiteY4" fmla="*/ 578722 h 690641"/>
              <a:gd name="connsiteX5" fmla="*/ 898225 w 910346"/>
              <a:gd name="connsiteY5" fmla="*/ 66753 h 690641"/>
              <a:gd name="connsiteX6" fmla="*/ 829168 w 910346"/>
              <a:gd name="connsiteY6" fmla="*/ 14365 h 690641"/>
              <a:gd name="connsiteX7" fmla="*/ 45737 w 910346"/>
              <a:gd name="connsiteY7" fmla="*/ 276303 h 690641"/>
              <a:gd name="connsiteX8" fmla="*/ 493 w 910346"/>
              <a:gd name="connsiteY8" fmla="*/ 328690 h 690641"/>
              <a:gd name="connsiteX0" fmla="*/ 493 w 908243"/>
              <a:gd name="connsiteY0" fmla="*/ 328690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28690 h 690641"/>
              <a:gd name="connsiteX0" fmla="*/ 493 w 908243"/>
              <a:gd name="connsiteY0" fmla="*/ 359647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9647 h 690641"/>
              <a:gd name="connsiteX0" fmla="*/ 493 w 908243"/>
              <a:gd name="connsiteY0" fmla="*/ 354885 h 690641"/>
              <a:gd name="connsiteX1" fmla="*/ 493 w 908243"/>
              <a:gd name="connsiteY1" fmla="*/ 621584 h 690641"/>
              <a:gd name="connsiteX2" fmla="*/ 93362 w 908243"/>
              <a:gd name="connsiteY2" fmla="*/ 690641 h 690641"/>
              <a:gd name="connsiteX3" fmla="*/ 848219 w 908243"/>
              <a:gd name="connsiteY3" fmla="*/ 685878 h 690641"/>
              <a:gd name="connsiteX4" fmla="*/ 907750 w 908243"/>
              <a:gd name="connsiteY4" fmla="*/ 578722 h 690641"/>
              <a:gd name="connsiteX5" fmla="*/ 898225 w 908243"/>
              <a:gd name="connsiteY5" fmla="*/ 66753 h 690641"/>
              <a:gd name="connsiteX6" fmla="*/ 829168 w 908243"/>
              <a:gd name="connsiteY6" fmla="*/ 14365 h 690641"/>
              <a:gd name="connsiteX7" fmla="*/ 45737 w 908243"/>
              <a:gd name="connsiteY7" fmla="*/ 276303 h 690641"/>
              <a:gd name="connsiteX8" fmla="*/ 493 w 908243"/>
              <a:gd name="connsiteY8" fmla="*/ 354885 h 690641"/>
              <a:gd name="connsiteX0" fmla="*/ 1323 w 909073"/>
              <a:gd name="connsiteY0" fmla="*/ 354885 h 690641"/>
              <a:gd name="connsiteX1" fmla="*/ 1323 w 909073"/>
              <a:gd name="connsiteY1" fmla="*/ 621584 h 690641"/>
              <a:gd name="connsiteX2" fmla="*/ 94192 w 909073"/>
              <a:gd name="connsiteY2" fmla="*/ 690641 h 690641"/>
              <a:gd name="connsiteX3" fmla="*/ 849049 w 909073"/>
              <a:gd name="connsiteY3" fmla="*/ 685878 h 690641"/>
              <a:gd name="connsiteX4" fmla="*/ 908580 w 909073"/>
              <a:gd name="connsiteY4" fmla="*/ 578722 h 690641"/>
              <a:gd name="connsiteX5" fmla="*/ 899055 w 909073"/>
              <a:gd name="connsiteY5" fmla="*/ 66753 h 690641"/>
              <a:gd name="connsiteX6" fmla="*/ 829998 w 909073"/>
              <a:gd name="connsiteY6" fmla="*/ 14365 h 690641"/>
              <a:gd name="connsiteX7" fmla="*/ 46567 w 909073"/>
              <a:gd name="connsiteY7" fmla="*/ 276303 h 690641"/>
              <a:gd name="connsiteX8" fmla="*/ 1323 w 909073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494 w 908244"/>
              <a:gd name="connsiteY0" fmla="*/ 354885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54885 h 690641"/>
              <a:gd name="connsiteX0" fmla="*/ 1322 w 909072"/>
              <a:gd name="connsiteY0" fmla="*/ 354885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54885 h 690641"/>
              <a:gd name="connsiteX0" fmla="*/ 1322 w 909072"/>
              <a:gd name="connsiteY0" fmla="*/ 385842 h 690641"/>
              <a:gd name="connsiteX1" fmla="*/ 1322 w 909072"/>
              <a:gd name="connsiteY1" fmla="*/ 621584 h 690641"/>
              <a:gd name="connsiteX2" fmla="*/ 94191 w 909072"/>
              <a:gd name="connsiteY2" fmla="*/ 690641 h 690641"/>
              <a:gd name="connsiteX3" fmla="*/ 849048 w 909072"/>
              <a:gd name="connsiteY3" fmla="*/ 685878 h 690641"/>
              <a:gd name="connsiteX4" fmla="*/ 908579 w 909072"/>
              <a:gd name="connsiteY4" fmla="*/ 578722 h 690641"/>
              <a:gd name="connsiteX5" fmla="*/ 899054 w 909072"/>
              <a:gd name="connsiteY5" fmla="*/ 66753 h 690641"/>
              <a:gd name="connsiteX6" fmla="*/ 829997 w 909072"/>
              <a:gd name="connsiteY6" fmla="*/ 14365 h 690641"/>
              <a:gd name="connsiteX7" fmla="*/ 46566 w 909072"/>
              <a:gd name="connsiteY7" fmla="*/ 276303 h 690641"/>
              <a:gd name="connsiteX8" fmla="*/ 1322 w 909072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621584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494 w 908244"/>
              <a:gd name="connsiteY0" fmla="*/ 385842 h 690641"/>
              <a:gd name="connsiteX1" fmla="*/ 494 w 908244"/>
              <a:gd name="connsiteY1" fmla="*/ 595390 h 690641"/>
              <a:gd name="connsiteX2" fmla="*/ 93363 w 908244"/>
              <a:gd name="connsiteY2" fmla="*/ 690641 h 690641"/>
              <a:gd name="connsiteX3" fmla="*/ 848220 w 908244"/>
              <a:gd name="connsiteY3" fmla="*/ 685878 h 690641"/>
              <a:gd name="connsiteX4" fmla="*/ 907751 w 908244"/>
              <a:gd name="connsiteY4" fmla="*/ 578722 h 690641"/>
              <a:gd name="connsiteX5" fmla="*/ 898226 w 908244"/>
              <a:gd name="connsiteY5" fmla="*/ 66753 h 690641"/>
              <a:gd name="connsiteX6" fmla="*/ 829169 w 908244"/>
              <a:gd name="connsiteY6" fmla="*/ 14365 h 690641"/>
              <a:gd name="connsiteX7" fmla="*/ 45738 w 908244"/>
              <a:gd name="connsiteY7" fmla="*/ 276303 h 690641"/>
              <a:gd name="connsiteX8" fmla="*/ 494 w 908244"/>
              <a:gd name="connsiteY8" fmla="*/ 385842 h 690641"/>
              <a:gd name="connsiteX0" fmla="*/ 920 w 908670"/>
              <a:gd name="connsiteY0" fmla="*/ 385842 h 690641"/>
              <a:gd name="connsiteX1" fmla="*/ 920 w 908670"/>
              <a:gd name="connsiteY1" fmla="*/ 595390 h 690641"/>
              <a:gd name="connsiteX2" fmla="*/ 93789 w 908670"/>
              <a:gd name="connsiteY2" fmla="*/ 690641 h 690641"/>
              <a:gd name="connsiteX3" fmla="*/ 848646 w 908670"/>
              <a:gd name="connsiteY3" fmla="*/ 685878 h 690641"/>
              <a:gd name="connsiteX4" fmla="*/ 908177 w 908670"/>
              <a:gd name="connsiteY4" fmla="*/ 578722 h 690641"/>
              <a:gd name="connsiteX5" fmla="*/ 898652 w 908670"/>
              <a:gd name="connsiteY5" fmla="*/ 66753 h 690641"/>
              <a:gd name="connsiteX6" fmla="*/ 829595 w 908670"/>
              <a:gd name="connsiteY6" fmla="*/ 14365 h 690641"/>
              <a:gd name="connsiteX7" fmla="*/ 46164 w 908670"/>
              <a:gd name="connsiteY7" fmla="*/ 276303 h 690641"/>
              <a:gd name="connsiteX8" fmla="*/ 920 w 908670"/>
              <a:gd name="connsiteY8" fmla="*/ 385842 h 690641"/>
              <a:gd name="connsiteX0" fmla="*/ 882 w 908632"/>
              <a:gd name="connsiteY0" fmla="*/ 385842 h 694528"/>
              <a:gd name="connsiteX1" fmla="*/ 882 w 908632"/>
              <a:gd name="connsiteY1" fmla="*/ 595390 h 694528"/>
              <a:gd name="connsiteX2" fmla="*/ 93751 w 908632"/>
              <a:gd name="connsiteY2" fmla="*/ 690641 h 694528"/>
              <a:gd name="connsiteX3" fmla="*/ 848608 w 908632"/>
              <a:gd name="connsiteY3" fmla="*/ 685878 h 694528"/>
              <a:gd name="connsiteX4" fmla="*/ 908139 w 908632"/>
              <a:gd name="connsiteY4" fmla="*/ 578722 h 694528"/>
              <a:gd name="connsiteX5" fmla="*/ 898614 w 908632"/>
              <a:gd name="connsiteY5" fmla="*/ 66753 h 694528"/>
              <a:gd name="connsiteX6" fmla="*/ 829557 w 908632"/>
              <a:gd name="connsiteY6" fmla="*/ 14365 h 694528"/>
              <a:gd name="connsiteX7" fmla="*/ 46126 w 908632"/>
              <a:gd name="connsiteY7" fmla="*/ 276303 h 694528"/>
              <a:gd name="connsiteX8" fmla="*/ 882 w 908632"/>
              <a:gd name="connsiteY8" fmla="*/ 385842 h 694528"/>
              <a:gd name="connsiteX0" fmla="*/ 882 w 908632"/>
              <a:gd name="connsiteY0" fmla="*/ 385842 h 691355"/>
              <a:gd name="connsiteX1" fmla="*/ 882 w 908632"/>
              <a:gd name="connsiteY1" fmla="*/ 595390 h 691355"/>
              <a:gd name="connsiteX2" fmla="*/ 93751 w 908632"/>
              <a:gd name="connsiteY2" fmla="*/ 690641 h 691355"/>
              <a:gd name="connsiteX3" fmla="*/ 848608 w 908632"/>
              <a:gd name="connsiteY3" fmla="*/ 685878 h 691355"/>
              <a:gd name="connsiteX4" fmla="*/ 908139 w 908632"/>
              <a:gd name="connsiteY4" fmla="*/ 578722 h 691355"/>
              <a:gd name="connsiteX5" fmla="*/ 898614 w 908632"/>
              <a:gd name="connsiteY5" fmla="*/ 66753 h 691355"/>
              <a:gd name="connsiteX6" fmla="*/ 829557 w 908632"/>
              <a:gd name="connsiteY6" fmla="*/ 14365 h 691355"/>
              <a:gd name="connsiteX7" fmla="*/ 46126 w 908632"/>
              <a:gd name="connsiteY7" fmla="*/ 276303 h 691355"/>
              <a:gd name="connsiteX8" fmla="*/ 882 w 908632"/>
              <a:gd name="connsiteY8" fmla="*/ 385842 h 691355"/>
              <a:gd name="connsiteX0" fmla="*/ 882 w 908632"/>
              <a:gd name="connsiteY0" fmla="*/ 385842 h 690641"/>
              <a:gd name="connsiteX1" fmla="*/ 882 w 908632"/>
              <a:gd name="connsiteY1" fmla="*/ 595390 h 690641"/>
              <a:gd name="connsiteX2" fmla="*/ 93751 w 908632"/>
              <a:gd name="connsiteY2" fmla="*/ 690641 h 690641"/>
              <a:gd name="connsiteX3" fmla="*/ 848608 w 908632"/>
              <a:gd name="connsiteY3" fmla="*/ 685878 h 690641"/>
              <a:gd name="connsiteX4" fmla="*/ 908139 w 908632"/>
              <a:gd name="connsiteY4" fmla="*/ 578722 h 690641"/>
              <a:gd name="connsiteX5" fmla="*/ 898614 w 908632"/>
              <a:gd name="connsiteY5" fmla="*/ 66753 h 690641"/>
              <a:gd name="connsiteX6" fmla="*/ 829557 w 908632"/>
              <a:gd name="connsiteY6" fmla="*/ 14365 h 690641"/>
              <a:gd name="connsiteX7" fmla="*/ 46126 w 908632"/>
              <a:gd name="connsiteY7" fmla="*/ 276303 h 690641"/>
              <a:gd name="connsiteX8" fmla="*/ 882 w 908632"/>
              <a:gd name="connsiteY8" fmla="*/ 385842 h 690641"/>
              <a:gd name="connsiteX0" fmla="*/ 655 w 908405"/>
              <a:gd name="connsiteY0" fmla="*/ 385842 h 690641"/>
              <a:gd name="connsiteX1" fmla="*/ 655 w 908405"/>
              <a:gd name="connsiteY1" fmla="*/ 595390 h 690641"/>
              <a:gd name="connsiteX2" fmla="*/ 112574 w 908405"/>
              <a:gd name="connsiteY2" fmla="*/ 690641 h 690641"/>
              <a:gd name="connsiteX3" fmla="*/ 848381 w 908405"/>
              <a:gd name="connsiteY3" fmla="*/ 685878 h 690641"/>
              <a:gd name="connsiteX4" fmla="*/ 907912 w 908405"/>
              <a:gd name="connsiteY4" fmla="*/ 578722 h 690641"/>
              <a:gd name="connsiteX5" fmla="*/ 898387 w 908405"/>
              <a:gd name="connsiteY5" fmla="*/ 66753 h 690641"/>
              <a:gd name="connsiteX6" fmla="*/ 829330 w 908405"/>
              <a:gd name="connsiteY6" fmla="*/ 14365 h 690641"/>
              <a:gd name="connsiteX7" fmla="*/ 45899 w 908405"/>
              <a:gd name="connsiteY7" fmla="*/ 276303 h 690641"/>
              <a:gd name="connsiteX8" fmla="*/ 655 w 908405"/>
              <a:gd name="connsiteY8" fmla="*/ 385842 h 690641"/>
              <a:gd name="connsiteX0" fmla="*/ 807 w 908557"/>
              <a:gd name="connsiteY0" fmla="*/ 385842 h 692203"/>
              <a:gd name="connsiteX1" fmla="*/ 807 w 908557"/>
              <a:gd name="connsiteY1" fmla="*/ 595390 h 692203"/>
              <a:gd name="connsiteX2" fmla="*/ 112726 w 908557"/>
              <a:gd name="connsiteY2" fmla="*/ 690641 h 692203"/>
              <a:gd name="connsiteX3" fmla="*/ 848533 w 908557"/>
              <a:gd name="connsiteY3" fmla="*/ 685878 h 692203"/>
              <a:gd name="connsiteX4" fmla="*/ 908064 w 908557"/>
              <a:gd name="connsiteY4" fmla="*/ 578722 h 692203"/>
              <a:gd name="connsiteX5" fmla="*/ 898539 w 908557"/>
              <a:gd name="connsiteY5" fmla="*/ 66753 h 692203"/>
              <a:gd name="connsiteX6" fmla="*/ 829482 w 908557"/>
              <a:gd name="connsiteY6" fmla="*/ 14365 h 692203"/>
              <a:gd name="connsiteX7" fmla="*/ 46051 w 908557"/>
              <a:gd name="connsiteY7" fmla="*/ 276303 h 692203"/>
              <a:gd name="connsiteX8" fmla="*/ 807 w 908557"/>
              <a:gd name="connsiteY8" fmla="*/ 385842 h 692203"/>
              <a:gd name="connsiteX0" fmla="*/ 699 w 908449"/>
              <a:gd name="connsiteY0" fmla="*/ 385842 h 692203"/>
              <a:gd name="connsiteX1" fmla="*/ 699 w 908449"/>
              <a:gd name="connsiteY1" fmla="*/ 595390 h 692203"/>
              <a:gd name="connsiteX2" fmla="*/ 112618 w 908449"/>
              <a:gd name="connsiteY2" fmla="*/ 690641 h 692203"/>
              <a:gd name="connsiteX3" fmla="*/ 848425 w 908449"/>
              <a:gd name="connsiteY3" fmla="*/ 685878 h 692203"/>
              <a:gd name="connsiteX4" fmla="*/ 907956 w 908449"/>
              <a:gd name="connsiteY4" fmla="*/ 578722 h 692203"/>
              <a:gd name="connsiteX5" fmla="*/ 898431 w 908449"/>
              <a:gd name="connsiteY5" fmla="*/ 66753 h 692203"/>
              <a:gd name="connsiteX6" fmla="*/ 829374 w 908449"/>
              <a:gd name="connsiteY6" fmla="*/ 14365 h 692203"/>
              <a:gd name="connsiteX7" fmla="*/ 45943 w 908449"/>
              <a:gd name="connsiteY7" fmla="*/ 276303 h 692203"/>
              <a:gd name="connsiteX8" fmla="*/ 699 w 908449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1004"/>
              <a:gd name="connsiteY0" fmla="*/ 385842 h 692203"/>
              <a:gd name="connsiteX1" fmla="*/ 699 w 911004"/>
              <a:gd name="connsiteY1" fmla="*/ 595390 h 692203"/>
              <a:gd name="connsiteX2" fmla="*/ 112618 w 911004"/>
              <a:gd name="connsiteY2" fmla="*/ 690641 h 692203"/>
              <a:gd name="connsiteX3" fmla="*/ 848425 w 911004"/>
              <a:gd name="connsiteY3" fmla="*/ 685878 h 692203"/>
              <a:gd name="connsiteX4" fmla="*/ 907956 w 911004"/>
              <a:gd name="connsiteY4" fmla="*/ 578722 h 692203"/>
              <a:gd name="connsiteX5" fmla="*/ 910534 w 911004"/>
              <a:gd name="connsiteY5" fmla="*/ 66753 h 692203"/>
              <a:gd name="connsiteX6" fmla="*/ 829374 w 911004"/>
              <a:gd name="connsiteY6" fmla="*/ 14365 h 692203"/>
              <a:gd name="connsiteX7" fmla="*/ 45943 w 911004"/>
              <a:gd name="connsiteY7" fmla="*/ 276303 h 692203"/>
              <a:gd name="connsiteX8" fmla="*/ 699 w 911004"/>
              <a:gd name="connsiteY8" fmla="*/ 385842 h 692203"/>
              <a:gd name="connsiteX0" fmla="*/ 699 w 910534"/>
              <a:gd name="connsiteY0" fmla="*/ 386399 h 692760"/>
              <a:gd name="connsiteX1" fmla="*/ 699 w 910534"/>
              <a:gd name="connsiteY1" fmla="*/ 595947 h 692760"/>
              <a:gd name="connsiteX2" fmla="*/ 112618 w 910534"/>
              <a:gd name="connsiteY2" fmla="*/ 691198 h 692760"/>
              <a:gd name="connsiteX3" fmla="*/ 848425 w 910534"/>
              <a:gd name="connsiteY3" fmla="*/ 686435 h 692760"/>
              <a:gd name="connsiteX4" fmla="*/ 907956 w 910534"/>
              <a:gd name="connsiteY4" fmla="*/ 579279 h 692760"/>
              <a:gd name="connsiteX5" fmla="*/ 910534 w 910534"/>
              <a:gd name="connsiteY5" fmla="*/ 67310 h 692760"/>
              <a:gd name="connsiteX6" fmla="*/ 829374 w 910534"/>
              <a:gd name="connsiteY6" fmla="*/ 14922 h 692760"/>
              <a:gd name="connsiteX7" fmla="*/ 45943 w 910534"/>
              <a:gd name="connsiteY7" fmla="*/ 276860 h 692760"/>
              <a:gd name="connsiteX8" fmla="*/ 699 w 910534"/>
              <a:gd name="connsiteY8" fmla="*/ 386399 h 692760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699 w 910534"/>
              <a:gd name="connsiteY0" fmla="*/ 384791 h 691152"/>
              <a:gd name="connsiteX1" fmla="*/ 699 w 910534"/>
              <a:gd name="connsiteY1" fmla="*/ 594339 h 691152"/>
              <a:gd name="connsiteX2" fmla="*/ 112618 w 910534"/>
              <a:gd name="connsiteY2" fmla="*/ 689590 h 691152"/>
              <a:gd name="connsiteX3" fmla="*/ 848425 w 910534"/>
              <a:gd name="connsiteY3" fmla="*/ 684827 h 691152"/>
              <a:gd name="connsiteX4" fmla="*/ 907956 w 910534"/>
              <a:gd name="connsiteY4" fmla="*/ 577671 h 691152"/>
              <a:gd name="connsiteX5" fmla="*/ 910534 w 910534"/>
              <a:gd name="connsiteY5" fmla="*/ 65702 h 691152"/>
              <a:gd name="connsiteX6" fmla="*/ 829374 w 910534"/>
              <a:gd name="connsiteY6" fmla="*/ 13314 h 691152"/>
              <a:gd name="connsiteX7" fmla="*/ 45943 w 910534"/>
              <a:gd name="connsiteY7" fmla="*/ 275252 h 691152"/>
              <a:gd name="connsiteX8" fmla="*/ 699 w 910534"/>
              <a:gd name="connsiteY8" fmla="*/ 384791 h 691152"/>
              <a:gd name="connsiteX0" fmla="*/ 264 w 910099"/>
              <a:gd name="connsiteY0" fmla="*/ 384791 h 691326"/>
              <a:gd name="connsiteX1" fmla="*/ 264 w 910099"/>
              <a:gd name="connsiteY1" fmla="*/ 594339 h 691326"/>
              <a:gd name="connsiteX2" fmla="*/ 112183 w 910099"/>
              <a:gd name="connsiteY2" fmla="*/ 689590 h 691326"/>
              <a:gd name="connsiteX3" fmla="*/ 847990 w 910099"/>
              <a:gd name="connsiteY3" fmla="*/ 684827 h 691326"/>
              <a:gd name="connsiteX4" fmla="*/ 907521 w 910099"/>
              <a:gd name="connsiteY4" fmla="*/ 577671 h 691326"/>
              <a:gd name="connsiteX5" fmla="*/ 910099 w 910099"/>
              <a:gd name="connsiteY5" fmla="*/ 65702 h 691326"/>
              <a:gd name="connsiteX6" fmla="*/ 828939 w 910099"/>
              <a:gd name="connsiteY6" fmla="*/ 13314 h 691326"/>
              <a:gd name="connsiteX7" fmla="*/ 45508 w 910099"/>
              <a:gd name="connsiteY7" fmla="*/ 275252 h 691326"/>
              <a:gd name="connsiteX8" fmla="*/ 264 w 910099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365 w 910200"/>
              <a:gd name="connsiteY0" fmla="*/ 384791 h 691326"/>
              <a:gd name="connsiteX1" fmla="*/ 365 w 910200"/>
              <a:gd name="connsiteY1" fmla="*/ 594339 h 691326"/>
              <a:gd name="connsiteX2" fmla="*/ 112284 w 910200"/>
              <a:gd name="connsiteY2" fmla="*/ 689590 h 691326"/>
              <a:gd name="connsiteX3" fmla="*/ 848091 w 910200"/>
              <a:gd name="connsiteY3" fmla="*/ 684827 h 691326"/>
              <a:gd name="connsiteX4" fmla="*/ 907622 w 910200"/>
              <a:gd name="connsiteY4" fmla="*/ 577671 h 691326"/>
              <a:gd name="connsiteX5" fmla="*/ 910200 w 910200"/>
              <a:gd name="connsiteY5" fmla="*/ 65702 h 691326"/>
              <a:gd name="connsiteX6" fmla="*/ 829040 w 910200"/>
              <a:gd name="connsiteY6" fmla="*/ 13314 h 691326"/>
              <a:gd name="connsiteX7" fmla="*/ 45609 w 910200"/>
              <a:gd name="connsiteY7" fmla="*/ 275252 h 691326"/>
              <a:gd name="connsiteX8" fmla="*/ 365 w 910200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111919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91326"/>
              <a:gd name="connsiteX1" fmla="*/ 0 w 909835"/>
              <a:gd name="connsiteY1" fmla="*/ 594339 h 691326"/>
              <a:gd name="connsiteX2" fmla="*/ 60014 w 909835"/>
              <a:gd name="connsiteY2" fmla="*/ 689590 h 691326"/>
              <a:gd name="connsiteX3" fmla="*/ 847726 w 909835"/>
              <a:gd name="connsiteY3" fmla="*/ 684827 h 691326"/>
              <a:gd name="connsiteX4" fmla="*/ 907257 w 909835"/>
              <a:gd name="connsiteY4" fmla="*/ 577671 h 691326"/>
              <a:gd name="connsiteX5" fmla="*/ 909835 w 909835"/>
              <a:gd name="connsiteY5" fmla="*/ 65702 h 691326"/>
              <a:gd name="connsiteX6" fmla="*/ 828675 w 909835"/>
              <a:gd name="connsiteY6" fmla="*/ 13314 h 691326"/>
              <a:gd name="connsiteX7" fmla="*/ 45244 w 909835"/>
              <a:gd name="connsiteY7" fmla="*/ 275252 h 691326"/>
              <a:gd name="connsiteX8" fmla="*/ 0 w 909835"/>
              <a:gd name="connsiteY8" fmla="*/ 384791 h 691326"/>
              <a:gd name="connsiteX0" fmla="*/ 0 w 909835"/>
              <a:gd name="connsiteY0" fmla="*/ 384791 h 689590"/>
              <a:gd name="connsiteX1" fmla="*/ 0 w 909835"/>
              <a:gd name="connsiteY1" fmla="*/ 594339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4791 h 690195"/>
              <a:gd name="connsiteX1" fmla="*/ 0 w 909835"/>
              <a:gd name="connsiteY1" fmla="*/ 594339 h 690195"/>
              <a:gd name="connsiteX2" fmla="*/ 60014 w 909835"/>
              <a:gd name="connsiteY2" fmla="*/ 689590 h 690195"/>
              <a:gd name="connsiteX3" fmla="*/ 847726 w 909835"/>
              <a:gd name="connsiteY3" fmla="*/ 684827 h 690195"/>
              <a:gd name="connsiteX4" fmla="*/ 907257 w 909835"/>
              <a:gd name="connsiteY4" fmla="*/ 577671 h 690195"/>
              <a:gd name="connsiteX5" fmla="*/ 909835 w 909835"/>
              <a:gd name="connsiteY5" fmla="*/ 65702 h 690195"/>
              <a:gd name="connsiteX6" fmla="*/ 828675 w 909835"/>
              <a:gd name="connsiteY6" fmla="*/ 13314 h 690195"/>
              <a:gd name="connsiteX7" fmla="*/ 45244 w 909835"/>
              <a:gd name="connsiteY7" fmla="*/ 275252 h 690195"/>
              <a:gd name="connsiteX8" fmla="*/ 0 w 909835"/>
              <a:gd name="connsiteY8" fmla="*/ 384791 h 690195"/>
              <a:gd name="connsiteX0" fmla="*/ 0 w 909835"/>
              <a:gd name="connsiteY0" fmla="*/ 384791 h 689590"/>
              <a:gd name="connsiteX1" fmla="*/ 0 w 909835"/>
              <a:gd name="connsiteY1" fmla="*/ 580458 h 689590"/>
              <a:gd name="connsiteX2" fmla="*/ 60014 w 909835"/>
              <a:gd name="connsiteY2" fmla="*/ 689590 h 689590"/>
              <a:gd name="connsiteX3" fmla="*/ 847726 w 909835"/>
              <a:gd name="connsiteY3" fmla="*/ 684827 h 689590"/>
              <a:gd name="connsiteX4" fmla="*/ 907257 w 909835"/>
              <a:gd name="connsiteY4" fmla="*/ 577671 h 689590"/>
              <a:gd name="connsiteX5" fmla="*/ 909835 w 909835"/>
              <a:gd name="connsiteY5" fmla="*/ 65702 h 689590"/>
              <a:gd name="connsiteX6" fmla="*/ 828675 w 909835"/>
              <a:gd name="connsiteY6" fmla="*/ 13314 h 689590"/>
              <a:gd name="connsiteX7" fmla="*/ 45244 w 909835"/>
              <a:gd name="connsiteY7" fmla="*/ 275252 h 689590"/>
              <a:gd name="connsiteX8" fmla="*/ 0 w 909835"/>
              <a:gd name="connsiteY8" fmla="*/ 384791 h 68959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8381 h 693180"/>
              <a:gd name="connsiteX1" fmla="*/ 0 w 909835"/>
              <a:gd name="connsiteY1" fmla="*/ 584048 h 693180"/>
              <a:gd name="connsiteX2" fmla="*/ 60014 w 909835"/>
              <a:gd name="connsiteY2" fmla="*/ 693180 h 693180"/>
              <a:gd name="connsiteX3" fmla="*/ 847726 w 909835"/>
              <a:gd name="connsiteY3" fmla="*/ 688417 h 693180"/>
              <a:gd name="connsiteX4" fmla="*/ 907257 w 909835"/>
              <a:gd name="connsiteY4" fmla="*/ 581261 h 693180"/>
              <a:gd name="connsiteX5" fmla="*/ 909835 w 909835"/>
              <a:gd name="connsiteY5" fmla="*/ 69292 h 693180"/>
              <a:gd name="connsiteX6" fmla="*/ 845679 w 909835"/>
              <a:gd name="connsiteY6" fmla="*/ 11351 h 693180"/>
              <a:gd name="connsiteX7" fmla="*/ 45244 w 909835"/>
              <a:gd name="connsiteY7" fmla="*/ 278842 h 693180"/>
              <a:gd name="connsiteX8" fmla="*/ 0 w 909835"/>
              <a:gd name="connsiteY8" fmla="*/ 388381 h 693180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  <a:gd name="connsiteX0" fmla="*/ 0 w 909835"/>
              <a:gd name="connsiteY0" fmla="*/ 387170 h 691969"/>
              <a:gd name="connsiteX1" fmla="*/ 0 w 909835"/>
              <a:gd name="connsiteY1" fmla="*/ 582837 h 691969"/>
              <a:gd name="connsiteX2" fmla="*/ 60014 w 909835"/>
              <a:gd name="connsiteY2" fmla="*/ 691969 h 691969"/>
              <a:gd name="connsiteX3" fmla="*/ 847726 w 909835"/>
              <a:gd name="connsiteY3" fmla="*/ 687206 h 691969"/>
              <a:gd name="connsiteX4" fmla="*/ 907257 w 909835"/>
              <a:gd name="connsiteY4" fmla="*/ 580050 h 691969"/>
              <a:gd name="connsiteX5" fmla="*/ 909835 w 909835"/>
              <a:gd name="connsiteY5" fmla="*/ 68081 h 691969"/>
              <a:gd name="connsiteX6" fmla="*/ 845679 w 909835"/>
              <a:gd name="connsiteY6" fmla="*/ 10140 h 691969"/>
              <a:gd name="connsiteX7" fmla="*/ 45244 w 909835"/>
              <a:gd name="connsiteY7" fmla="*/ 277631 h 691969"/>
              <a:gd name="connsiteX8" fmla="*/ 0 w 909835"/>
              <a:gd name="connsiteY8" fmla="*/ 387170 h 69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35" h="691969">
                <a:moveTo>
                  <a:pt x="0" y="387170"/>
                </a:moveTo>
                <a:lnTo>
                  <a:pt x="0" y="582837"/>
                </a:lnTo>
                <a:cubicBezTo>
                  <a:pt x="314" y="693790"/>
                  <a:pt x="2172" y="691574"/>
                  <a:pt x="60014" y="691969"/>
                </a:cubicBezTo>
                <a:lnTo>
                  <a:pt x="847726" y="687206"/>
                </a:lnTo>
                <a:cubicBezTo>
                  <a:pt x="901495" y="687412"/>
                  <a:pt x="901708" y="648353"/>
                  <a:pt x="907257" y="580050"/>
                </a:cubicBezTo>
                <a:cubicBezTo>
                  <a:pt x="908116" y="409394"/>
                  <a:pt x="908976" y="238737"/>
                  <a:pt x="909835" y="68081"/>
                </a:cubicBezTo>
                <a:cubicBezTo>
                  <a:pt x="906309" y="-20324"/>
                  <a:pt x="891944" y="-1567"/>
                  <a:pt x="845679" y="10140"/>
                </a:cubicBezTo>
                <a:lnTo>
                  <a:pt x="45244" y="277631"/>
                </a:lnTo>
                <a:cubicBezTo>
                  <a:pt x="-3528" y="296576"/>
                  <a:pt x="701" y="315148"/>
                  <a:pt x="0" y="38717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9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111375" y="4819273"/>
            <a:ext cx="6961384" cy="1120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15">
                <a:solidFill>
                  <a:srgbClr val="000000"/>
                </a:solidFill>
              </a:defRPr>
            </a:lvl1pPr>
            <a:lvl2pPr marL="377982" indent="0" algn="ctr">
              <a:buNone/>
              <a:defRPr sz="1653"/>
            </a:lvl2pPr>
            <a:lvl3pPr marL="755963" indent="0" algn="ctr">
              <a:buNone/>
              <a:defRPr sz="1488"/>
            </a:lvl3pPr>
            <a:lvl4pPr marL="1133945" indent="0" algn="ctr">
              <a:buNone/>
              <a:defRPr sz="1323"/>
            </a:lvl4pPr>
            <a:lvl5pPr marL="1511926" indent="0" algn="ctr">
              <a:buNone/>
              <a:defRPr sz="1323"/>
            </a:lvl5pPr>
            <a:lvl6pPr marL="1889908" indent="0" algn="ctr">
              <a:buNone/>
              <a:defRPr sz="1323"/>
            </a:lvl6pPr>
            <a:lvl7pPr marL="2267889" indent="0" algn="ctr">
              <a:buNone/>
              <a:defRPr sz="1323"/>
            </a:lvl7pPr>
            <a:lvl8pPr marL="2645871" indent="0" algn="ctr">
              <a:buNone/>
              <a:defRPr sz="1323"/>
            </a:lvl8pPr>
            <a:lvl9pPr marL="3023853" indent="0" algn="ctr">
              <a:buNone/>
              <a:defRPr sz="1323"/>
            </a:lvl9pPr>
          </a:lstStyle>
          <a:p>
            <a:r>
              <a:rPr lang="ba-RU" dirty="0"/>
              <a:t>П</a:t>
            </a:r>
            <a:r>
              <a:rPr lang="ru-RU" dirty="0" err="1"/>
              <a:t>одзаголовок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68" y="217484"/>
            <a:ext cx="2981368" cy="67898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 userDrawn="1"/>
        </p:nvCxnSpPr>
        <p:spPr>
          <a:xfrm flipH="1">
            <a:off x="11866302" y="7254087"/>
            <a:ext cx="157347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 userDrawn="1"/>
        </p:nvCxnSpPr>
        <p:spPr>
          <a:xfrm flipH="1">
            <a:off x="2" y="1054353"/>
            <a:ext cx="397943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Дата 1">
            <a:extLst>
              <a:ext uri="{FF2B5EF4-FFF2-40B4-BE49-F238E27FC236}">
                <a16:creationId xmlns:a16="http://schemas.microsoft.com/office/drawing/2014/main" id="{12A1E2EC-A064-7937-DADF-AF37A2459B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0247" y="6570120"/>
            <a:ext cx="3024188" cy="401638"/>
          </a:xfrm>
        </p:spPr>
        <p:txBody>
          <a:bodyPr/>
          <a:lstStyle>
            <a:lvl1pPr algn="r">
              <a:defRPr/>
            </a:lvl1pPr>
          </a:lstStyle>
          <a:p>
            <a:fld id="{2C672EA6-DC15-4194-8DFA-EEE47966C982}" type="datetime4">
              <a:rPr lang="ru-RU" smtClean="0"/>
              <a:t>10 апреля 2025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9979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6">
            <a:extLst>
              <a:ext uri="{FF2B5EF4-FFF2-40B4-BE49-F238E27FC236}">
                <a16:creationId xmlns:a16="http://schemas.microsoft.com/office/drawing/2014/main" id="{82CC786F-3409-C8DA-2676-BE9974130B4B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6197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87549"/>
            <a:ext cx="12242797" cy="54015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21" name="Рисунок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A15951B-1996-EADD-8660-120D510AF958}"/>
              </a:ext>
            </a:extLst>
          </p:cNvPr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A0E31F19-73E1-8F0C-2524-AB1526299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8" y="6899454"/>
            <a:ext cx="1325678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Нижний колонтитул 2">
            <a:extLst>
              <a:ext uri="{FF2B5EF4-FFF2-40B4-BE49-F238E27FC236}">
                <a16:creationId xmlns:a16="http://schemas.microsoft.com/office/drawing/2014/main" id="{D937E029-E96C-ECD3-BA63-867A4E753CC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2E2447D1-8434-EC7E-60BD-ACBD4A710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9" y="259076"/>
            <a:ext cx="11591925" cy="527774"/>
          </a:xfrm>
          <a:prstGeom prst="rect">
            <a:avLst/>
          </a:prstGeom>
        </p:spPr>
        <p:txBody>
          <a:bodyPr/>
          <a:lstStyle>
            <a:lvl1pPr marL="0" indent="0"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lvl="0" indent="-188991" algn="l" defTabSz="755963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2161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79890" y="1175950"/>
            <a:ext cx="6313896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720882" indent="-342900" algn="l">
              <a:buFont typeface="Wingdings" panose="05000000000000000000" pitchFamily="2" charset="2"/>
              <a:buChar char="§"/>
              <a:defRPr sz="2320">
                <a:solidFill>
                  <a:srgbClr val="000000"/>
                </a:solidFill>
              </a:defRPr>
            </a:lvl2pPr>
            <a:lvl3pPr marL="1041713" indent="-285750" algn="l">
              <a:buFont typeface="Arial" panose="020B0604020202020204" pitchFamily="34" charset="0"/>
              <a:buChar char="•"/>
              <a:defRPr sz="2320">
                <a:solidFill>
                  <a:srgbClr val="000000"/>
                </a:solidFill>
              </a:defRPr>
            </a:lvl3pPr>
            <a:lvl4pPr marL="1133945" indent="0" algn="ctr">
              <a:buNone/>
              <a:defRPr>
                <a:solidFill>
                  <a:srgbClr val="000000"/>
                </a:solidFill>
              </a:defRPr>
            </a:lvl4pPr>
            <a:lvl5pPr marL="1511926" indent="0" algn="ctr">
              <a:buNone/>
              <a:defRPr>
                <a:solidFill>
                  <a:srgbClr val="000000"/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7" name="Рисунок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27" name="Объект 26"/>
          <p:cNvSpPr>
            <a:spLocks noGrp="1"/>
          </p:cNvSpPr>
          <p:nvPr>
            <p:ph sz="quarter" idx="13" hasCustomPrompt="1"/>
          </p:nvPr>
        </p:nvSpPr>
        <p:spPr>
          <a:xfrm>
            <a:off x="650990" y="1175948"/>
            <a:ext cx="562790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320">
                <a:solidFill>
                  <a:srgbClr val="000000"/>
                </a:solidFill>
              </a:defRPr>
            </a:lvl1pPr>
          </a:lstStyle>
          <a:p>
            <a:r>
              <a:rPr lang="ru-RU" dirty="0"/>
              <a:t>Фото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A1F8AD31-D1F8-FDC3-624B-230C6DC41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2335" y="6899454"/>
            <a:ext cx="1800201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3FDA71C-AFDC-AF92-4F73-CD754548929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CAA75ED3-6761-E0A6-AF43-952F2AD8C0AD}"/>
              </a:ext>
            </a:extLst>
          </p:cNvPr>
          <p:cNvSpPr txBox="1">
            <a:spLocks/>
          </p:cNvSpPr>
          <p:nvPr userDrawn="1"/>
        </p:nvSpPr>
        <p:spPr>
          <a:xfrm>
            <a:off x="4759743" y="259076"/>
            <a:ext cx="7482861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71376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Объект 20"/>
          <p:cNvSpPr>
            <a:spLocks noGrp="1"/>
          </p:cNvSpPr>
          <p:nvPr>
            <p:ph sz="quarter" idx="10"/>
          </p:nvPr>
        </p:nvSpPr>
        <p:spPr>
          <a:xfrm>
            <a:off x="1" y="1186449"/>
            <a:ext cx="13439775" cy="638372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320">
                <a:solidFill>
                  <a:schemeClr val="bg1"/>
                </a:solidFill>
              </a:defRPr>
            </a:lvl1pPr>
            <a:lvl2pPr>
              <a:defRPr sz="2320"/>
            </a:lvl2pPr>
            <a:lvl3pPr>
              <a:defRPr sz="2320"/>
            </a:lvl3pPr>
            <a:lvl4pPr>
              <a:defRPr sz="2320"/>
            </a:lvl4pPr>
            <a:lvl5pPr>
              <a:defRPr sz="232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2" name="Подзаголовок 2"/>
          <p:cNvSpPr txBox="1">
            <a:spLocks/>
          </p:cNvSpPr>
          <p:nvPr userDrawn="1"/>
        </p:nvSpPr>
        <p:spPr>
          <a:xfrm>
            <a:off x="650988" y="6885704"/>
            <a:ext cx="12788788" cy="419982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a-RU" sz="1488" dirty="0">
                <a:solidFill>
                  <a:schemeClr val="bg1">
                    <a:lumMod val="65000"/>
                  </a:schemeClr>
                </a:solidFill>
              </a:rPr>
              <a:t>Уфимский</a:t>
            </a:r>
            <a:r>
              <a:rPr lang="ba-RU" sz="1488" baseline="0" dirty="0">
                <a:solidFill>
                  <a:schemeClr val="bg1">
                    <a:lumMod val="65000"/>
                  </a:schemeClr>
                </a:solidFill>
              </a:rPr>
              <a:t> университет науки и технологий</a:t>
            </a:r>
            <a:endParaRPr lang="ru-RU" sz="1488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8" name="Рисунок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5" name="Заголовок 6">
            <a:extLst>
              <a:ext uri="{FF2B5EF4-FFF2-40B4-BE49-F238E27FC236}">
                <a16:creationId xmlns:a16="http://schemas.microsoft.com/office/drawing/2014/main" id="{3F730435-49CC-74B4-657B-4AF9317955E8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7500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2" y="850232"/>
            <a:ext cx="12165797" cy="1030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650988" y="6879704"/>
            <a:ext cx="12788788" cy="43198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sp>
        <p:nvSpPr>
          <p:cNvPr id="10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50989" y="294863"/>
            <a:ext cx="3980281" cy="46468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315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Колонтитул</a:t>
            </a: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650989" y="1175950"/>
            <a:ext cx="12242797" cy="5413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320">
                <a:solidFill>
                  <a:srgbClr val="000000"/>
                </a:solidFill>
              </a:defRPr>
            </a:lvl1pPr>
            <a:lvl2pPr marL="377982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2pPr>
            <a:lvl3pPr marL="755963" indent="0" algn="ctr">
              <a:buNone/>
              <a:defRPr sz="2320">
                <a:solidFill>
                  <a:schemeClr val="tx1">
                    <a:tint val="75000"/>
                  </a:schemeClr>
                </a:solidFill>
              </a:defRPr>
            </a:lvl3pPr>
            <a:lvl4pPr marL="1133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11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89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678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458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238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" y="850235"/>
            <a:ext cx="4796317" cy="103007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2165799" y="170879"/>
            <a:ext cx="727987" cy="673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/>
          </a:p>
        </p:txBody>
      </p:sp>
      <p:pic>
        <p:nvPicPr>
          <p:cNvPr id="14" name="Рисунок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272" y="294866"/>
            <a:ext cx="480004" cy="479991"/>
          </a:xfrm>
          <a:prstGeom prst="rect">
            <a:avLst/>
          </a:prstGeom>
        </p:spPr>
      </p:pic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3322103-7A00-2BDF-90CE-BCA106D1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6857" y="6899454"/>
            <a:ext cx="1325677" cy="400090"/>
          </a:xfrm>
          <a:prstGeom prst="rect">
            <a:avLst/>
          </a:prstGeom>
        </p:spPr>
        <p:txBody>
          <a:bodyPr/>
          <a:lstStyle>
            <a:lvl1pPr algn="r">
              <a:defRPr sz="1653">
                <a:solidFill>
                  <a:schemeClr val="tx1"/>
                </a:solidFill>
              </a:defRPr>
            </a:lvl1pPr>
          </a:lstStyle>
          <a:p>
            <a:fld id="{CB07D4DF-2351-4A60-A90B-60ED82532F7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Нижний колонтитул 2">
            <a:extLst>
              <a:ext uri="{FF2B5EF4-FFF2-40B4-BE49-F238E27FC236}">
                <a16:creationId xmlns:a16="http://schemas.microsoft.com/office/drawing/2014/main" id="{BE48A9F3-DFD9-0A26-4684-84087B50394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50679" y="6906591"/>
            <a:ext cx="10029647" cy="4016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5" name="Заголовок 6">
            <a:extLst>
              <a:ext uri="{FF2B5EF4-FFF2-40B4-BE49-F238E27FC236}">
                <a16:creationId xmlns:a16="http://schemas.microsoft.com/office/drawing/2014/main" id="{01F2DD6C-0866-FEE5-F048-09C0C78472B3}"/>
              </a:ext>
            </a:extLst>
          </p:cNvPr>
          <p:cNvSpPr txBox="1">
            <a:spLocks/>
          </p:cNvSpPr>
          <p:nvPr userDrawn="1"/>
        </p:nvSpPr>
        <p:spPr>
          <a:xfrm>
            <a:off x="4796319" y="259076"/>
            <a:ext cx="7446285" cy="527774"/>
          </a:xfrm>
          <a:prstGeom prst="rect">
            <a:avLst/>
          </a:prstGeom>
        </p:spPr>
        <p:txBody>
          <a:bodyPr/>
          <a:lstStyle>
            <a:lvl1pPr marL="0" indent="0" algn="l" defTabSz="75596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298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8991" indent="-188991">
              <a:buFont typeface="Arial" panose="020B0604020202020204" pitchFamily="34" charset="0"/>
              <a:buNone/>
            </a:pPr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161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Объект 2"/>
          <p:cNvSpPr>
            <a:spLocks noGrp="1"/>
          </p:cNvSpPr>
          <p:nvPr>
            <p:ph idx="1" hasCustomPrompt="1"/>
          </p:nvPr>
        </p:nvSpPr>
        <p:spPr>
          <a:xfrm>
            <a:off x="666590" y="1346079"/>
            <a:ext cx="12227195" cy="5625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</a:defRPr>
            </a:lvl1pPr>
          </a:lstStyle>
          <a:p>
            <a:pPr marL="188991" marR="0" lvl="0" indent="-188991" algn="l" defTabSz="755963" rtl="0" eaLnBrk="1" fontAlgn="auto" latinLnBrk="0" hangingPunct="1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2315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Текст</a:t>
            </a:r>
          </a:p>
          <a:p>
            <a:pPr marL="566972" marR="0" lvl="1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984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Второй уровень</a:t>
            </a:r>
          </a:p>
          <a:p>
            <a:pPr marL="944953" marR="0" lvl="2" indent="-188991" algn="l" defTabSz="755963" rtl="0" eaLnBrk="1" fontAlgn="auto" latinLnBrk="0" hangingPunct="1">
              <a:lnSpc>
                <a:spcPct val="90000"/>
              </a:lnSpc>
              <a:spcBef>
                <a:spcPts val="41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53" b="0" i="0" u="none" strike="noStrike" kern="1200" cap="none" spc="0" normalizeH="0" baseline="0" noProof="0" dirty="0">
                <a:ln>
                  <a:noFill/>
                </a:ln>
                <a:solidFill>
                  <a:srgbClr val="2A1468"/>
                </a:solidFill>
                <a:effectLst/>
                <a:uLnTx/>
                <a:uFillTx/>
                <a:latin typeface="Golos Text"/>
                <a:ea typeface="+mn-ea"/>
                <a:cs typeface="+mn-cs"/>
              </a:rPr>
              <a:t>Третий уровень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401944" y="1"/>
            <a:ext cx="10037833" cy="953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393"/>
          <a:stretch/>
        </p:blipFill>
        <p:spPr>
          <a:xfrm>
            <a:off x="581342" y="126827"/>
            <a:ext cx="810820" cy="694028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1" y="850232"/>
            <a:ext cx="3321632" cy="103006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88">
              <a:solidFill>
                <a:schemeClr val="tx2"/>
              </a:solidFill>
            </a:endParaRPr>
          </a:p>
        </p:txBody>
      </p:sp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71" r="-844"/>
          <a:stretch/>
        </p:blipFill>
        <p:spPr>
          <a:xfrm>
            <a:off x="1424288" y="126827"/>
            <a:ext cx="1543476" cy="465754"/>
          </a:xfrm>
          <a:prstGeom prst="rect">
            <a:avLst/>
          </a:prstGeom>
        </p:spPr>
      </p:pic>
      <p:sp>
        <p:nvSpPr>
          <p:cNvPr id="25" name="Подзаголовок 2"/>
          <p:cNvSpPr txBox="1">
            <a:spLocks/>
          </p:cNvSpPr>
          <p:nvPr/>
        </p:nvSpPr>
        <p:spPr>
          <a:xfrm>
            <a:off x="1380322" y="529848"/>
            <a:ext cx="1573474" cy="272724"/>
          </a:xfrm>
          <a:prstGeom prst="rect">
            <a:avLst/>
          </a:prstGeom>
        </p:spPr>
        <p:txBody>
          <a:bodyPr vert="horz" lIns="75605" tIns="37802" rIns="75605" bIns="37802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57" dirty="0">
                <a:solidFill>
                  <a:schemeClr val="accent1"/>
                </a:solidFill>
              </a:rPr>
              <a:t>www.uust.ru</a:t>
            </a:r>
            <a:endParaRPr lang="ru-RU" sz="1157" dirty="0">
              <a:solidFill>
                <a:schemeClr val="accent1"/>
              </a:solidFill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8C015D0-4F5D-7BD5-8167-03501BEE660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666590" y="7007225"/>
            <a:ext cx="8321835" cy="401638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9655297-C056-6ACD-5AB7-47312C4A71E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6">
            <a:extLst>
              <a:ext uri="{FF2B5EF4-FFF2-40B4-BE49-F238E27FC236}">
                <a16:creationId xmlns:a16="http://schemas.microsoft.com/office/drawing/2014/main" id="{08D52206-8DC9-FC77-37BB-02FED8B1D670}"/>
              </a:ext>
            </a:extLst>
          </p:cNvPr>
          <p:cNvSpPr txBox="1">
            <a:spLocks/>
          </p:cNvSpPr>
          <p:nvPr userDrawn="1"/>
        </p:nvSpPr>
        <p:spPr>
          <a:xfrm>
            <a:off x="3551535" y="259076"/>
            <a:ext cx="9342250" cy="527774"/>
          </a:xfrm>
          <a:prstGeom prst="rect">
            <a:avLst/>
          </a:prstGeom>
        </p:spPr>
        <p:txBody>
          <a:bodyPr>
            <a:noAutofit/>
          </a:bodyPr>
          <a:lstStyle>
            <a:lvl1pPr algn="r" defTabSz="755963">
              <a:lnSpc>
                <a:spcPct val="90000"/>
              </a:lnSpc>
              <a:spcBef>
                <a:spcPct val="0"/>
              </a:spcBef>
              <a:buNone/>
              <a:defRPr sz="2976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778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EEA5ED8-089D-3AEA-2FD4-820526E29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91662" y="6228109"/>
            <a:ext cx="3024188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6E44E-6EA8-4798-B6AF-B19B8CD07069}" type="datetime4">
              <a:rPr lang="ru-RU" smtClean="0"/>
              <a:t>10 апреля 2025 г.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2822D85-3F58-A750-627A-B2E18EEC67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5232" y="7007225"/>
            <a:ext cx="8173194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FC853-D791-CC8D-A107-E9522F44B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91663" y="7007225"/>
            <a:ext cx="3024187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7C157-3DFC-421B-A65D-786391CEAFD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979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6" r:id="rId3"/>
    <p:sldLayoutId id="2147483753" r:id="rId4"/>
    <p:sldLayoutId id="2147483754" r:id="rId5"/>
    <p:sldLayoutId id="2147483755" r:id="rId6"/>
    <p:sldLayoutId id="2147483757" r:id="rId7"/>
  </p:sldLayoutIdLst>
  <p:hf hdr="0" ftr="0"/>
  <p:txStyles>
    <p:titleStyle>
      <a:lvl1pPr algn="l" defTabSz="755963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91" indent="-188991" algn="l" defTabSz="755963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7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53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934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916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97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879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860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842" indent="-188991" algn="l" defTabSz="75596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82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6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45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926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908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89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871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853" algn="l" defTabSz="755963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263" y="1763613"/>
            <a:ext cx="8021866" cy="1461188"/>
          </a:xfrm>
        </p:spPr>
        <p:txBody>
          <a:bodyPr lIns="91440" tIns="45720" rIns="91440" bIns="45720" anchor="t">
            <a:normAutofit fontScale="90000"/>
          </a:bodyPr>
          <a:lstStyle/>
          <a:p>
            <a:br>
              <a:rPr lang="ru-RU" dirty="0"/>
            </a:br>
            <a:r>
              <a:rPr lang="ru-RU" dirty="0"/>
              <a:t>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Модель камеры обскуры. Алгоритмы калибровки камер.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11375" y="4819273"/>
            <a:ext cx="6696744" cy="1120803"/>
          </a:xfrm>
        </p:spPr>
        <p:txBody>
          <a:bodyPr lIns="91440" tIns="45720" rIns="91440" bIns="45720" anchor="t">
            <a:normAutofit lnSpcReduction="10000"/>
          </a:bodyPr>
          <a:lstStyle/>
          <a:p>
            <a:r>
              <a:rPr lang="ru-RU" sz="2300" dirty="0"/>
              <a:t>Автор: Акмурзин Михаил Эдуардович, гр. ПМ-457</a:t>
            </a:r>
          </a:p>
          <a:p>
            <a:r>
              <a:rPr lang="ru-RU" sz="2300" dirty="0"/>
              <a:t>Научный руководитель: Касаткин Алексей Александрович </a:t>
            </a:r>
          </a:p>
          <a:p>
            <a:endParaRPr lang="ru-RU" dirty="0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79E64C-4E9D-0CE0-28DA-CFF9DF3B6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6079-1E0A-42DC-885C-B4635C0C35B8}" type="datetime4">
              <a:rPr lang="ru-RU" smtClean="0"/>
              <a:pPr/>
              <a:t>10 апреля 2025 г.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640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A33A01-78DC-52E3-6E57-0ED048189100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03163" y="774469"/>
                <a:ext cx="13033448" cy="6256012"/>
              </a:xfrm>
            </p:spPr>
            <p:txBody>
              <a:bodyPr lIns="91440" tIns="45720" rIns="91440" bIns="45720" anchor="t">
                <a:noAutofit/>
              </a:bodyPr>
              <a:lstStyle/>
              <a:p>
                <a:pPr marL="0" lvl="1" algn="just">
                  <a:lnSpc>
                    <a:spcPct val="100000"/>
                  </a:lnSpc>
                  <a:spcBef>
                    <a:spcPts val="827"/>
                  </a:spcBef>
                </a:pPr>
                <a:r>
                  <a:rPr lang="ru-RU" sz="20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Необходимо определить внутренние и внешние параметры неподвижной камеры видеонаблюдения, установленной в городской среде, используя фото- и видеоданные, фиксирующие движения транспортного потока с привлечением априорной геометрической информации о сцене. Под внутренними параметрами понимаются фокусное расстояние, главная точка и коэффициенты дисторсии, под внешними — положение и ориентация камеры в мировой системе координат.</a:t>
                </a:r>
                <a:endParaRPr lang="ru-RU" sz="20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Найти вектор параметров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acc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22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23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31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33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𝑍</m:t>
                              </m:r>
                            </m:sub>
                          </m:sSub>
                        </m:e>
                      </m:d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фокусное расстояние камеры,</a:t>
                </a:r>
                <a:r>
                  <a:rPr lang="ru-RU" sz="2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координаты главной точки,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коэффициенты радиальной дисторсии,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коэффициенты тангенциальной дисторсии,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элементы матрицы поворота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1,3,  </m:t>
                        </m:r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20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1,3</m:t>
                        </m:r>
                      </m:e>
                    </m:acc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элементы вектора переноса. 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Который минимизирует ошибку проекции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 ее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образ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u-RU" sz="20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20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ru-RU" sz="20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используя функцию проекции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ru-RU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𝐹</m:t>
                                      </m:r>
                                      <m:d>
                                        <m:dPr>
                                          <m:ctrlPr>
                                            <a:rPr lang="ru-RU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𝑀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Times New Roman" panose="020206030504050203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ru-RU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ru-RU" sz="20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 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ru-RU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ru-RU" sz="20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ru-RU" sz="20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ru-RU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𝑚𝑖𝑛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ru-RU" sz="20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 </m:t>
                    </m:r>
                  </m:oMath>
                </a14:m>
                <a:r>
                  <a:rPr lang="ru-RU" sz="2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количество точек. </a:t>
                </a:r>
                <a:endParaRPr lang="ru-RU" sz="1600" dirty="0">
                  <a:solidFill>
                    <a:srgbClr val="000000"/>
                  </a:solidFill>
                </a:endParaRPr>
              </a:p>
              <a:p>
                <a:pPr marL="0" lvl="1" algn="l">
                  <a:lnSpc>
                    <a:spcPct val="100000"/>
                  </a:lnSpc>
                  <a:spcBef>
                    <a:spcPts val="827"/>
                  </a:spcBef>
                </a:pPr>
                <a:endParaRPr lang="ru-RU" sz="1400" dirty="0">
                  <a:solidFill>
                    <a:srgbClr val="000000"/>
                  </a:solidFill>
                </a:endParaRPr>
              </a:p>
              <a:p>
                <a:pPr marL="377825" lvl="1">
                  <a:lnSpc>
                    <a:spcPct val="100000"/>
                  </a:lnSpc>
                </a:pPr>
                <a:endParaRPr lang="ru-RU" sz="14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A33A01-78DC-52E3-6E57-0ED048189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03163" y="774469"/>
                <a:ext cx="13033448" cy="6256012"/>
              </a:xfrm>
              <a:blipFill>
                <a:blip r:embed="rId2"/>
                <a:stretch>
                  <a:fillRect l="-468" t="-487" r="-514" b="-7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377976-6921-0409-D3FF-2F436ED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0A2E3-E6F3-463E-AE97-471E4C898C8B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CF7083-094F-FA32-8C68-40D8EFE2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8125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6F3B5BB1-FB51-C2F4-769E-4705A4AAC2F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effectLst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effectLst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400" i="1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effectLst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effectLst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400" i="1">
                                    <a:effectLst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effectLst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effectLst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effectLst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effectLst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2400" i="1">
                                        <a:effectLst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ru-RU" sz="2800" i="1">
                                        <a:effectLst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ru-RU" sz="2800" i="1">
                                              <a:effectLst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400" i="1">
                                              <a:effectLst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ru-RU" sz="2400" i="1">
                                              <a:effectLst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ru-RU" sz="2400" i="1">
                                          <a:effectLst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– трехмерная точка в мировой системе координат,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24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ru-RU" sz="24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ru-RU" sz="2400" i="1">
                                <a:effectLst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ru-RU" sz="2400" i="1">
                            <a:effectLst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– двумерный пиксель в плоскости изображения (используются однородные координаты),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– внутренняя матрица камеры,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400" i="1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– матрица поворота и вектор перемещения, описывающие изменение координат от мира к камере,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s – произвольное масштабирование проективного преобразования, не являющееся частью модели камеры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6F3B5BB1-FB51-C2F4-769E-4705A4AAC2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797" t="-5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12E76E8-3207-A27A-6EDB-472657F8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6E92297-29B8-7171-EBCC-4743973C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камеры обскуры</a:t>
            </a:r>
          </a:p>
        </p:txBody>
      </p:sp>
    </p:spTree>
    <p:extLst>
      <p:ext uri="{BB962C8B-B14F-4D97-AF65-F5344CB8AC3E}">
        <p14:creationId xmlns:p14="http://schemas.microsoft.com/office/powerpoint/2010/main" val="179646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9A69F35D-282D-F230-D1F4-E86EACA0E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558EACC-E7DA-4A11-CA6E-FFA7B2C2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B3BFC8B-D545-2072-FFE9-F3A5058DC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Линза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 descr="Дизайн контактных линз | Линзынадом24.рф">
            <a:extLst>
              <a:ext uri="{FF2B5EF4-FFF2-40B4-BE49-F238E27FC236}">
                <a16:creationId xmlns:a16="http://schemas.microsoft.com/office/drawing/2014/main" id="{E40CB62C-3B8E-F4B7-E500-5511FB8B99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559" y="970587"/>
            <a:ext cx="5649674" cy="50027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4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FE96AFBC-424E-7722-F4CF-F26A3790E62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0679" y="5795407"/>
                <a:ext cx="12242797" cy="1247409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286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расстояние от пикселя до главной точки.</a:t>
                </a:r>
                <a:endParaRPr lang="ru-RU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FE96AFBC-424E-7722-F4CF-F26A3790E6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0679" y="5795407"/>
                <a:ext cx="12242797" cy="1247409"/>
              </a:xfrm>
              <a:blipFill>
                <a:blip r:embed="rId2"/>
                <a:stretch>
                  <a:fillRect l="-349" b="-49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8C5DB4-10D9-9A9C-AFA1-F1C552F7F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375614-25C5-A2D0-510A-3E9A4C39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Дисторсия(радиальная)</a:t>
            </a:r>
          </a:p>
        </p:txBody>
      </p:sp>
      <p:pic>
        <p:nvPicPr>
          <p:cNvPr id="5" name="Рисунок 4" descr="Рисунки 13 и 14: бочкообразная (Barrel) и подушкообразная (Pincushion) дисторсия">
            <a:extLst>
              <a:ext uri="{FF2B5EF4-FFF2-40B4-BE49-F238E27FC236}">
                <a16:creationId xmlns:a16="http://schemas.microsoft.com/office/drawing/2014/main" id="{B519BE8E-565D-D8B9-2260-75A4E48B6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3" y="945427"/>
            <a:ext cx="12511680" cy="48499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452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B5A6CAFE-7DAA-B316-05D6-990667FAF81F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0679" y="5636066"/>
                <a:ext cx="12242797" cy="146343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+2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𝑥𝑦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𝑥𝑦</m:t>
                      </m:r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ru-RU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расстояние от пикселя до главной точки.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B5A6CAFE-7DAA-B316-05D6-990667FAF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0679" y="5636066"/>
                <a:ext cx="12242797" cy="1463433"/>
              </a:xfrm>
              <a:blipFill>
                <a:blip r:embed="rId2"/>
                <a:stretch>
                  <a:fillRect l="-4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E0214F0-EE4C-8B0D-CB15-5BA274FA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559863-F1CE-B6EC-5C58-2AAF25959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Дисторсия(тангенциальная)</a:t>
            </a:r>
          </a:p>
        </p:txBody>
      </p:sp>
      <p:pic>
        <p:nvPicPr>
          <p:cNvPr id="5" name="Рисунок 4" descr="Рисунки 15 и 16: тангенциальная дисторсия">
            <a:extLst>
              <a:ext uri="{FF2B5EF4-FFF2-40B4-BE49-F238E27FC236}">
                <a16:creationId xmlns:a16="http://schemas.microsoft.com/office/drawing/2014/main" id="{B769F7F2-49FC-0B00-8F84-B737445DC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0" y="678004"/>
            <a:ext cx="12423561" cy="48668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818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0A977B53-A631-30A8-C64A-6EF7CEAD175C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944023" y="1187549"/>
                <a:ext cx="4949763" cy="5401539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𝜏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𝐻</m:t>
                                    </m:r>
                                  </m:num>
                                  <m:den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𝑊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𝐻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количество пикселей на изображение по горизонтали и вертикали соответственно,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τ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num>
                      <m:den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den>
                    </m:f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отношение количества пикселей по горизонтали к количеству пикселей по вертикали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это высота камеры относительно плоскости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</m:sSub>
                    <m:r>
                      <a:rPr lang="ru-R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0A977B53-A631-30A8-C64A-6EF7CEAD1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944023" y="1187549"/>
                <a:ext cx="4949763" cy="5401539"/>
              </a:xfrm>
              <a:blipFill>
                <a:blip r:embed="rId2"/>
                <a:stretch>
                  <a:fillRect l="-985" t="-564" r="-11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5619D99-2033-AF71-FD1C-F962D586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A5D11E7-66E0-0742-8B10-D7C2C7D1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Геометрические ограничения</a:t>
            </a:r>
            <a:br>
              <a:rPr lang="ru-RU" dirty="0"/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C65C32-DA07-A98C-ED66-91C8DF052E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8905" y="1070542"/>
            <a:ext cx="8208912" cy="56355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891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02D1414B-4F46-D482-5F3B-E58B70FBEE2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650989" y="1187549"/>
                <a:ext cx="12242797" cy="6372126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В итоге необходимо найти следующий вектор параметров камеры: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acc>
                      <m:r>
                        <a:rPr lang="ru-RU" sz="1800" i="1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  <m:r>
                            <a:rPr lang="ru-RU" sz="1800" i="1">
                              <a:effectLst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Который минимизирует сумму функций невязки 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репроекции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ru-RU" sz="1800" b="0" i="1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где 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ru-RU" sz="1800" dirty="0" smtClean="0">
                            <a:solidFill>
                              <a:srgbClr val="000000"/>
                            </a:solidFill>
                            <a:effectLst/>
                          </a:rPr>
                        </m:ctrlPr>
                      </m:accPr>
                      <m:e>
                        <m:r>
                          <a:rPr lang="en-US" sz="1800" b="0" i="0" dirty="0" smtClean="0">
                            <a:solidFill>
                              <a:srgbClr val="000000"/>
                            </a:solidFill>
                            <a:effectLst/>
                          </a:rPr>
                          <m:t>1,3</m:t>
                        </m:r>
                      </m:e>
                    </m:acc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Выберем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solidFill>
                      <a:srgbClr val="000000"/>
                    </a:solidFill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</a:t>
                </a:r>
                <a:r>
                  <a:rPr lang="ru-R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абор отрезков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en-US" sz="1800" b="0" i="0" smtClean="0">
                        <a:solidFill>
                          <a:srgbClr val="000000"/>
                        </a:solidFill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ru-RU" sz="1800" dirty="0">
                        <a:solidFill>
                          <a:srgbClr val="000000"/>
                        </a:solidFill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где каждый отрезок  </m:t>
                    </m:r>
                    <m:sSubSup>
                      <m:sSubSupPr>
                        <m:ctrlPr>
                          <a:rPr lang="en-US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bSup>
                    <m:r>
                      <m:rPr>
                        <m:nor/>
                      </m:rPr>
                      <a:rPr lang="ru-RU" sz="1800" dirty="0">
                        <a:solidFill>
                          <a:srgbClr val="000000"/>
                        </a:solidFill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с началом в точке </m:t>
                    </m:r>
                    <m:sSubSup>
                      <m:sSubSupPr>
                        <m:ctrlP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𝑠𝑡𝑎𝑟𝑡</m:t>
                        </m:r>
                      </m:sup>
                    </m:sSubSup>
                    <m:r>
                      <a:rPr lang="ru-RU" sz="1800" i="1">
                        <a:solidFill>
                          <a:srgbClr val="000000"/>
                        </a:solidFill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𝑠𝑡𝑎𝑟𝑡</m:t>
                                </m:r>
                              </m:sup>
                            </m:sSub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𝑠𝑡𝑎𝑟𝑡</m:t>
                                </m:r>
                              </m:sup>
                            </m:sSub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m:rPr>
                        <m:nor/>
                      </m:rPr>
                      <a:rPr lang="ru-RU" sz="1800" dirty="0">
                        <a:solidFill>
                          <a:srgbClr val="000000"/>
                        </a:solidFill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и концом в точке </m:t>
                    </m:r>
                    <m:sSubSup>
                      <m:sSubSupPr>
                        <m:ctrlP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sup>
                    </m:sSubSup>
                    <m:r>
                      <a:rPr lang="ru-RU" sz="1800" i="1">
                        <a:solidFill>
                          <a:srgbClr val="000000"/>
                        </a:solidFill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𝑒𝑛𝑑</m:t>
                                </m:r>
                              </m:sup>
                            </m:sSub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ru-RU" sz="1800" i="1">
                                    <a:solidFill>
                                      <a:srgbClr val="000000"/>
                                    </a:solidFill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𝑒𝑛𝑑</m:t>
                                </m:r>
                              </m:sup>
                            </m:sSubSup>
                            <m:r>
                              <a:rPr lang="ru-RU" sz="1800" i="1">
                                <a:solidFill>
                                  <a:srgbClr val="000000"/>
                                </a:solidFill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ru-RU" sz="1800" i="1">
                            <a:solidFill>
                              <a:srgbClr val="000000"/>
                            </a:solidFill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ru-RU" sz="1800" dirty="0">
                    <a:solidFill>
                      <a:srgbClr val="000000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 плоскости изображения</a:t>
                </a:r>
                <a:endParaRPr lang="en-US" sz="1800" dirty="0">
                  <a:solidFill>
                    <a:srgbClr val="000000"/>
                  </a:solidFill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1800" b="0" i="1" smtClean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800" b="0" i="1" smtClean="0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r>
                        <a:rPr lang="en-US" sz="1800" b="0" i="1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800" b="0" i="1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параллельность между отрезками</m:t>
                      </m:r>
                    </m:oMath>
                  </m:oMathPara>
                </a14:m>
                <a:endParaRPr lang="ru-RU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1800" b="0" i="1" smtClean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800" b="0" i="1" smtClean="0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f>
                                <m:fPr>
                                  <m:ctrlP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en-US" sz="1800" b="0" i="1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ru-RU" sz="1800" b="0" i="1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ортогональность между отрезками</m:t>
                      </m:r>
                    </m:oMath>
                  </m:oMathPara>
                </a14:m>
                <a:endParaRPr lang="ru-RU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b="0" i="1" smtClean="0">
                          <a:effectLst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ru-RU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ru-RU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acc>
                          <m:r>
                            <a:rPr lang="en-US" sz="1800" b="0" i="1" smtClean="0"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ru-RU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1800" i="1" smtClean="0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ru-RU" sz="1800" b="0" i="1" smtClean="0"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−расстояние между точками</m:t>
                      </m:r>
                    </m:oMath>
                  </m:oMathPara>
                </a14:m>
                <a:endParaRPr lang="ru-RU" sz="1800" b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Получим</a:t>
                </a:r>
                <a:r>
                  <a:rPr lang="en-US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smtClean="0">
                              <a:effectLst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ru-RU" sz="1800" i="1"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800" b="0" i="1" smtClean="0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sz="1800" i="1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f>
                            <m:fPr>
                              <m:ctrlP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ru-RU" sz="1800" i="1"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ru-RU" sz="1800" i="1"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sz="1800" i="1"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lang="en-US" sz="1800" b="0" i="1" smtClean="0"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800" b="0" i="1" smtClean="0"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en-US" sz="1800" b="0" i="1" smtClean="0"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sz="1800" i="1"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800" i="1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ru-RU" sz="1800" i="1"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ru-RU" sz="1800" i="1"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  <m:r>
                                    <a:rPr lang="en-US" sz="1800" i="1"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sSubSup>
                                    <m:sSubSupPr>
                                      <m:ctrlPr>
                                        <a:rPr lang="en-US" sz="1800" i="1"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800" i="1"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3</m:t>
                                      </m:r>
                                    </m:sub>
                                    <m:sup>
                                      <m:r>
                                        <a:rPr lang="en-US" sz="1800" i="1"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sz="1800" i="1" smtClean="0"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b="0" i="1" smtClean="0"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𝑚𝑖𝑛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180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г</a:t>
                </a:r>
                <a:r>
                  <a:rPr lang="ru-RU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18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кол−во паралельных отрезков, </m:t>
                    </m:r>
                    <m:r>
                      <a:rPr lang="en-US" sz="18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18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ru-RU" sz="1800" b="0" i="1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кол−во  ортогональных </m:t>
                    </m:r>
                    <m:r>
                      <a:rPr lang="ru-RU" sz="18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отрезков, 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18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a:rPr lang="ru-RU" sz="1800" b="0" i="0" smtClean="0">
                        <a:effectLst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кол−во расстояний между точками.</m:t>
                    </m:r>
                  </m:oMath>
                </a14:m>
                <a:endParaRPr lang="ru-RU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endParaRPr lang="ru-RU" sz="18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1800" dirty="0"/>
              </a:p>
            </p:txBody>
          </p:sp>
        </mc:Choice>
        <mc:Fallback>
          <p:sp>
            <p:nvSpPr>
              <p:cNvPr id="2" name="Подзаголовок 1">
                <a:extLst>
                  <a:ext uri="{FF2B5EF4-FFF2-40B4-BE49-F238E27FC236}">
                    <a16:creationId xmlns:a16="http://schemas.microsoft.com/office/drawing/2014/main" id="{02D1414B-4F46-D482-5F3B-E58B70FBEE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50989" y="1187549"/>
                <a:ext cx="12242797" cy="6372126"/>
              </a:xfrm>
              <a:blipFill>
                <a:blip r:embed="rId2"/>
                <a:stretch>
                  <a:fillRect l="-448" t="-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4BFFE09-40A7-91FB-A2A4-3D513A2A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AA245D1-BE02-EF04-75B3-C415B5CD8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Геометрические ограничения</a:t>
            </a:r>
          </a:p>
        </p:txBody>
      </p:sp>
    </p:spTree>
    <p:extLst>
      <p:ext uri="{BB962C8B-B14F-4D97-AF65-F5344CB8AC3E}">
        <p14:creationId xmlns:p14="http://schemas.microsoft.com/office/powerpoint/2010/main" val="292141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>
            <a:extLst>
              <a:ext uri="{FF2B5EF4-FFF2-40B4-BE49-F238E27FC236}">
                <a16:creationId xmlns:a16="http://schemas.microsoft.com/office/drawing/2014/main" id="{65B81E3F-1559-51FF-AE69-9E8CEC9B5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endParaRPr lang="ru-RU" sz="4000" dirty="0"/>
          </a:p>
          <a:p>
            <a:pPr algn="ctr"/>
            <a:r>
              <a:rPr lang="ru-RU" sz="4000" dirty="0"/>
              <a:t>Спасибо за внимание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C71DD48-5222-3A1F-2A8C-F1923A96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7D4DF-2351-4A60-A90B-60ED82532F73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F0C8BE3-E88E-8AB0-0B67-E1D16A02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241315"/>
      </p:ext>
    </p:extLst>
  </p:cSld>
  <p:clrMapOvr>
    <a:masterClrMapping/>
  </p:clrMapOvr>
</p:sld>
</file>

<file path=ppt/theme/theme1.xml><?xml version="1.0" encoding="utf-8"?>
<a:theme xmlns:a="http://schemas.openxmlformats.org/drawingml/2006/main" name="УУНиТ 1">
  <a:themeElements>
    <a:clrScheme name="УУНиТ">
      <a:dk1>
        <a:srgbClr val="2A1468"/>
      </a:dk1>
      <a:lt1>
        <a:srgbClr val="FFFFFF"/>
      </a:lt1>
      <a:dk2>
        <a:srgbClr val="CBB8FF"/>
      </a:dk2>
      <a:lt2>
        <a:srgbClr val="FFFFFF"/>
      </a:lt2>
      <a:accent1>
        <a:srgbClr val="4D19CC"/>
      </a:accent1>
      <a:accent2>
        <a:srgbClr val="C1F26B"/>
      </a:accent2>
      <a:accent3>
        <a:srgbClr val="FFA039"/>
      </a:accent3>
      <a:accent4>
        <a:srgbClr val="EA591F"/>
      </a:accent4>
      <a:accent5>
        <a:srgbClr val="F9D84B"/>
      </a:accent5>
      <a:accent6>
        <a:srgbClr val="00BC7D"/>
      </a:accent6>
      <a:hlink>
        <a:srgbClr val="4D19CC"/>
      </a:hlink>
      <a:folHlink>
        <a:srgbClr val="000000"/>
      </a:folHlink>
    </a:clrScheme>
    <a:fontScheme name="Golos">
      <a:majorFont>
        <a:latin typeface="Golos Text DemiBold"/>
        <a:ea typeface=""/>
        <a:cs typeface=""/>
      </a:majorFont>
      <a:minorFont>
        <a:latin typeface="Golos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1" id="{A615A339-C75B-4587-A9E8-DA5BDFE9C088}" vid="{B02C648B-A09B-4000-B327-CE6C0337626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2</Template>
  <TotalTime>7846</TotalTime>
  <Words>487</Words>
  <Application>Microsoft Office PowerPoint</Application>
  <PresentationFormat>Произвольный</PresentationFormat>
  <Paragraphs>60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Cambria Math</vt:lpstr>
      <vt:lpstr>Golos Text</vt:lpstr>
      <vt:lpstr>Golos Text DemiBold</vt:lpstr>
      <vt:lpstr>Times New Roman</vt:lpstr>
      <vt:lpstr>Wingdings</vt:lpstr>
      <vt:lpstr>УУНиТ 1</vt:lpstr>
      <vt:lpstr>    Модель камеры обскуры. Алгоритмы калибровки камер.</vt:lpstr>
      <vt:lpstr>Постановка задачи </vt:lpstr>
      <vt:lpstr>Модель камеры обскуры</vt:lpstr>
      <vt:lpstr>Линза </vt:lpstr>
      <vt:lpstr>Дисторсия(радиальная)</vt:lpstr>
      <vt:lpstr>Дисторсия(тангенциальная)</vt:lpstr>
      <vt:lpstr>Геометрические ограничения </vt:lpstr>
      <vt:lpstr>Геометрические ограничения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Михаил Акмурзин</cp:lastModifiedBy>
  <cp:revision>1072</cp:revision>
  <cp:lastPrinted>2023-01-26T05:58:48Z</cp:lastPrinted>
  <dcterms:modified xsi:type="dcterms:W3CDTF">2025-04-10T07:20:46Z</dcterms:modified>
</cp:coreProperties>
</file>