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1" r:id="rId1"/>
  </p:sldMasterIdLst>
  <p:notesMasterIdLst>
    <p:notesMasterId r:id="rId15"/>
  </p:notesMasterIdLst>
  <p:sldIdLst>
    <p:sldId id="256" r:id="rId2"/>
    <p:sldId id="257" r:id="rId3"/>
    <p:sldId id="267" r:id="rId4"/>
    <p:sldId id="260" r:id="rId5"/>
    <p:sldId id="268" r:id="rId6"/>
    <p:sldId id="262" r:id="rId7"/>
    <p:sldId id="272" r:id="rId8"/>
    <p:sldId id="271" r:id="rId9"/>
    <p:sldId id="265" r:id="rId10"/>
    <p:sldId id="269" r:id="rId11"/>
    <p:sldId id="270"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897"/>
  </p:normalViewPr>
  <p:slideViewPr>
    <p:cSldViewPr snapToGrid="0" snapToObjects="1">
      <p:cViewPr>
        <p:scale>
          <a:sx n="100" d="100"/>
          <a:sy n="100" d="100"/>
        </p:scale>
        <p:origin x="100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FFB46-A72F-41AF-AEDF-5E6C01302A5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91CD71A-1DF9-4037-B4E5-AAEB5CB1E91B}">
      <dgm:prSet/>
      <dgm:spPr/>
      <dgm:t>
        <a:bodyPr/>
        <a:lstStyle/>
        <a:p>
          <a:r>
            <a:rPr lang="en-US" dirty="0"/>
            <a:t>Recommendation</a:t>
          </a:r>
        </a:p>
      </dgm:t>
    </dgm:pt>
    <dgm:pt modelId="{EC79E476-9137-4880-9B38-C218B47D93E4}" type="sibTrans" cxnId="{55F53F78-2EC6-4AF3-B285-2A6E7014799E}">
      <dgm:prSet/>
      <dgm:spPr/>
      <dgm:t>
        <a:bodyPr/>
        <a:lstStyle/>
        <a:p>
          <a:endParaRPr lang="en-US"/>
        </a:p>
      </dgm:t>
    </dgm:pt>
    <dgm:pt modelId="{CE2E4EEA-4355-4944-A942-705948425B4E}" type="parTrans" cxnId="{55F53F78-2EC6-4AF3-B285-2A6E7014799E}">
      <dgm:prSet/>
      <dgm:spPr/>
      <dgm:t>
        <a:bodyPr/>
        <a:lstStyle/>
        <a:p>
          <a:endParaRPr lang="en-US"/>
        </a:p>
      </dgm:t>
    </dgm:pt>
    <dgm:pt modelId="{DB0551A1-6B1F-49BF-B9DB-E821B17CC5AB}">
      <dgm:prSet/>
      <dgm:spPr/>
      <dgm:t>
        <a:bodyPr/>
        <a:lstStyle/>
        <a:p>
          <a:r>
            <a:rPr lang="en-US" dirty="0"/>
            <a:t>Identify and recommend books to users by engineering network features</a:t>
          </a:r>
        </a:p>
      </dgm:t>
    </dgm:pt>
    <dgm:pt modelId="{03254DC1-1737-43AC-B784-DF69637BA13C}" type="sibTrans" cxnId="{3E71C6DD-1888-4038-AAEC-6D53DCC050B6}">
      <dgm:prSet/>
      <dgm:spPr/>
      <dgm:t>
        <a:bodyPr/>
        <a:lstStyle/>
        <a:p>
          <a:endParaRPr lang="en-US"/>
        </a:p>
      </dgm:t>
    </dgm:pt>
    <dgm:pt modelId="{9838811F-17D3-42CC-8E72-0CA87CA686C6}" type="parTrans" cxnId="{3E71C6DD-1888-4038-AAEC-6D53DCC050B6}">
      <dgm:prSet/>
      <dgm:spPr/>
      <dgm:t>
        <a:bodyPr/>
        <a:lstStyle/>
        <a:p>
          <a:endParaRPr lang="en-US"/>
        </a:p>
      </dgm:t>
    </dgm:pt>
    <dgm:pt modelId="{79FAE71F-344B-4AA3-9630-361BA1D48A76}">
      <dgm:prSet/>
      <dgm:spPr/>
      <dgm:t>
        <a:bodyPr/>
        <a:lstStyle/>
        <a:p>
          <a:r>
            <a:rPr lang="en-US" dirty="0"/>
            <a:t>Influencers</a:t>
          </a:r>
        </a:p>
      </dgm:t>
    </dgm:pt>
    <dgm:pt modelId="{7311D057-FB3B-4ACA-AA26-1643DAF5BD0E}" type="sibTrans" cxnId="{80F15383-A264-49C7-9AA7-BBEE3EED0F2F}">
      <dgm:prSet/>
      <dgm:spPr/>
      <dgm:t>
        <a:bodyPr/>
        <a:lstStyle/>
        <a:p>
          <a:endParaRPr lang="en-US"/>
        </a:p>
      </dgm:t>
    </dgm:pt>
    <dgm:pt modelId="{8563262A-F3DF-463E-9A4C-43B8841CC6BC}" type="parTrans" cxnId="{80F15383-A264-49C7-9AA7-BBEE3EED0F2F}">
      <dgm:prSet/>
      <dgm:spPr/>
      <dgm:t>
        <a:bodyPr/>
        <a:lstStyle/>
        <a:p>
          <a:endParaRPr lang="en-US"/>
        </a:p>
      </dgm:t>
    </dgm:pt>
    <dgm:pt modelId="{528FD25E-DFA5-4902-AED8-07D3509A5125}">
      <dgm:prSet/>
      <dgm:spPr/>
      <dgm:t>
        <a:bodyPr/>
        <a:lstStyle/>
        <a:p>
          <a:r>
            <a:rPr lang="en-US" dirty="0"/>
            <a:t>Identify influential users and user groups (communities) on the Goodreads social network </a:t>
          </a:r>
        </a:p>
      </dgm:t>
    </dgm:pt>
    <dgm:pt modelId="{02E44B7E-96D4-487B-9AC5-213E5E22A651}" type="sibTrans" cxnId="{D85F52EB-80EF-4849-BF8E-7B09581AD81F}">
      <dgm:prSet/>
      <dgm:spPr/>
      <dgm:t>
        <a:bodyPr/>
        <a:lstStyle/>
        <a:p>
          <a:endParaRPr lang="en-US"/>
        </a:p>
      </dgm:t>
    </dgm:pt>
    <dgm:pt modelId="{CD14490C-BDDA-4DE9-A729-040A20D35E24}" type="parTrans" cxnId="{D85F52EB-80EF-4849-BF8E-7B09581AD81F}">
      <dgm:prSet/>
      <dgm:spPr/>
      <dgm:t>
        <a:bodyPr/>
        <a:lstStyle/>
        <a:p>
          <a:endParaRPr lang="en-US"/>
        </a:p>
      </dgm:t>
    </dgm:pt>
    <dgm:pt modelId="{66CDFCD7-9CA2-4F89-A863-CA879835538E}">
      <dgm:prSet/>
      <dgm:spPr/>
      <dgm:t>
        <a:bodyPr/>
        <a:lstStyle/>
        <a:p>
          <a:r>
            <a:rPr lang="en-US" dirty="0"/>
            <a:t>Link Prediction</a:t>
          </a:r>
        </a:p>
      </dgm:t>
    </dgm:pt>
    <dgm:pt modelId="{DFEF23E3-64B7-49AE-B4F6-D43554B891B3}" type="sibTrans" cxnId="{A0AD33BE-F776-4F4F-AF81-F9BB01872A35}">
      <dgm:prSet/>
      <dgm:spPr/>
      <dgm:t>
        <a:bodyPr/>
        <a:lstStyle/>
        <a:p>
          <a:endParaRPr lang="en-US"/>
        </a:p>
      </dgm:t>
    </dgm:pt>
    <dgm:pt modelId="{553B81CF-0EFC-4196-8992-D882E40A9D67}" type="parTrans" cxnId="{A0AD33BE-F776-4F4F-AF81-F9BB01872A35}">
      <dgm:prSet/>
      <dgm:spPr/>
      <dgm:t>
        <a:bodyPr/>
        <a:lstStyle/>
        <a:p>
          <a:endParaRPr lang="en-US"/>
        </a:p>
      </dgm:t>
    </dgm:pt>
    <dgm:pt modelId="{3F4A5DDD-76E7-4741-AD52-8ACD3CC29FC8}">
      <dgm:prSet/>
      <dgm:spPr/>
      <dgm:t>
        <a:bodyPr/>
        <a:lstStyle/>
        <a:p>
          <a:r>
            <a:rPr lang="en-US" dirty="0"/>
            <a:t>Predict future connections between nodes</a:t>
          </a:r>
        </a:p>
      </dgm:t>
    </dgm:pt>
    <dgm:pt modelId="{8F1C4249-0D8C-0843-8845-5DA2C29FDCE7}" type="parTrans" cxnId="{680C507B-A8D9-B34F-82CE-B5ECF1BF5671}">
      <dgm:prSet/>
      <dgm:spPr/>
      <dgm:t>
        <a:bodyPr/>
        <a:lstStyle/>
        <a:p>
          <a:endParaRPr lang="en-US"/>
        </a:p>
      </dgm:t>
    </dgm:pt>
    <dgm:pt modelId="{8275C033-4602-BB4A-B26E-74A24E27ACE7}" type="sibTrans" cxnId="{680C507B-A8D9-B34F-82CE-B5ECF1BF5671}">
      <dgm:prSet/>
      <dgm:spPr/>
      <dgm:t>
        <a:bodyPr/>
        <a:lstStyle/>
        <a:p>
          <a:endParaRPr lang="en-US"/>
        </a:p>
      </dgm:t>
    </dgm:pt>
    <dgm:pt modelId="{90301F71-48B4-B34F-A1AC-4811DA8DDC0B}" type="pres">
      <dgm:prSet presAssocID="{559FFB46-A72F-41AF-AEDF-5E6C01302A5C}" presName="linear" presStyleCnt="0">
        <dgm:presLayoutVars>
          <dgm:dir/>
          <dgm:animLvl val="lvl"/>
          <dgm:resizeHandles val="exact"/>
        </dgm:presLayoutVars>
      </dgm:prSet>
      <dgm:spPr/>
    </dgm:pt>
    <dgm:pt modelId="{F81EFE03-2521-374A-9359-FF2F660E1E11}" type="pres">
      <dgm:prSet presAssocID="{691CD71A-1DF9-4037-B4E5-AAEB5CB1E91B}" presName="parentLin" presStyleCnt="0"/>
      <dgm:spPr/>
    </dgm:pt>
    <dgm:pt modelId="{CFE9816A-A6F2-884D-A3F3-E0C290AB4101}" type="pres">
      <dgm:prSet presAssocID="{691CD71A-1DF9-4037-B4E5-AAEB5CB1E91B}" presName="parentLeftMargin" presStyleLbl="node1" presStyleIdx="0" presStyleCnt="3"/>
      <dgm:spPr/>
    </dgm:pt>
    <dgm:pt modelId="{630B4192-4938-CE40-BACB-13081B8FBC9B}" type="pres">
      <dgm:prSet presAssocID="{691CD71A-1DF9-4037-B4E5-AAEB5CB1E91B}" presName="parentText" presStyleLbl="node1" presStyleIdx="0" presStyleCnt="3">
        <dgm:presLayoutVars>
          <dgm:chMax val="0"/>
          <dgm:bulletEnabled val="1"/>
        </dgm:presLayoutVars>
      </dgm:prSet>
      <dgm:spPr/>
    </dgm:pt>
    <dgm:pt modelId="{3BC76200-7B95-AA40-8315-557DF135ADB4}" type="pres">
      <dgm:prSet presAssocID="{691CD71A-1DF9-4037-B4E5-AAEB5CB1E91B}" presName="negativeSpace" presStyleCnt="0"/>
      <dgm:spPr/>
    </dgm:pt>
    <dgm:pt modelId="{4051F82D-7C07-BE42-87D9-32AC494BF6F6}" type="pres">
      <dgm:prSet presAssocID="{691CD71A-1DF9-4037-B4E5-AAEB5CB1E91B}" presName="childText" presStyleLbl="conFgAcc1" presStyleIdx="0" presStyleCnt="3">
        <dgm:presLayoutVars>
          <dgm:bulletEnabled val="1"/>
        </dgm:presLayoutVars>
      </dgm:prSet>
      <dgm:spPr/>
    </dgm:pt>
    <dgm:pt modelId="{1C895B18-E6ED-7844-A66D-7A3B56B16053}" type="pres">
      <dgm:prSet presAssocID="{EC79E476-9137-4880-9B38-C218B47D93E4}" presName="spaceBetweenRectangles" presStyleCnt="0"/>
      <dgm:spPr/>
    </dgm:pt>
    <dgm:pt modelId="{420B7858-4245-7D4E-BDC8-1B7B88B03B79}" type="pres">
      <dgm:prSet presAssocID="{79FAE71F-344B-4AA3-9630-361BA1D48A76}" presName="parentLin" presStyleCnt="0"/>
      <dgm:spPr/>
    </dgm:pt>
    <dgm:pt modelId="{FF509BE0-D0DC-1A4A-8FD1-9DF3AE85FAF9}" type="pres">
      <dgm:prSet presAssocID="{79FAE71F-344B-4AA3-9630-361BA1D48A76}" presName="parentLeftMargin" presStyleLbl="node1" presStyleIdx="0" presStyleCnt="3"/>
      <dgm:spPr/>
    </dgm:pt>
    <dgm:pt modelId="{46C78ACF-B118-C64F-AC84-DD766AB28303}" type="pres">
      <dgm:prSet presAssocID="{79FAE71F-344B-4AA3-9630-361BA1D48A76}" presName="parentText" presStyleLbl="node1" presStyleIdx="1" presStyleCnt="3">
        <dgm:presLayoutVars>
          <dgm:chMax val="0"/>
          <dgm:bulletEnabled val="1"/>
        </dgm:presLayoutVars>
      </dgm:prSet>
      <dgm:spPr/>
    </dgm:pt>
    <dgm:pt modelId="{2686D512-0620-C74D-8515-4EFE6AF299E1}" type="pres">
      <dgm:prSet presAssocID="{79FAE71F-344B-4AA3-9630-361BA1D48A76}" presName="negativeSpace" presStyleCnt="0"/>
      <dgm:spPr/>
    </dgm:pt>
    <dgm:pt modelId="{C691F1C1-F559-154E-9711-7030A8DD9318}" type="pres">
      <dgm:prSet presAssocID="{79FAE71F-344B-4AA3-9630-361BA1D48A76}" presName="childText" presStyleLbl="conFgAcc1" presStyleIdx="1" presStyleCnt="3">
        <dgm:presLayoutVars>
          <dgm:bulletEnabled val="1"/>
        </dgm:presLayoutVars>
      </dgm:prSet>
      <dgm:spPr/>
    </dgm:pt>
    <dgm:pt modelId="{78F12FB4-1F44-6A4C-B72D-552B37FBEEFA}" type="pres">
      <dgm:prSet presAssocID="{7311D057-FB3B-4ACA-AA26-1643DAF5BD0E}" presName="spaceBetweenRectangles" presStyleCnt="0"/>
      <dgm:spPr/>
    </dgm:pt>
    <dgm:pt modelId="{06907418-E2D0-3D4D-9945-8D71B75C5287}" type="pres">
      <dgm:prSet presAssocID="{66CDFCD7-9CA2-4F89-A863-CA879835538E}" presName="parentLin" presStyleCnt="0"/>
      <dgm:spPr/>
    </dgm:pt>
    <dgm:pt modelId="{AF0744AB-AF61-904D-ABCA-DABFD448A50B}" type="pres">
      <dgm:prSet presAssocID="{66CDFCD7-9CA2-4F89-A863-CA879835538E}" presName="parentLeftMargin" presStyleLbl="node1" presStyleIdx="1" presStyleCnt="3"/>
      <dgm:spPr/>
    </dgm:pt>
    <dgm:pt modelId="{47ECCEB9-04D8-984F-9A7D-651EE7639E97}" type="pres">
      <dgm:prSet presAssocID="{66CDFCD7-9CA2-4F89-A863-CA879835538E}" presName="parentText" presStyleLbl="node1" presStyleIdx="2" presStyleCnt="3">
        <dgm:presLayoutVars>
          <dgm:chMax val="0"/>
          <dgm:bulletEnabled val="1"/>
        </dgm:presLayoutVars>
      </dgm:prSet>
      <dgm:spPr/>
    </dgm:pt>
    <dgm:pt modelId="{F6DA1EF0-4325-424D-8C08-B6425778CCA8}" type="pres">
      <dgm:prSet presAssocID="{66CDFCD7-9CA2-4F89-A863-CA879835538E}" presName="negativeSpace" presStyleCnt="0"/>
      <dgm:spPr/>
    </dgm:pt>
    <dgm:pt modelId="{22C9F951-8E61-514A-879A-D8A629D90D51}" type="pres">
      <dgm:prSet presAssocID="{66CDFCD7-9CA2-4F89-A863-CA879835538E}" presName="childText" presStyleLbl="conFgAcc1" presStyleIdx="2" presStyleCnt="3">
        <dgm:presLayoutVars>
          <dgm:bulletEnabled val="1"/>
        </dgm:presLayoutVars>
      </dgm:prSet>
      <dgm:spPr/>
    </dgm:pt>
  </dgm:ptLst>
  <dgm:cxnLst>
    <dgm:cxn modelId="{4BE16505-2B2A-344F-A54E-D169F9AF7187}" type="presOf" srcId="{79FAE71F-344B-4AA3-9630-361BA1D48A76}" destId="{46C78ACF-B118-C64F-AC84-DD766AB28303}" srcOrd="1" destOrd="0" presId="urn:microsoft.com/office/officeart/2005/8/layout/list1"/>
    <dgm:cxn modelId="{749AE931-2ED8-D64B-B0C1-36AEAA9ACB8A}" type="presOf" srcId="{559FFB46-A72F-41AF-AEDF-5E6C01302A5C}" destId="{90301F71-48B4-B34F-A1AC-4811DA8DDC0B}" srcOrd="0" destOrd="0" presId="urn:microsoft.com/office/officeart/2005/8/layout/list1"/>
    <dgm:cxn modelId="{4E3BF166-7602-F547-AB57-3111A9446671}" type="presOf" srcId="{66CDFCD7-9CA2-4F89-A863-CA879835538E}" destId="{AF0744AB-AF61-904D-ABCA-DABFD448A50B}" srcOrd="0" destOrd="0" presId="urn:microsoft.com/office/officeart/2005/8/layout/list1"/>
    <dgm:cxn modelId="{55F53F78-2EC6-4AF3-B285-2A6E7014799E}" srcId="{559FFB46-A72F-41AF-AEDF-5E6C01302A5C}" destId="{691CD71A-1DF9-4037-B4E5-AAEB5CB1E91B}" srcOrd="0" destOrd="0" parTransId="{CE2E4EEA-4355-4944-A942-705948425B4E}" sibTransId="{EC79E476-9137-4880-9B38-C218B47D93E4}"/>
    <dgm:cxn modelId="{680C507B-A8D9-B34F-82CE-B5ECF1BF5671}" srcId="{66CDFCD7-9CA2-4F89-A863-CA879835538E}" destId="{3F4A5DDD-76E7-4741-AD52-8ACD3CC29FC8}" srcOrd="0" destOrd="0" parTransId="{8F1C4249-0D8C-0843-8845-5DA2C29FDCE7}" sibTransId="{8275C033-4602-BB4A-B26E-74A24E27ACE7}"/>
    <dgm:cxn modelId="{80F15383-A264-49C7-9AA7-BBEE3EED0F2F}" srcId="{559FFB46-A72F-41AF-AEDF-5E6C01302A5C}" destId="{79FAE71F-344B-4AA3-9630-361BA1D48A76}" srcOrd="1" destOrd="0" parTransId="{8563262A-F3DF-463E-9A4C-43B8841CC6BC}" sibTransId="{7311D057-FB3B-4ACA-AA26-1643DAF5BD0E}"/>
    <dgm:cxn modelId="{1E3200A1-827B-184A-B654-F4A98AC4F3A2}" type="presOf" srcId="{528FD25E-DFA5-4902-AED8-07D3509A5125}" destId="{C691F1C1-F559-154E-9711-7030A8DD9318}" srcOrd="0" destOrd="0" presId="urn:microsoft.com/office/officeart/2005/8/layout/list1"/>
    <dgm:cxn modelId="{6510F8A5-1630-A644-9DC3-BE7975CAD125}" type="presOf" srcId="{691CD71A-1DF9-4037-B4E5-AAEB5CB1E91B}" destId="{CFE9816A-A6F2-884D-A3F3-E0C290AB4101}" srcOrd="0" destOrd="0" presId="urn:microsoft.com/office/officeart/2005/8/layout/list1"/>
    <dgm:cxn modelId="{45058CB9-DEC6-E049-91B3-57C34CBCA26C}" type="presOf" srcId="{DB0551A1-6B1F-49BF-B9DB-E821B17CC5AB}" destId="{4051F82D-7C07-BE42-87D9-32AC494BF6F6}" srcOrd="0" destOrd="0" presId="urn:microsoft.com/office/officeart/2005/8/layout/list1"/>
    <dgm:cxn modelId="{A0AD33BE-F776-4F4F-AF81-F9BB01872A35}" srcId="{559FFB46-A72F-41AF-AEDF-5E6C01302A5C}" destId="{66CDFCD7-9CA2-4F89-A863-CA879835538E}" srcOrd="2" destOrd="0" parTransId="{553B81CF-0EFC-4196-8992-D882E40A9D67}" sibTransId="{DFEF23E3-64B7-49AE-B4F6-D43554B891B3}"/>
    <dgm:cxn modelId="{9B4586D0-D675-5C4C-B12F-0C546DC8EED6}" type="presOf" srcId="{66CDFCD7-9CA2-4F89-A863-CA879835538E}" destId="{47ECCEB9-04D8-984F-9A7D-651EE7639E97}" srcOrd="1" destOrd="0" presId="urn:microsoft.com/office/officeart/2005/8/layout/list1"/>
    <dgm:cxn modelId="{475666D1-1FDB-6242-93C7-384C0BE4656F}" type="presOf" srcId="{691CD71A-1DF9-4037-B4E5-AAEB5CB1E91B}" destId="{630B4192-4938-CE40-BACB-13081B8FBC9B}" srcOrd="1" destOrd="0" presId="urn:microsoft.com/office/officeart/2005/8/layout/list1"/>
    <dgm:cxn modelId="{3E71C6DD-1888-4038-AAEC-6D53DCC050B6}" srcId="{691CD71A-1DF9-4037-B4E5-AAEB5CB1E91B}" destId="{DB0551A1-6B1F-49BF-B9DB-E821B17CC5AB}" srcOrd="0" destOrd="0" parTransId="{9838811F-17D3-42CC-8E72-0CA87CA686C6}" sibTransId="{03254DC1-1737-43AC-B784-DF69637BA13C}"/>
    <dgm:cxn modelId="{D85F52EB-80EF-4849-BF8E-7B09581AD81F}" srcId="{79FAE71F-344B-4AA3-9630-361BA1D48A76}" destId="{528FD25E-DFA5-4902-AED8-07D3509A5125}" srcOrd="0" destOrd="0" parTransId="{CD14490C-BDDA-4DE9-A729-040A20D35E24}" sibTransId="{02E44B7E-96D4-487B-9AC5-213E5E22A651}"/>
    <dgm:cxn modelId="{34BA4EED-F45C-0540-AE80-02E2CC92BE92}" type="presOf" srcId="{3F4A5DDD-76E7-4741-AD52-8ACD3CC29FC8}" destId="{22C9F951-8E61-514A-879A-D8A629D90D51}" srcOrd="0" destOrd="0" presId="urn:microsoft.com/office/officeart/2005/8/layout/list1"/>
    <dgm:cxn modelId="{502A32F3-9B51-FB41-BC36-F2E0283E0F3D}" type="presOf" srcId="{79FAE71F-344B-4AA3-9630-361BA1D48A76}" destId="{FF509BE0-D0DC-1A4A-8FD1-9DF3AE85FAF9}" srcOrd="0" destOrd="0" presId="urn:microsoft.com/office/officeart/2005/8/layout/list1"/>
    <dgm:cxn modelId="{4A38E4FB-AD70-7844-BD09-BC759A7FC168}" type="presParOf" srcId="{90301F71-48B4-B34F-A1AC-4811DA8DDC0B}" destId="{F81EFE03-2521-374A-9359-FF2F660E1E11}" srcOrd="0" destOrd="0" presId="urn:microsoft.com/office/officeart/2005/8/layout/list1"/>
    <dgm:cxn modelId="{D8EF3E52-1EB8-F24F-B6ED-25B5C1A2BBD3}" type="presParOf" srcId="{F81EFE03-2521-374A-9359-FF2F660E1E11}" destId="{CFE9816A-A6F2-884D-A3F3-E0C290AB4101}" srcOrd="0" destOrd="0" presId="urn:microsoft.com/office/officeart/2005/8/layout/list1"/>
    <dgm:cxn modelId="{E7E89FA3-D492-DF47-9F17-3B5B24D1B265}" type="presParOf" srcId="{F81EFE03-2521-374A-9359-FF2F660E1E11}" destId="{630B4192-4938-CE40-BACB-13081B8FBC9B}" srcOrd="1" destOrd="0" presId="urn:microsoft.com/office/officeart/2005/8/layout/list1"/>
    <dgm:cxn modelId="{B0D921CA-BEB3-8D44-BCD2-EEDA4939C330}" type="presParOf" srcId="{90301F71-48B4-B34F-A1AC-4811DA8DDC0B}" destId="{3BC76200-7B95-AA40-8315-557DF135ADB4}" srcOrd="1" destOrd="0" presId="urn:microsoft.com/office/officeart/2005/8/layout/list1"/>
    <dgm:cxn modelId="{BE74F4BC-1F81-0840-A233-D241605429BD}" type="presParOf" srcId="{90301F71-48B4-B34F-A1AC-4811DA8DDC0B}" destId="{4051F82D-7C07-BE42-87D9-32AC494BF6F6}" srcOrd="2" destOrd="0" presId="urn:microsoft.com/office/officeart/2005/8/layout/list1"/>
    <dgm:cxn modelId="{A610C56F-4E4C-A742-9D92-6A460B8C44E9}" type="presParOf" srcId="{90301F71-48B4-B34F-A1AC-4811DA8DDC0B}" destId="{1C895B18-E6ED-7844-A66D-7A3B56B16053}" srcOrd="3" destOrd="0" presId="urn:microsoft.com/office/officeart/2005/8/layout/list1"/>
    <dgm:cxn modelId="{AB01ED3C-DFD1-E847-9ABA-2384B6BC372C}" type="presParOf" srcId="{90301F71-48B4-B34F-A1AC-4811DA8DDC0B}" destId="{420B7858-4245-7D4E-BDC8-1B7B88B03B79}" srcOrd="4" destOrd="0" presId="urn:microsoft.com/office/officeart/2005/8/layout/list1"/>
    <dgm:cxn modelId="{71B307B5-15E0-F640-907A-791D66047BD9}" type="presParOf" srcId="{420B7858-4245-7D4E-BDC8-1B7B88B03B79}" destId="{FF509BE0-D0DC-1A4A-8FD1-9DF3AE85FAF9}" srcOrd="0" destOrd="0" presId="urn:microsoft.com/office/officeart/2005/8/layout/list1"/>
    <dgm:cxn modelId="{4AD884B3-AAE9-0146-9789-DB8942954B6B}" type="presParOf" srcId="{420B7858-4245-7D4E-BDC8-1B7B88B03B79}" destId="{46C78ACF-B118-C64F-AC84-DD766AB28303}" srcOrd="1" destOrd="0" presId="urn:microsoft.com/office/officeart/2005/8/layout/list1"/>
    <dgm:cxn modelId="{C90DF5D4-52EE-8C4F-AFEF-A4FAC8F69F77}" type="presParOf" srcId="{90301F71-48B4-B34F-A1AC-4811DA8DDC0B}" destId="{2686D512-0620-C74D-8515-4EFE6AF299E1}" srcOrd="5" destOrd="0" presId="urn:microsoft.com/office/officeart/2005/8/layout/list1"/>
    <dgm:cxn modelId="{AE536614-2F41-9A48-81F5-B4818FC3AD22}" type="presParOf" srcId="{90301F71-48B4-B34F-A1AC-4811DA8DDC0B}" destId="{C691F1C1-F559-154E-9711-7030A8DD9318}" srcOrd="6" destOrd="0" presId="urn:microsoft.com/office/officeart/2005/8/layout/list1"/>
    <dgm:cxn modelId="{18ED7A12-451B-2A4C-B508-D06C5E61B142}" type="presParOf" srcId="{90301F71-48B4-B34F-A1AC-4811DA8DDC0B}" destId="{78F12FB4-1F44-6A4C-B72D-552B37FBEEFA}" srcOrd="7" destOrd="0" presId="urn:microsoft.com/office/officeart/2005/8/layout/list1"/>
    <dgm:cxn modelId="{BD59DF4B-304A-CD4D-B988-D9E912C483DE}" type="presParOf" srcId="{90301F71-48B4-B34F-A1AC-4811DA8DDC0B}" destId="{06907418-E2D0-3D4D-9945-8D71B75C5287}" srcOrd="8" destOrd="0" presId="urn:microsoft.com/office/officeart/2005/8/layout/list1"/>
    <dgm:cxn modelId="{E09E003B-550D-5A49-A945-78B55D47B6D6}" type="presParOf" srcId="{06907418-E2D0-3D4D-9945-8D71B75C5287}" destId="{AF0744AB-AF61-904D-ABCA-DABFD448A50B}" srcOrd="0" destOrd="0" presId="urn:microsoft.com/office/officeart/2005/8/layout/list1"/>
    <dgm:cxn modelId="{6D3D4871-A7E2-5C43-B223-A346E9CE0C46}" type="presParOf" srcId="{06907418-E2D0-3D4D-9945-8D71B75C5287}" destId="{47ECCEB9-04D8-984F-9A7D-651EE7639E97}" srcOrd="1" destOrd="0" presId="urn:microsoft.com/office/officeart/2005/8/layout/list1"/>
    <dgm:cxn modelId="{E6B05295-9A35-7E47-90E8-F181F7B7E27A}" type="presParOf" srcId="{90301F71-48B4-B34F-A1AC-4811DA8DDC0B}" destId="{F6DA1EF0-4325-424D-8C08-B6425778CCA8}" srcOrd="9" destOrd="0" presId="urn:microsoft.com/office/officeart/2005/8/layout/list1"/>
    <dgm:cxn modelId="{0E5E9A85-1775-6D44-AB3D-94D7494B587F}" type="presParOf" srcId="{90301F71-48B4-B34F-A1AC-4811DA8DDC0B}" destId="{22C9F951-8E61-514A-879A-D8A629D90D5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57CBF-FE01-4208-A688-5CE9D04A076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506CCBC-FFD8-4EF7-AF12-003C1D54EF4B}">
      <dgm:prSet/>
      <dgm:spPr/>
      <dgm:t>
        <a:bodyPr/>
        <a:lstStyle/>
        <a:p>
          <a:r>
            <a:rPr lang="en-US" b="1" dirty="0"/>
            <a:t>What? </a:t>
          </a:r>
          <a:r>
            <a:rPr lang="en-US" dirty="0"/>
            <a:t>Are there any influencers in this book based social media platform? How to suggest books to users to keep users active in the platform?</a:t>
          </a:r>
        </a:p>
      </dgm:t>
    </dgm:pt>
    <dgm:pt modelId="{89CBEF10-2134-4C9E-887F-400E1F9F522D}" type="parTrans" cxnId="{95B8E1F5-253A-4CBB-89D1-3A537503A423}">
      <dgm:prSet/>
      <dgm:spPr/>
      <dgm:t>
        <a:bodyPr/>
        <a:lstStyle/>
        <a:p>
          <a:endParaRPr lang="en-US"/>
        </a:p>
      </dgm:t>
    </dgm:pt>
    <dgm:pt modelId="{75FB62BE-3F32-43E6-87ED-CEAF00E705D4}" type="sibTrans" cxnId="{95B8E1F5-253A-4CBB-89D1-3A537503A423}">
      <dgm:prSet/>
      <dgm:spPr/>
      <dgm:t>
        <a:bodyPr/>
        <a:lstStyle/>
        <a:p>
          <a:endParaRPr lang="en-US"/>
        </a:p>
      </dgm:t>
    </dgm:pt>
    <dgm:pt modelId="{B17B0102-8287-4E45-8C11-25D7A0B91818}">
      <dgm:prSet/>
      <dgm:spPr/>
      <dgm:t>
        <a:bodyPr/>
        <a:lstStyle/>
        <a:p>
          <a:r>
            <a:rPr lang="en-US" b="1" dirty="0"/>
            <a:t>Why? </a:t>
          </a:r>
          <a:r>
            <a:rPr lang="en-US" dirty="0"/>
            <a:t>Goodreads generates revenue by running ad-campaigns and book promotion campaigns. Keeping users active is big challenge. </a:t>
          </a:r>
        </a:p>
      </dgm:t>
    </dgm:pt>
    <dgm:pt modelId="{1E95A401-1939-4AFB-8F94-263510392CF0}" type="parTrans" cxnId="{7C94B5C2-7389-41D6-A2E1-57AB3A0EF3A3}">
      <dgm:prSet/>
      <dgm:spPr/>
      <dgm:t>
        <a:bodyPr/>
        <a:lstStyle/>
        <a:p>
          <a:endParaRPr lang="en-US"/>
        </a:p>
      </dgm:t>
    </dgm:pt>
    <dgm:pt modelId="{378D7660-D02B-493F-B390-C748D2D6698C}" type="sibTrans" cxnId="{7C94B5C2-7389-41D6-A2E1-57AB3A0EF3A3}">
      <dgm:prSet/>
      <dgm:spPr/>
      <dgm:t>
        <a:bodyPr/>
        <a:lstStyle/>
        <a:p>
          <a:endParaRPr lang="en-US"/>
        </a:p>
      </dgm:t>
    </dgm:pt>
    <dgm:pt modelId="{CCC7B63B-5A45-4ADC-9FA7-162424F295D9}">
      <dgm:prSet/>
      <dgm:spPr/>
      <dgm:t>
        <a:bodyPr/>
        <a:lstStyle/>
        <a:p>
          <a:r>
            <a:rPr lang="en-US" b="1" dirty="0"/>
            <a:t>How? </a:t>
          </a:r>
          <a:r>
            <a:rPr lang="en-US" dirty="0"/>
            <a:t>recommendation system - Collaborative filtering (Jaccard similarity), finding influencers – page rank, link prediction – common </a:t>
          </a:r>
          <a:r>
            <a:rPr lang="en-US" dirty="0" err="1"/>
            <a:t>neighbours</a:t>
          </a:r>
          <a:r>
            <a:rPr lang="en-US" dirty="0"/>
            <a:t>, adamic </a:t>
          </a:r>
          <a:r>
            <a:rPr lang="en-US" dirty="0" err="1"/>
            <a:t>adar</a:t>
          </a:r>
          <a:r>
            <a:rPr lang="en-US" dirty="0"/>
            <a:t> and total </a:t>
          </a:r>
          <a:r>
            <a:rPr lang="en-US" dirty="0" err="1"/>
            <a:t>neighbours</a:t>
          </a:r>
          <a:endParaRPr lang="en-US" dirty="0"/>
        </a:p>
      </dgm:t>
    </dgm:pt>
    <dgm:pt modelId="{40AC8D75-3445-4B9B-B2AE-7B980A7D1BA9}" type="parTrans" cxnId="{D68AC3A5-5C99-41D8-A080-89B9B832A547}">
      <dgm:prSet/>
      <dgm:spPr/>
      <dgm:t>
        <a:bodyPr/>
        <a:lstStyle/>
        <a:p>
          <a:endParaRPr lang="en-US"/>
        </a:p>
      </dgm:t>
    </dgm:pt>
    <dgm:pt modelId="{DDA8B85D-50F7-4143-9180-52CF574218A2}" type="sibTrans" cxnId="{D68AC3A5-5C99-41D8-A080-89B9B832A547}">
      <dgm:prSet/>
      <dgm:spPr/>
      <dgm:t>
        <a:bodyPr/>
        <a:lstStyle/>
        <a:p>
          <a:endParaRPr lang="en-US"/>
        </a:p>
      </dgm:t>
    </dgm:pt>
    <dgm:pt modelId="{92C04138-C881-41EA-9397-A0400FC98256}">
      <dgm:prSet/>
      <dgm:spPr/>
      <dgm:t>
        <a:bodyPr/>
        <a:lstStyle/>
        <a:p>
          <a:r>
            <a:rPr lang="en-US" b="1" dirty="0"/>
            <a:t>Benefits? </a:t>
          </a:r>
          <a:r>
            <a:rPr lang="en-US" dirty="0"/>
            <a:t>– increase revenue from successful promotion and ad campaigns; community growth via book clubs; targeted conventions for different genres. </a:t>
          </a:r>
        </a:p>
      </dgm:t>
    </dgm:pt>
    <dgm:pt modelId="{FE53F02B-90E7-471B-9131-B414D47E1132}" type="parTrans" cxnId="{EEECF84F-BCB2-4CE3-8F97-74D28E1BC6DB}">
      <dgm:prSet/>
      <dgm:spPr/>
      <dgm:t>
        <a:bodyPr/>
        <a:lstStyle/>
        <a:p>
          <a:endParaRPr lang="en-US"/>
        </a:p>
      </dgm:t>
    </dgm:pt>
    <dgm:pt modelId="{F983981D-9F8A-46EC-BCBB-6C977CCC0E63}" type="sibTrans" cxnId="{EEECF84F-BCB2-4CE3-8F97-74D28E1BC6DB}">
      <dgm:prSet/>
      <dgm:spPr/>
      <dgm:t>
        <a:bodyPr/>
        <a:lstStyle/>
        <a:p>
          <a:endParaRPr lang="en-US"/>
        </a:p>
      </dgm:t>
    </dgm:pt>
    <dgm:pt modelId="{B9797832-2850-694F-9B1B-F92E956250DE}" type="pres">
      <dgm:prSet presAssocID="{8AA57CBF-FE01-4208-A688-5CE9D04A0762}" presName="vert0" presStyleCnt="0">
        <dgm:presLayoutVars>
          <dgm:dir/>
          <dgm:animOne val="branch"/>
          <dgm:animLvl val="lvl"/>
        </dgm:presLayoutVars>
      </dgm:prSet>
      <dgm:spPr/>
    </dgm:pt>
    <dgm:pt modelId="{118CBFAB-742B-744F-9F08-86B630D4EAE8}" type="pres">
      <dgm:prSet presAssocID="{5506CCBC-FFD8-4EF7-AF12-003C1D54EF4B}" presName="thickLine" presStyleLbl="alignNode1" presStyleIdx="0" presStyleCnt="4"/>
      <dgm:spPr/>
    </dgm:pt>
    <dgm:pt modelId="{F9D9CAE5-9FB5-1444-BC75-C13E2BFEA9DD}" type="pres">
      <dgm:prSet presAssocID="{5506CCBC-FFD8-4EF7-AF12-003C1D54EF4B}" presName="horz1" presStyleCnt="0"/>
      <dgm:spPr/>
    </dgm:pt>
    <dgm:pt modelId="{FE6376C8-5A4D-BD45-8CF6-BAAD7E069F36}" type="pres">
      <dgm:prSet presAssocID="{5506CCBC-FFD8-4EF7-AF12-003C1D54EF4B}" presName="tx1" presStyleLbl="revTx" presStyleIdx="0" presStyleCnt="4"/>
      <dgm:spPr/>
    </dgm:pt>
    <dgm:pt modelId="{22D939B3-8DFD-E84A-B970-4B94CBB4D892}" type="pres">
      <dgm:prSet presAssocID="{5506CCBC-FFD8-4EF7-AF12-003C1D54EF4B}" presName="vert1" presStyleCnt="0"/>
      <dgm:spPr/>
    </dgm:pt>
    <dgm:pt modelId="{6BC27343-73D5-E645-950B-1990AE37485F}" type="pres">
      <dgm:prSet presAssocID="{B17B0102-8287-4E45-8C11-25D7A0B91818}" presName="thickLine" presStyleLbl="alignNode1" presStyleIdx="1" presStyleCnt="4"/>
      <dgm:spPr/>
    </dgm:pt>
    <dgm:pt modelId="{E901A284-DCDC-774E-AD79-7B26F1414C34}" type="pres">
      <dgm:prSet presAssocID="{B17B0102-8287-4E45-8C11-25D7A0B91818}" presName="horz1" presStyleCnt="0"/>
      <dgm:spPr/>
    </dgm:pt>
    <dgm:pt modelId="{D186C21A-5F7F-4848-9E37-1FAF2D756A67}" type="pres">
      <dgm:prSet presAssocID="{B17B0102-8287-4E45-8C11-25D7A0B91818}" presName="tx1" presStyleLbl="revTx" presStyleIdx="1" presStyleCnt="4"/>
      <dgm:spPr/>
    </dgm:pt>
    <dgm:pt modelId="{E85FE5A3-FAB2-BF41-ADE1-895DFB9B83CF}" type="pres">
      <dgm:prSet presAssocID="{B17B0102-8287-4E45-8C11-25D7A0B91818}" presName="vert1" presStyleCnt="0"/>
      <dgm:spPr/>
    </dgm:pt>
    <dgm:pt modelId="{13FFA60B-4FAD-8441-9CE9-0373E9F36B2F}" type="pres">
      <dgm:prSet presAssocID="{CCC7B63B-5A45-4ADC-9FA7-162424F295D9}" presName="thickLine" presStyleLbl="alignNode1" presStyleIdx="2" presStyleCnt="4"/>
      <dgm:spPr/>
    </dgm:pt>
    <dgm:pt modelId="{4A10C861-55D1-4340-8477-0BEBF7BF53E1}" type="pres">
      <dgm:prSet presAssocID="{CCC7B63B-5A45-4ADC-9FA7-162424F295D9}" presName="horz1" presStyleCnt="0"/>
      <dgm:spPr/>
    </dgm:pt>
    <dgm:pt modelId="{416FD520-EF24-1C45-8F9A-046F02E1449A}" type="pres">
      <dgm:prSet presAssocID="{CCC7B63B-5A45-4ADC-9FA7-162424F295D9}" presName="tx1" presStyleLbl="revTx" presStyleIdx="2" presStyleCnt="4"/>
      <dgm:spPr/>
    </dgm:pt>
    <dgm:pt modelId="{58957B6D-74CD-5747-8154-363C9276D253}" type="pres">
      <dgm:prSet presAssocID="{CCC7B63B-5A45-4ADC-9FA7-162424F295D9}" presName="vert1" presStyleCnt="0"/>
      <dgm:spPr/>
    </dgm:pt>
    <dgm:pt modelId="{81EBFD99-4DDE-DE42-A43F-F772AECF7532}" type="pres">
      <dgm:prSet presAssocID="{92C04138-C881-41EA-9397-A0400FC98256}" presName="thickLine" presStyleLbl="alignNode1" presStyleIdx="3" presStyleCnt="4"/>
      <dgm:spPr/>
    </dgm:pt>
    <dgm:pt modelId="{7A12F670-444C-B543-AC72-354B4E795D91}" type="pres">
      <dgm:prSet presAssocID="{92C04138-C881-41EA-9397-A0400FC98256}" presName="horz1" presStyleCnt="0"/>
      <dgm:spPr/>
    </dgm:pt>
    <dgm:pt modelId="{9F4620A2-84F0-D84B-8A67-92440475BE4E}" type="pres">
      <dgm:prSet presAssocID="{92C04138-C881-41EA-9397-A0400FC98256}" presName="tx1" presStyleLbl="revTx" presStyleIdx="3" presStyleCnt="4"/>
      <dgm:spPr/>
    </dgm:pt>
    <dgm:pt modelId="{02F426FF-EC96-6646-A67B-0CD88E51EEAD}" type="pres">
      <dgm:prSet presAssocID="{92C04138-C881-41EA-9397-A0400FC98256}" presName="vert1" presStyleCnt="0"/>
      <dgm:spPr/>
    </dgm:pt>
  </dgm:ptLst>
  <dgm:cxnLst>
    <dgm:cxn modelId="{6C662F14-6BA1-554D-9767-0DC1F85E91F2}" type="presOf" srcId="{B17B0102-8287-4E45-8C11-25D7A0B91818}" destId="{D186C21A-5F7F-4848-9E37-1FAF2D756A67}" srcOrd="0" destOrd="0" presId="urn:microsoft.com/office/officeart/2008/layout/LinedList"/>
    <dgm:cxn modelId="{A7A66028-DBF4-1642-AA4A-5A4C71753FE2}" type="presOf" srcId="{8AA57CBF-FE01-4208-A688-5CE9D04A0762}" destId="{B9797832-2850-694F-9B1B-F92E956250DE}" srcOrd="0" destOrd="0" presId="urn:microsoft.com/office/officeart/2008/layout/LinedList"/>
    <dgm:cxn modelId="{98997E3D-DE07-2849-B5C4-6E2EC3B9B00C}" type="presOf" srcId="{CCC7B63B-5A45-4ADC-9FA7-162424F295D9}" destId="{416FD520-EF24-1C45-8F9A-046F02E1449A}" srcOrd="0" destOrd="0" presId="urn:microsoft.com/office/officeart/2008/layout/LinedList"/>
    <dgm:cxn modelId="{55197946-9196-FA41-96B0-8E3DE4F1A51B}" type="presOf" srcId="{92C04138-C881-41EA-9397-A0400FC98256}" destId="{9F4620A2-84F0-D84B-8A67-92440475BE4E}" srcOrd="0" destOrd="0" presId="urn:microsoft.com/office/officeart/2008/layout/LinedList"/>
    <dgm:cxn modelId="{EEECF84F-BCB2-4CE3-8F97-74D28E1BC6DB}" srcId="{8AA57CBF-FE01-4208-A688-5CE9D04A0762}" destId="{92C04138-C881-41EA-9397-A0400FC98256}" srcOrd="3" destOrd="0" parTransId="{FE53F02B-90E7-471B-9131-B414D47E1132}" sibTransId="{F983981D-9F8A-46EC-BCBB-6C977CCC0E63}"/>
    <dgm:cxn modelId="{D68AC3A5-5C99-41D8-A080-89B9B832A547}" srcId="{8AA57CBF-FE01-4208-A688-5CE9D04A0762}" destId="{CCC7B63B-5A45-4ADC-9FA7-162424F295D9}" srcOrd="2" destOrd="0" parTransId="{40AC8D75-3445-4B9B-B2AE-7B980A7D1BA9}" sibTransId="{DDA8B85D-50F7-4143-9180-52CF574218A2}"/>
    <dgm:cxn modelId="{7C94B5C2-7389-41D6-A2E1-57AB3A0EF3A3}" srcId="{8AA57CBF-FE01-4208-A688-5CE9D04A0762}" destId="{B17B0102-8287-4E45-8C11-25D7A0B91818}" srcOrd="1" destOrd="0" parTransId="{1E95A401-1939-4AFB-8F94-263510392CF0}" sibTransId="{378D7660-D02B-493F-B390-C748D2D6698C}"/>
    <dgm:cxn modelId="{95B8E1F5-253A-4CBB-89D1-3A537503A423}" srcId="{8AA57CBF-FE01-4208-A688-5CE9D04A0762}" destId="{5506CCBC-FFD8-4EF7-AF12-003C1D54EF4B}" srcOrd="0" destOrd="0" parTransId="{89CBEF10-2134-4C9E-887F-400E1F9F522D}" sibTransId="{75FB62BE-3F32-43E6-87ED-CEAF00E705D4}"/>
    <dgm:cxn modelId="{312AE2FD-1247-AC4C-A783-74173C3F97AA}" type="presOf" srcId="{5506CCBC-FFD8-4EF7-AF12-003C1D54EF4B}" destId="{FE6376C8-5A4D-BD45-8CF6-BAAD7E069F36}" srcOrd="0" destOrd="0" presId="urn:microsoft.com/office/officeart/2008/layout/LinedList"/>
    <dgm:cxn modelId="{88D6EA84-2BF5-EB42-B73D-B1D3317FEAAE}" type="presParOf" srcId="{B9797832-2850-694F-9B1B-F92E956250DE}" destId="{118CBFAB-742B-744F-9F08-86B630D4EAE8}" srcOrd="0" destOrd="0" presId="urn:microsoft.com/office/officeart/2008/layout/LinedList"/>
    <dgm:cxn modelId="{93DAAF31-6B12-6042-9848-175574BBDA5D}" type="presParOf" srcId="{B9797832-2850-694F-9B1B-F92E956250DE}" destId="{F9D9CAE5-9FB5-1444-BC75-C13E2BFEA9DD}" srcOrd="1" destOrd="0" presId="urn:microsoft.com/office/officeart/2008/layout/LinedList"/>
    <dgm:cxn modelId="{01DCFFC9-C4A0-3F4D-BFAB-E73851F61238}" type="presParOf" srcId="{F9D9CAE5-9FB5-1444-BC75-C13E2BFEA9DD}" destId="{FE6376C8-5A4D-BD45-8CF6-BAAD7E069F36}" srcOrd="0" destOrd="0" presId="urn:microsoft.com/office/officeart/2008/layout/LinedList"/>
    <dgm:cxn modelId="{A4BB7F9A-7913-2F43-A45C-D20C5E780F7C}" type="presParOf" srcId="{F9D9CAE5-9FB5-1444-BC75-C13E2BFEA9DD}" destId="{22D939B3-8DFD-E84A-B970-4B94CBB4D892}" srcOrd="1" destOrd="0" presId="urn:microsoft.com/office/officeart/2008/layout/LinedList"/>
    <dgm:cxn modelId="{D5459F16-3943-9846-9354-8F688D9B253A}" type="presParOf" srcId="{B9797832-2850-694F-9B1B-F92E956250DE}" destId="{6BC27343-73D5-E645-950B-1990AE37485F}" srcOrd="2" destOrd="0" presId="urn:microsoft.com/office/officeart/2008/layout/LinedList"/>
    <dgm:cxn modelId="{F2C61163-5966-5C41-BB86-6E36D0AAEFEF}" type="presParOf" srcId="{B9797832-2850-694F-9B1B-F92E956250DE}" destId="{E901A284-DCDC-774E-AD79-7B26F1414C34}" srcOrd="3" destOrd="0" presId="urn:microsoft.com/office/officeart/2008/layout/LinedList"/>
    <dgm:cxn modelId="{54EC11CB-E32A-B749-A544-52F2523BB554}" type="presParOf" srcId="{E901A284-DCDC-774E-AD79-7B26F1414C34}" destId="{D186C21A-5F7F-4848-9E37-1FAF2D756A67}" srcOrd="0" destOrd="0" presId="urn:microsoft.com/office/officeart/2008/layout/LinedList"/>
    <dgm:cxn modelId="{EF069001-60ED-5340-BBB6-E5A3D62C6830}" type="presParOf" srcId="{E901A284-DCDC-774E-AD79-7B26F1414C34}" destId="{E85FE5A3-FAB2-BF41-ADE1-895DFB9B83CF}" srcOrd="1" destOrd="0" presId="urn:microsoft.com/office/officeart/2008/layout/LinedList"/>
    <dgm:cxn modelId="{1F08A53A-0712-6047-9577-DD4A89FE1313}" type="presParOf" srcId="{B9797832-2850-694F-9B1B-F92E956250DE}" destId="{13FFA60B-4FAD-8441-9CE9-0373E9F36B2F}" srcOrd="4" destOrd="0" presId="urn:microsoft.com/office/officeart/2008/layout/LinedList"/>
    <dgm:cxn modelId="{8EFD67D4-3A0B-E249-89DD-E48922709B50}" type="presParOf" srcId="{B9797832-2850-694F-9B1B-F92E956250DE}" destId="{4A10C861-55D1-4340-8477-0BEBF7BF53E1}" srcOrd="5" destOrd="0" presId="urn:microsoft.com/office/officeart/2008/layout/LinedList"/>
    <dgm:cxn modelId="{925C1E1A-F33C-9041-91FB-BBD747A2D8C3}" type="presParOf" srcId="{4A10C861-55D1-4340-8477-0BEBF7BF53E1}" destId="{416FD520-EF24-1C45-8F9A-046F02E1449A}" srcOrd="0" destOrd="0" presId="urn:microsoft.com/office/officeart/2008/layout/LinedList"/>
    <dgm:cxn modelId="{53D6F72A-A342-6343-BC7F-B287C68396E1}" type="presParOf" srcId="{4A10C861-55D1-4340-8477-0BEBF7BF53E1}" destId="{58957B6D-74CD-5747-8154-363C9276D253}" srcOrd="1" destOrd="0" presId="urn:microsoft.com/office/officeart/2008/layout/LinedList"/>
    <dgm:cxn modelId="{7B971DD3-87CA-0E41-9726-B60417295737}" type="presParOf" srcId="{B9797832-2850-694F-9B1B-F92E956250DE}" destId="{81EBFD99-4DDE-DE42-A43F-F772AECF7532}" srcOrd="6" destOrd="0" presId="urn:microsoft.com/office/officeart/2008/layout/LinedList"/>
    <dgm:cxn modelId="{C3058ADD-82FC-2E4A-85CA-E95E2FB72496}" type="presParOf" srcId="{B9797832-2850-694F-9B1B-F92E956250DE}" destId="{7A12F670-444C-B543-AC72-354B4E795D91}" srcOrd="7" destOrd="0" presId="urn:microsoft.com/office/officeart/2008/layout/LinedList"/>
    <dgm:cxn modelId="{5C579744-4AC9-744B-ADB7-198BCB971258}" type="presParOf" srcId="{7A12F670-444C-B543-AC72-354B4E795D91}" destId="{9F4620A2-84F0-D84B-8A67-92440475BE4E}" srcOrd="0" destOrd="0" presId="urn:microsoft.com/office/officeart/2008/layout/LinedList"/>
    <dgm:cxn modelId="{B9AF7D4D-2061-6F42-A62F-FB348764CC09}" type="presParOf" srcId="{7A12F670-444C-B543-AC72-354B4E795D91}" destId="{02F426FF-EC96-6646-A67B-0CD88E51EEA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A9318A-6A5A-41E2-9C5C-CC409B1E3C4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57A6328-DA47-471E-96D9-4DFECF734F33}">
      <dgm:prSet/>
      <dgm:spPr/>
      <dgm:t>
        <a:bodyPr/>
        <a:lstStyle/>
        <a:p>
          <a:pPr>
            <a:lnSpc>
              <a:spcPct val="100000"/>
            </a:lnSpc>
          </a:pPr>
          <a:r>
            <a:rPr lang="en-US"/>
            <a:t>Collaborative filtering instead of content filtering</a:t>
          </a:r>
        </a:p>
      </dgm:t>
    </dgm:pt>
    <dgm:pt modelId="{E80E4ECE-9BB7-452C-B2E0-B02548F40DC4}" type="parTrans" cxnId="{3F48AF09-BD46-4CE3-8B92-52A1AE70576F}">
      <dgm:prSet/>
      <dgm:spPr/>
      <dgm:t>
        <a:bodyPr/>
        <a:lstStyle/>
        <a:p>
          <a:endParaRPr lang="en-US"/>
        </a:p>
      </dgm:t>
    </dgm:pt>
    <dgm:pt modelId="{4D16965D-38D0-4E7F-9244-9A93021D02D1}" type="sibTrans" cxnId="{3F48AF09-BD46-4CE3-8B92-52A1AE70576F}">
      <dgm:prSet/>
      <dgm:spPr/>
      <dgm:t>
        <a:bodyPr/>
        <a:lstStyle/>
        <a:p>
          <a:endParaRPr lang="en-US"/>
        </a:p>
      </dgm:t>
    </dgm:pt>
    <dgm:pt modelId="{E2F097C2-CA8F-48D0-AD03-7CAB8669EC70}">
      <dgm:prSet/>
      <dgm:spPr/>
      <dgm:t>
        <a:bodyPr/>
        <a:lstStyle/>
        <a:p>
          <a:pPr>
            <a:lnSpc>
              <a:spcPct val="100000"/>
            </a:lnSpc>
          </a:pPr>
          <a:r>
            <a:rPr lang="en-US"/>
            <a:t>Jaccard similarity algorithm</a:t>
          </a:r>
          <a:endParaRPr lang="en-US" dirty="0"/>
        </a:p>
      </dgm:t>
    </dgm:pt>
    <dgm:pt modelId="{4DB5F1BB-5B55-4DD9-B11D-9939928F0885}" type="parTrans" cxnId="{5E5E116C-E1CD-4D7D-92E9-9AA22484F1E7}">
      <dgm:prSet/>
      <dgm:spPr/>
      <dgm:t>
        <a:bodyPr/>
        <a:lstStyle/>
        <a:p>
          <a:endParaRPr lang="en-US"/>
        </a:p>
      </dgm:t>
    </dgm:pt>
    <dgm:pt modelId="{E4AB52B7-712C-47F6-9D73-903621B0B7CF}" type="sibTrans" cxnId="{5E5E116C-E1CD-4D7D-92E9-9AA22484F1E7}">
      <dgm:prSet/>
      <dgm:spPr/>
      <dgm:t>
        <a:bodyPr/>
        <a:lstStyle/>
        <a:p>
          <a:endParaRPr lang="en-US"/>
        </a:p>
      </dgm:t>
    </dgm:pt>
    <dgm:pt modelId="{03EC0A41-DC21-482F-AD1A-673A9E4F25EF}">
      <dgm:prSet/>
      <dgm:spPr/>
      <dgm:t>
        <a:bodyPr/>
        <a:lstStyle/>
        <a:p>
          <a:pPr>
            <a:lnSpc>
              <a:spcPct val="100000"/>
            </a:lnSpc>
          </a:pPr>
          <a:r>
            <a:rPr lang="en-US"/>
            <a:t>K – neighbors </a:t>
          </a:r>
        </a:p>
      </dgm:t>
    </dgm:pt>
    <dgm:pt modelId="{5719715E-1906-4078-BD7D-391A0AD71192}" type="parTrans" cxnId="{A8516B0C-0B14-4422-B76F-A1C8AF5ED73B}">
      <dgm:prSet/>
      <dgm:spPr/>
      <dgm:t>
        <a:bodyPr/>
        <a:lstStyle/>
        <a:p>
          <a:endParaRPr lang="en-US"/>
        </a:p>
      </dgm:t>
    </dgm:pt>
    <dgm:pt modelId="{AAA4D1D6-D8DE-4408-A740-4A53990EBFC2}" type="sibTrans" cxnId="{A8516B0C-0B14-4422-B76F-A1C8AF5ED73B}">
      <dgm:prSet/>
      <dgm:spPr/>
      <dgm:t>
        <a:bodyPr/>
        <a:lstStyle/>
        <a:p>
          <a:endParaRPr lang="en-US"/>
        </a:p>
      </dgm:t>
    </dgm:pt>
    <dgm:pt modelId="{6E8AE339-D94B-4122-B9D2-11B7A21C3860}">
      <dgm:prSet/>
      <dgm:spPr/>
      <dgm:t>
        <a:bodyPr/>
        <a:lstStyle/>
        <a:p>
          <a:pPr>
            <a:lnSpc>
              <a:spcPct val="100000"/>
            </a:lnSpc>
          </a:pPr>
          <a:r>
            <a:rPr lang="en-US"/>
            <a:t>N – books</a:t>
          </a:r>
          <a:endParaRPr lang="en-US" dirty="0"/>
        </a:p>
      </dgm:t>
    </dgm:pt>
    <dgm:pt modelId="{5C7E95E1-C109-41F8-A791-36717FE11184}" type="parTrans" cxnId="{7835DF79-401E-4049-8DE1-6F4B2F6BB607}">
      <dgm:prSet/>
      <dgm:spPr/>
      <dgm:t>
        <a:bodyPr/>
        <a:lstStyle/>
        <a:p>
          <a:endParaRPr lang="en-US"/>
        </a:p>
      </dgm:t>
    </dgm:pt>
    <dgm:pt modelId="{34E28D1E-FF6C-40D5-A229-2C4DDA1790E0}" type="sibTrans" cxnId="{7835DF79-401E-4049-8DE1-6F4B2F6BB607}">
      <dgm:prSet/>
      <dgm:spPr/>
      <dgm:t>
        <a:bodyPr/>
        <a:lstStyle/>
        <a:p>
          <a:endParaRPr lang="en-US"/>
        </a:p>
      </dgm:t>
    </dgm:pt>
    <dgm:pt modelId="{2D689BE2-625D-004A-9655-0C4C880E7EFF}">
      <dgm:prSet/>
      <dgm:spPr/>
      <dgm:t>
        <a:bodyPr/>
        <a:lstStyle/>
        <a:p>
          <a:pPr>
            <a:lnSpc>
              <a:spcPct val="100000"/>
            </a:lnSpc>
          </a:pPr>
          <a:r>
            <a:rPr lang="en-US"/>
            <a:t>Keep readers active</a:t>
          </a:r>
          <a:endParaRPr lang="en-US" dirty="0"/>
        </a:p>
      </dgm:t>
    </dgm:pt>
    <dgm:pt modelId="{3470C50A-9AAB-3642-833D-7EA18238DCDA}" type="parTrans" cxnId="{EC88E0F3-394C-E74E-9644-2B131E355D8D}">
      <dgm:prSet/>
      <dgm:spPr/>
      <dgm:t>
        <a:bodyPr/>
        <a:lstStyle/>
        <a:p>
          <a:endParaRPr lang="en-US"/>
        </a:p>
      </dgm:t>
    </dgm:pt>
    <dgm:pt modelId="{F592B2BD-7D83-D741-B0BB-7D9126D1D2E0}" type="sibTrans" cxnId="{EC88E0F3-394C-E74E-9644-2B131E355D8D}">
      <dgm:prSet/>
      <dgm:spPr/>
      <dgm:t>
        <a:bodyPr/>
        <a:lstStyle/>
        <a:p>
          <a:endParaRPr lang="en-US"/>
        </a:p>
      </dgm:t>
    </dgm:pt>
    <dgm:pt modelId="{6273CFA7-988E-480E-B702-E37ADE8F3407}" type="pres">
      <dgm:prSet presAssocID="{40A9318A-6A5A-41E2-9C5C-CC409B1E3C44}" presName="root" presStyleCnt="0">
        <dgm:presLayoutVars>
          <dgm:dir/>
          <dgm:resizeHandles val="exact"/>
        </dgm:presLayoutVars>
      </dgm:prSet>
      <dgm:spPr/>
    </dgm:pt>
    <dgm:pt modelId="{017AD2C6-830F-47C4-85C8-61B0F4EFA10C}" type="pres">
      <dgm:prSet presAssocID="{657A6328-DA47-471E-96D9-4DFECF734F33}" presName="compNode" presStyleCnt="0"/>
      <dgm:spPr/>
    </dgm:pt>
    <dgm:pt modelId="{F6CA767C-4D75-4EA1-B9B7-1E5E5A7190CD}" type="pres">
      <dgm:prSet presAssocID="{657A6328-DA47-471E-96D9-4DFECF734F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D1310107-9866-437F-9206-133D18BF4A23}" type="pres">
      <dgm:prSet presAssocID="{657A6328-DA47-471E-96D9-4DFECF734F33}" presName="spaceRect" presStyleCnt="0"/>
      <dgm:spPr/>
    </dgm:pt>
    <dgm:pt modelId="{50CD9F80-E9DF-4104-AA46-D3B650CD78F1}" type="pres">
      <dgm:prSet presAssocID="{657A6328-DA47-471E-96D9-4DFECF734F33}" presName="textRect" presStyleLbl="revTx" presStyleIdx="0" presStyleCnt="5">
        <dgm:presLayoutVars>
          <dgm:chMax val="1"/>
          <dgm:chPref val="1"/>
        </dgm:presLayoutVars>
      </dgm:prSet>
      <dgm:spPr/>
    </dgm:pt>
    <dgm:pt modelId="{79A270A9-04C4-4B3F-8567-0E5995C078C7}" type="pres">
      <dgm:prSet presAssocID="{4D16965D-38D0-4E7F-9244-9A93021D02D1}" presName="sibTrans" presStyleCnt="0"/>
      <dgm:spPr/>
    </dgm:pt>
    <dgm:pt modelId="{1A613694-A203-4A92-A96C-98EC3DD3982C}" type="pres">
      <dgm:prSet presAssocID="{E2F097C2-CA8F-48D0-AD03-7CAB8669EC70}" presName="compNode" presStyleCnt="0"/>
      <dgm:spPr/>
    </dgm:pt>
    <dgm:pt modelId="{44B16660-6345-4429-BB81-51DA22894B31}" type="pres">
      <dgm:prSet presAssocID="{E2F097C2-CA8F-48D0-AD03-7CAB8669EC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B0BEC54A-8246-4DC7-BF5F-464F2EC46D77}" type="pres">
      <dgm:prSet presAssocID="{E2F097C2-CA8F-48D0-AD03-7CAB8669EC70}" presName="spaceRect" presStyleCnt="0"/>
      <dgm:spPr/>
    </dgm:pt>
    <dgm:pt modelId="{A97FE1F1-70F3-42E1-BF2E-0E928BEB1CD3}" type="pres">
      <dgm:prSet presAssocID="{E2F097C2-CA8F-48D0-AD03-7CAB8669EC70}" presName="textRect" presStyleLbl="revTx" presStyleIdx="1" presStyleCnt="5">
        <dgm:presLayoutVars>
          <dgm:chMax val="1"/>
          <dgm:chPref val="1"/>
        </dgm:presLayoutVars>
      </dgm:prSet>
      <dgm:spPr/>
    </dgm:pt>
    <dgm:pt modelId="{52D07A0C-CF54-48C6-8626-470F3F46C0AE}" type="pres">
      <dgm:prSet presAssocID="{E4AB52B7-712C-47F6-9D73-903621B0B7CF}" presName="sibTrans" presStyleCnt="0"/>
      <dgm:spPr/>
    </dgm:pt>
    <dgm:pt modelId="{FA242CA7-79A8-43C1-9570-02A252E10E39}" type="pres">
      <dgm:prSet presAssocID="{03EC0A41-DC21-482F-AD1A-673A9E4F25EF}" presName="compNode" presStyleCnt="0"/>
      <dgm:spPr/>
    </dgm:pt>
    <dgm:pt modelId="{07EC86AA-9086-4CFF-AA14-25C7C2B0D4C9}" type="pres">
      <dgm:prSet presAssocID="{03EC0A41-DC21-482F-AD1A-673A9E4F25E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g"/>
        </a:ext>
      </dgm:extLst>
    </dgm:pt>
    <dgm:pt modelId="{B31674B2-0279-4D2B-AF26-F5A14C6BF119}" type="pres">
      <dgm:prSet presAssocID="{03EC0A41-DC21-482F-AD1A-673A9E4F25EF}" presName="spaceRect" presStyleCnt="0"/>
      <dgm:spPr/>
    </dgm:pt>
    <dgm:pt modelId="{2A3CE8C6-0217-4E54-B1B8-B26DC72B0AEB}" type="pres">
      <dgm:prSet presAssocID="{03EC0A41-DC21-482F-AD1A-673A9E4F25EF}" presName="textRect" presStyleLbl="revTx" presStyleIdx="2" presStyleCnt="5">
        <dgm:presLayoutVars>
          <dgm:chMax val="1"/>
          <dgm:chPref val="1"/>
        </dgm:presLayoutVars>
      </dgm:prSet>
      <dgm:spPr/>
    </dgm:pt>
    <dgm:pt modelId="{86E7C60C-1A62-4B32-B27E-93FEC4274D88}" type="pres">
      <dgm:prSet presAssocID="{AAA4D1D6-D8DE-4408-A740-4A53990EBFC2}" presName="sibTrans" presStyleCnt="0"/>
      <dgm:spPr/>
    </dgm:pt>
    <dgm:pt modelId="{0B748BDB-B4B6-4E6A-B0D5-C4692E09BB66}" type="pres">
      <dgm:prSet presAssocID="{6E8AE339-D94B-4122-B9D2-11B7A21C3860}" presName="compNode" presStyleCnt="0"/>
      <dgm:spPr/>
    </dgm:pt>
    <dgm:pt modelId="{43340F55-19E9-4D49-A828-F81D3DEB9017}" type="pres">
      <dgm:prSet presAssocID="{6E8AE339-D94B-4122-B9D2-11B7A21C386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a:ext>
      </dgm:extLst>
    </dgm:pt>
    <dgm:pt modelId="{8210C510-CF33-4E64-8EA4-C1AFF06057BE}" type="pres">
      <dgm:prSet presAssocID="{6E8AE339-D94B-4122-B9D2-11B7A21C3860}" presName="spaceRect" presStyleCnt="0"/>
      <dgm:spPr/>
    </dgm:pt>
    <dgm:pt modelId="{276F8837-5BB1-46D7-B8ED-76CCD01FFF0E}" type="pres">
      <dgm:prSet presAssocID="{6E8AE339-D94B-4122-B9D2-11B7A21C3860}" presName="textRect" presStyleLbl="revTx" presStyleIdx="3" presStyleCnt="5">
        <dgm:presLayoutVars>
          <dgm:chMax val="1"/>
          <dgm:chPref val="1"/>
        </dgm:presLayoutVars>
      </dgm:prSet>
      <dgm:spPr/>
    </dgm:pt>
    <dgm:pt modelId="{FF7DC883-41ED-47AB-9B3A-9674D5E5DDA0}" type="pres">
      <dgm:prSet presAssocID="{34E28D1E-FF6C-40D5-A229-2C4DDA1790E0}" presName="sibTrans" presStyleCnt="0"/>
      <dgm:spPr/>
    </dgm:pt>
    <dgm:pt modelId="{2DF559B9-5779-4AE6-8FE5-4D36E5484773}" type="pres">
      <dgm:prSet presAssocID="{2D689BE2-625D-004A-9655-0C4C880E7EFF}" presName="compNode" presStyleCnt="0"/>
      <dgm:spPr/>
    </dgm:pt>
    <dgm:pt modelId="{1CCE77C2-CC17-4197-942A-8C2721BC6E3B}" type="pres">
      <dgm:prSet presAssocID="{2D689BE2-625D-004A-9655-0C4C880E7EF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Open Book"/>
        </a:ext>
      </dgm:extLst>
    </dgm:pt>
    <dgm:pt modelId="{4FDC1507-FAFA-4849-8E38-ECDDC5DB3C11}" type="pres">
      <dgm:prSet presAssocID="{2D689BE2-625D-004A-9655-0C4C880E7EFF}" presName="spaceRect" presStyleCnt="0"/>
      <dgm:spPr/>
    </dgm:pt>
    <dgm:pt modelId="{CC4DA92A-B9D6-4634-9C0B-A1D7F56E5343}" type="pres">
      <dgm:prSet presAssocID="{2D689BE2-625D-004A-9655-0C4C880E7EFF}" presName="textRect" presStyleLbl="revTx" presStyleIdx="4" presStyleCnt="5">
        <dgm:presLayoutVars>
          <dgm:chMax val="1"/>
          <dgm:chPref val="1"/>
        </dgm:presLayoutVars>
      </dgm:prSet>
      <dgm:spPr/>
    </dgm:pt>
  </dgm:ptLst>
  <dgm:cxnLst>
    <dgm:cxn modelId="{3F48AF09-BD46-4CE3-8B92-52A1AE70576F}" srcId="{40A9318A-6A5A-41E2-9C5C-CC409B1E3C44}" destId="{657A6328-DA47-471E-96D9-4DFECF734F33}" srcOrd="0" destOrd="0" parTransId="{E80E4ECE-9BB7-452C-B2E0-B02548F40DC4}" sibTransId="{4D16965D-38D0-4E7F-9244-9A93021D02D1}"/>
    <dgm:cxn modelId="{A8516B0C-0B14-4422-B76F-A1C8AF5ED73B}" srcId="{40A9318A-6A5A-41E2-9C5C-CC409B1E3C44}" destId="{03EC0A41-DC21-482F-AD1A-673A9E4F25EF}" srcOrd="2" destOrd="0" parTransId="{5719715E-1906-4078-BD7D-391A0AD71192}" sibTransId="{AAA4D1D6-D8DE-4408-A740-4A53990EBFC2}"/>
    <dgm:cxn modelId="{3C700A3C-5EF6-DF46-BD05-E1CEEDE20953}" type="presOf" srcId="{E2F097C2-CA8F-48D0-AD03-7CAB8669EC70}" destId="{A97FE1F1-70F3-42E1-BF2E-0E928BEB1CD3}" srcOrd="0" destOrd="0" presId="urn:microsoft.com/office/officeart/2018/2/layout/IconLabelList"/>
    <dgm:cxn modelId="{15D53666-E3BF-0941-B262-6AA06920F6AF}" type="presOf" srcId="{2D689BE2-625D-004A-9655-0C4C880E7EFF}" destId="{CC4DA92A-B9D6-4634-9C0B-A1D7F56E5343}" srcOrd="0" destOrd="0" presId="urn:microsoft.com/office/officeart/2018/2/layout/IconLabelList"/>
    <dgm:cxn modelId="{5E5E116C-E1CD-4D7D-92E9-9AA22484F1E7}" srcId="{40A9318A-6A5A-41E2-9C5C-CC409B1E3C44}" destId="{E2F097C2-CA8F-48D0-AD03-7CAB8669EC70}" srcOrd="1" destOrd="0" parTransId="{4DB5F1BB-5B55-4DD9-B11D-9939928F0885}" sibTransId="{E4AB52B7-712C-47F6-9D73-903621B0B7CF}"/>
    <dgm:cxn modelId="{D1819777-604A-7F4C-B5D3-E6B02FB9F321}" type="presOf" srcId="{40A9318A-6A5A-41E2-9C5C-CC409B1E3C44}" destId="{6273CFA7-988E-480E-B702-E37ADE8F3407}" srcOrd="0" destOrd="0" presId="urn:microsoft.com/office/officeart/2018/2/layout/IconLabelList"/>
    <dgm:cxn modelId="{7835DF79-401E-4049-8DE1-6F4B2F6BB607}" srcId="{40A9318A-6A5A-41E2-9C5C-CC409B1E3C44}" destId="{6E8AE339-D94B-4122-B9D2-11B7A21C3860}" srcOrd="3" destOrd="0" parTransId="{5C7E95E1-C109-41F8-A791-36717FE11184}" sibTransId="{34E28D1E-FF6C-40D5-A229-2C4DDA1790E0}"/>
    <dgm:cxn modelId="{E9196591-AE9F-5746-A9B2-1DA40401D72A}" type="presOf" srcId="{6E8AE339-D94B-4122-B9D2-11B7A21C3860}" destId="{276F8837-5BB1-46D7-B8ED-76CCD01FFF0E}" srcOrd="0" destOrd="0" presId="urn:microsoft.com/office/officeart/2018/2/layout/IconLabelList"/>
    <dgm:cxn modelId="{8FA23B93-A478-2C4A-A65C-E9D516E0B523}" type="presOf" srcId="{657A6328-DA47-471E-96D9-4DFECF734F33}" destId="{50CD9F80-E9DF-4104-AA46-D3B650CD78F1}" srcOrd="0" destOrd="0" presId="urn:microsoft.com/office/officeart/2018/2/layout/IconLabelList"/>
    <dgm:cxn modelId="{07098AB2-A55C-8B4C-9CDE-A932C1FC2067}" type="presOf" srcId="{03EC0A41-DC21-482F-AD1A-673A9E4F25EF}" destId="{2A3CE8C6-0217-4E54-B1B8-B26DC72B0AEB}" srcOrd="0" destOrd="0" presId="urn:microsoft.com/office/officeart/2018/2/layout/IconLabelList"/>
    <dgm:cxn modelId="{EC88E0F3-394C-E74E-9644-2B131E355D8D}" srcId="{40A9318A-6A5A-41E2-9C5C-CC409B1E3C44}" destId="{2D689BE2-625D-004A-9655-0C4C880E7EFF}" srcOrd="4" destOrd="0" parTransId="{3470C50A-9AAB-3642-833D-7EA18238DCDA}" sibTransId="{F592B2BD-7D83-D741-B0BB-7D9126D1D2E0}"/>
    <dgm:cxn modelId="{68FBD178-31C3-8C46-B4D3-2A6042376138}" type="presParOf" srcId="{6273CFA7-988E-480E-B702-E37ADE8F3407}" destId="{017AD2C6-830F-47C4-85C8-61B0F4EFA10C}" srcOrd="0" destOrd="0" presId="urn:microsoft.com/office/officeart/2018/2/layout/IconLabelList"/>
    <dgm:cxn modelId="{B58B59C2-9171-B648-84AE-FDF34AE51225}" type="presParOf" srcId="{017AD2C6-830F-47C4-85C8-61B0F4EFA10C}" destId="{F6CA767C-4D75-4EA1-B9B7-1E5E5A7190CD}" srcOrd="0" destOrd="0" presId="urn:microsoft.com/office/officeart/2018/2/layout/IconLabelList"/>
    <dgm:cxn modelId="{0604AC80-DB9C-6C44-BBCD-5A0281B4D5A2}" type="presParOf" srcId="{017AD2C6-830F-47C4-85C8-61B0F4EFA10C}" destId="{D1310107-9866-437F-9206-133D18BF4A23}" srcOrd="1" destOrd="0" presId="urn:microsoft.com/office/officeart/2018/2/layout/IconLabelList"/>
    <dgm:cxn modelId="{1EAB077E-B1C1-9345-8EDE-B7BCF7900442}" type="presParOf" srcId="{017AD2C6-830F-47C4-85C8-61B0F4EFA10C}" destId="{50CD9F80-E9DF-4104-AA46-D3B650CD78F1}" srcOrd="2" destOrd="0" presId="urn:microsoft.com/office/officeart/2018/2/layout/IconLabelList"/>
    <dgm:cxn modelId="{44BA30D8-AD74-DE47-AC81-EAC8A264FFB8}" type="presParOf" srcId="{6273CFA7-988E-480E-B702-E37ADE8F3407}" destId="{79A270A9-04C4-4B3F-8567-0E5995C078C7}" srcOrd="1" destOrd="0" presId="urn:microsoft.com/office/officeart/2018/2/layout/IconLabelList"/>
    <dgm:cxn modelId="{34057A5F-D42E-BC40-807F-A96E72151130}" type="presParOf" srcId="{6273CFA7-988E-480E-B702-E37ADE8F3407}" destId="{1A613694-A203-4A92-A96C-98EC3DD3982C}" srcOrd="2" destOrd="0" presId="urn:microsoft.com/office/officeart/2018/2/layout/IconLabelList"/>
    <dgm:cxn modelId="{EFCF1ADF-405A-A742-92FF-5C703D199F04}" type="presParOf" srcId="{1A613694-A203-4A92-A96C-98EC3DD3982C}" destId="{44B16660-6345-4429-BB81-51DA22894B31}" srcOrd="0" destOrd="0" presId="urn:microsoft.com/office/officeart/2018/2/layout/IconLabelList"/>
    <dgm:cxn modelId="{9CF8FB4D-6C49-324E-9DF7-136F7AFD26BB}" type="presParOf" srcId="{1A613694-A203-4A92-A96C-98EC3DD3982C}" destId="{B0BEC54A-8246-4DC7-BF5F-464F2EC46D77}" srcOrd="1" destOrd="0" presId="urn:microsoft.com/office/officeart/2018/2/layout/IconLabelList"/>
    <dgm:cxn modelId="{C6613659-4402-FD48-B541-6A518EB71DAB}" type="presParOf" srcId="{1A613694-A203-4A92-A96C-98EC3DD3982C}" destId="{A97FE1F1-70F3-42E1-BF2E-0E928BEB1CD3}" srcOrd="2" destOrd="0" presId="urn:microsoft.com/office/officeart/2018/2/layout/IconLabelList"/>
    <dgm:cxn modelId="{647095C8-2EC3-E440-A03A-8360776CB95E}" type="presParOf" srcId="{6273CFA7-988E-480E-B702-E37ADE8F3407}" destId="{52D07A0C-CF54-48C6-8626-470F3F46C0AE}" srcOrd="3" destOrd="0" presId="urn:microsoft.com/office/officeart/2018/2/layout/IconLabelList"/>
    <dgm:cxn modelId="{C3700D4F-22B2-314A-8A2F-E1F03A1DEE3F}" type="presParOf" srcId="{6273CFA7-988E-480E-B702-E37ADE8F3407}" destId="{FA242CA7-79A8-43C1-9570-02A252E10E39}" srcOrd="4" destOrd="0" presId="urn:microsoft.com/office/officeart/2018/2/layout/IconLabelList"/>
    <dgm:cxn modelId="{0C1088F1-1278-9C41-A40B-74435F009F5F}" type="presParOf" srcId="{FA242CA7-79A8-43C1-9570-02A252E10E39}" destId="{07EC86AA-9086-4CFF-AA14-25C7C2B0D4C9}" srcOrd="0" destOrd="0" presId="urn:microsoft.com/office/officeart/2018/2/layout/IconLabelList"/>
    <dgm:cxn modelId="{C97841AA-A4DC-6C42-B3A7-A89EEA7C930D}" type="presParOf" srcId="{FA242CA7-79A8-43C1-9570-02A252E10E39}" destId="{B31674B2-0279-4D2B-AF26-F5A14C6BF119}" srcOrd="1" destOrd="0" presId="urn:microsoft.com/office/officeart/2018/2/layout/IconLabelList"/>
    <dgm:cxn modelId="{BFC5B77A-7BEB-CD4F-88E3-34F51F073747}" type="presParOf" srcId="{FA242CA7-79A8-43C1-9570-02A252E10E39}" destId="{2A3CE8C6-0217-4E54-B1B8-B26DC72B0AEB}" srcOrd="2" destOrd="0" presId="urn:microsoft.com/office/officeart/2018/2/layout/IconLabelList"/>
    <dgm:cxn modelId="{10A62154-A083-DC44-9676-65F54905E597}" type="presParOf" srcId="{6273CFA7-988E-480E-B702-E37ADE8F3407}" destId="{86E7C60C-1A62-4B32-B27E-93FEC4274D88}" srcOrd="5" destOrd="0" presId="urn:microsoft.com/office/officeart/2018/2/layout/IconLabelList"/>
    <dgm:cxn modelId="{7D1C2AD1-FD7E-5344-83FC-893A064FC597}" type="presParOf" srcId="{6273CFA7-988E-480E-B702-E37ADE8F3407}" destId="{0B748BDB-B4B6-4E6A-B0D5-C4692E09BB66}" srcOrd="6" destOrd="0" presId="urn:microsoft.com/office/officeart/2018/2/layout/IconLabelList"/>
    <dgm:cxn modelId="{0D37132D-6D14-7045-846B-6BF4E6516326}" type="presParOf" srcId="{0B748BDB-B4B6-4E6A-B0D5-C4692E09BB66}" destId="{43340F55-19E9-4D49-A828-F81D3DEB9017}" srcOrd="0" destOrd="0" presId="urn:microsoft.com/office/officeart/2018/2/layout/IconLabelList"/>
    <dgm:cxn modelId="{07345E1E-0E77-0040-BC3F-C62DE73F2ADF}" type="presParOf" srcId="{0B748BDB-B4B6-4E6A-B0D5-C4692E09BB66}" destId="{8210C510-CF33-4E64-8EA4-C1AFF06057BE}" srcOrd="1" destOrd="0" presId="urn:microsoft.com/office/officeart/2018/2/layout/IconLabelList"/>
    <dgm:cxn modelId="{A05BB87C-2E0E-214F-BD04-50F92697A195}" type="presParOf" srcId="{0B748BDB-B4B6-4E6A-B0D5-C4692E09BB66}" destId="{276F8837-5BB1-46D7-B8ED-76CCD01FFF0E}" srcOrd="2" destOrd="0" presId="urn:microsoft.com/office/officeart/2018/2/layout/IconLabelList"/>
    <dgm:cxn modelId="{B6934108-1B82-BC4B-BFFA-DFD351548B1C}" type="presParOf" srcId="{6273CFA7-988E-480E-B702-E37ADE8F3407}" destId="{FF7DC883-41ED-47AB-9B3A-9674D5E5DDA0}" srcOrd="7" destOrd="0" presId="urn:microsoft.com/office/officeart/2018/2/layout/IconLabelList"/>
    <dgm:cxn modelId="{66C5210E-4439-D64A-9A3B-5A74F5DF8120}" type="presParOf" srcId="{6273CFA7-988E-480E-B702-E37ADE8F3407}" destId="{2DF559B9-5779-4AE6-8FE5-4D36E5484773}" srcOrd="8" destOrd="0" presId="urn:microsoft.com/office/officeart/2018/2/layout/IconLabelList"/>
    <dgm:cxn modelId="{BF6B6BE8-6A0A-F34E-9FD5-BC4AB5CEC009}" type="presParOf" srcId="{2DF559B9-5779-4AE6-8FE5-4D36E5484773}" destId="{1CCE77C2-CC17-4197-942A-8C2721BC6E3B}" srcOrd="0" destOrd="0" presId="urn:microsoft.com/office/officeart/2018/2/layout/IconLabelList"/>
    <dgm:cxn modelId="{075CA421-7218-BE4C-858C-7021444907B8}" type="presParOf" srcId="{2DF559B9-5779-4AE6-8FE5-4D36E5484773}" destId="{4FDC1507-FAFA-4849-8E38-ECDDC5DB3C11}" srcOrd="1" destOrd="0" presId="urn:microsoft.com/office/officeart/2018/2/layout/IconLabelList"/>
    <dgm:cxn modelId="{6623FF86-13FA-4C48-94F7-33FAA8450020}" type="presParOf" srcId="{2DF559B9-5779-4AE6-8FE5-4D36E5484773}" destId="{CC4DA92A-B9D6-4634-9C0B-A1D7F56E534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4295CA-369C-4F88-B900-82D15250AA81}" type="doc">
      <dgm:prSet loTypeId="urn:microsoft.com/office/officeart/2018/2/layout/IconVerticalSolidList" loCatId="icon" qsTypeId="urn:microsoft.com/office/officeart/2005/8/quickstyle/simple1" qsCatId="simple" csTypeId="urn:microsoft.com/office/officeart/2005/8/colors/accent1_3" csCatId="accent1" phldr="1"/>
      <dgm:spPr/>
      <dgm:t>
        <a:bodyPr/>
        <a:lstStyle/>
        <a:p>
          <a:endParaRPr lang="en-US"/>
        </a:p>
      </dgm:t>
    </dgm:pt>
    <dgm:pt modelId="{09A28C58-6C69-4A4A-93FA-6F2BABE7B950}">
      <dgm:prSet/>
      <dgm:spPr/>
      <dgm:t>
        <a:bodyPr/>
        <a:lstStyle/>
        <a:p>
          <a:pPr>
            <a:lnSpc>
              <a:spcPct val="100000"/>
            </a:lnSpc>
          </a:pPr>
          <a:r>
            <a:rPr lang="en-US" dirty="0"/>
            <a:t>See any expansion in the network in the future</a:t>
          </a:r>
        </a:p>
      </dgm:t>
    </dgm:pt>
    <dgm:pt modelId="{5552B2FD-0165-49DB-8668-B11288A27AB2}" type="parTrans" cxnId="{F2CD5961-3F14-4553-B792-7C4AD0505B93}">
      <dgm:prSet/>
      <dgm:spPr/>
      <dgm:t>
        <a:bodyPr/>
        <a:lstStyle/>
        <a:p>
          <a:endParaRPr lang="en-US"/>
        </a:p>
      </dgm:t>
    </dgm:pt>
    <dgm:pt modelId="{71BE87F0-DFF8-4FF4-9705-225365AC1813}" type="sibTrans" cxnId="{F2CD5961-3F14-4553-B792-7C4AD0505B93}">
      <dgm:prSet/>
      <dgm:spPr/>
      <dgm:t>
        <a:bodyPr/>
        <a:lstStyle/>
        <a:p>
          <a:endParaRPr lang="en-US"/>
        </a:p>
      </dgm:t>
    </dgm:pt>
    <dgm:pt modelId="{22E4CC70-E6CF-465D-BCF2-54039E5C184F}">
      <dgm:prSet/>
      <dgm:spPr/>
      <dgm:t>
        <a:bodyPr/>
        <a:lstStyle/>
        <a:p>
          <a:pPr>
            <a:lnSpc>
              <a:spcPct val="100000"/>
            </a:lnSpc>
          </a:pPr>
          <a:r>
            <a:rPr lang="en-US" dirty="0"/>
            <a:t>Common neighbors, adamic </a:t>
          </a:r>
          <a:r>
            <a:rPr lang="en-US" dirty="0" err="1"/>
            <a:t>adar</a:t>
          </a:r>
          <a:r>
            <a:rPr lang="en-US" dirty="0"/>
            <a:t>, total </a:t>
          </a:r>
          <a:r>
            <a:rPr lang="en-US" dirty="0" err="1"/>
            <a:t>neighbours</a:t>
          </a:r>
          <a:r>
            <a:rPr lang="en-US" dirty="0"/>
            <a:t> algorithms to compute the closeness between nodes </a:t>
          </a:r>
        </a:p>
      </dgm:t>
    </dgm:pt>
    <dgm:pt modelId="{326A343C-2F49-4177-81F0-F79D57234F69}" type="parTrans" cxnId="{1ACAFF91-F37B-44FE-96D9-7AAFBF0BA06D}">
      <dgm:prSet/>
      <dgm:spPr/>
      <dgm:t>
        <a:bodyPr/>
        <a:lstStyle/>
        <a:p>
          <a:endParaRPr lang="en-US"/>
        </a:p>
      </dgm:t>
    </dgm:pt>
    <dgm:pt modelId="{6F66345A-B368-4339-8FEC-E4C541619920}" type="sibTrans" cxnId="{1ACAFF91-F37B-44FE-96D9-7AAFBF0BA06D}">
      <dgm:prSet/>
      <dgm:spPr/>
      <dgm:t>
        <a:bodyPr/>
        <a:lstStyle/>
        <a:p>
          <a:endParaRPr lang="en-US"/>
        </a:p>
      </dgm:t>
    </dgm:pt>
    <dgm:pt modelId="{EC3E424B-B653-4EDA-8161-6EC0F93225EC}">
      <dgm:prSet/>
      <dgm:spPr/>
      <dgm:t>
        <a:bodyPr/>
        <a:lstStyle/>
        <a:p>
          <a:pPr>
            <a:lnSpc>
              <a:spcPct val="100000"/>
            </a:lnSpc>
          </a:pPr>
          <a:r>
            <a:rPr lang="en-US" dirty="0"/>
            <a:t>Machine learning – random forest algorithm – to predict future links between nodes</a:t>
          </a:r>
        </a:p>
      </dgm:t>
    </dgm:pt>
    <dgm:pt modelId="{EA94E036-9C4E-4B3B-A401-475B7E73E83A}" type="parTrans" cxnId="{3CFF5579-740B-4737-85F4-595264D73766}">
      <dgm:prSet/>
      <dgm:spPr/>
      <dgm:t>
        <a:bodyPr/>
        <a:lstStyle/>
        <a:p>
          <a:endParaRPr lang="en-US"/>
        </a:p>
      </dgm:t>
    </dgm:pt>
    <dgm:pt modelId="{3B7FCB52-9BFF-4111-82C1-14213868B7EE}" type="sibTrans" cxnId="{3CFF5579-740B-4737-85F4-595264D73766}">
      <dgm:prSet/>
      <dgm:spPr/>
      <dgm:t>
        <a:bodyPr/>
        <a:lstStyle/>
        <a:p>
          <a:endParaRPr lang="en-US"/>
        </a:p>
      </dgm:t>
    </dgm:pt>
    <dgm:pt modelId="{4FD75505-22C8-4AA5-9EF1-718DE622C9D8}">
      <dgm:prSet/>
      <dgm:spPr/>
      <dgm:t>
        <a:bodyPr/>
        <a:lstStyle/>
        <a:p>
          <a:pPr>
            <a:lnSpc>
              <a:spcPct val="100000"/>
            </a:lnSpc>
          </a:pPr>
          <a:r>
            <a:rPr lang="en-US" dirty="0"/>
            <a:t>Book club suggestions/facilitate book based conventions</a:t>
          </a:r>
        </a:p>
      </dgm:t>
    </dgm:pt>
    <dgm:pt modelId="{F469A77F-9A25-43A6-9B1C-A353B32B64EE}" type="parTrans" cxnId="{051DB271-DB58-4173-9618-8791604B74EB}">
      <dgm:prSet/>
      <dgm:spPr/>
      <dgm:t>
        <a:bodyPr/>
        <a:lstStyle/>
        <a:p>
          <a:endParaRPr lang="en-US"/>
        </a:p>
      </dgm:t>
    </dgm:pt>
    <dgm:pt modelId="{5DB762F8-384E-4261-BD5C-5C328DC5ACC4}" type="sibTrans" cxnId="{051DB271-DB58-4173-9618-8791604B74EB}">
      <dgm:prSet/>
      <dgm:spPr/>
      <dgm:t>
        <a:bodyPr/>
        <a:lstStyle/>
        <a:p>
          <a:endParaRPr lang="en-US"/>
        </a:p>
      </dgm:t>
    </dgm:pt>
    <dgm:pt modelId="{32A79DE8-1D8C-4EB7-8E41-8AEABE18C94B}">
      <dgm:prSet/>
      <dgm:spPr/>
      <dgm:t>
        <a:bodyPr/>
        <a:lstStyle/>
        <a:p>
          <a:pPr>
            <a:lnSpc>
              <a:spcPct val="100000"/>
            </a:lnSpc>
          </a:pPr>
          <a:r>
            <a:rPr lang="en-US" dirty="0"/>
            <a:t>Predict community expansions and leverage it for other profitable activities – book bundle sales</a:t>
          </a:r>
        </a:p>
      </dgm:t>
    </dgm:pt>
    <dgm:pt modelId="{8D4475BC-DB33-4758-8A90-CBD23BD397B9}" type="parTrans" cxnId="{A39078AC-C49C-44B1-BDEA-512288588BCD}">
      <dgm:prSet/>
      <dgm:spPr/>
      <dgm:t>
        <a:bodyPr/>
        <a:lstStyle/>
        <a:p>
          <a:endParaRPr lang="en-US"/>
        </a:p>
      </dgm:t>
    </dgm:pt>
    <dgm:pt modelId="{1922D3F6-B6F7-40E6-9626-3EE08FAAD8A2}" type="sibTrans" cxnId="{A39078AC-C49C-44B1-BDEA-512288588BCD}">
      <dgm:prSet/>
      <dgm:spPr/>
      <dgm:t>
        <a:bodyPr/>
        <a:lstStyle/>
        <a:p>
          <a:endParaRPr lang="en-US"/>
        </a:p>
      </dgm:t>
    </dgm:pt>
    <dgm:pt modelId="{CEDD2DD3-76AD-4C84-810C-835A35D6F11E}" type="pres">
      <dgm:prSet presAssocID="{CE4295CA-369C-4F88-B900-82D15250AA81}" presName="root" presStyleCnt="0">
        <dgm:presLayoutVars>
          <dgm:dir/>
          <dgm:resizeHandles val="exact"/>
        </dgm:presLayoutVars>
      </dgm:prSet>
      <dgm:spPr/>
    </dgm:pt>
    <dgm:pt modelId="{8A12F2B5-8433-47C3-880B-F637BC2B2664}" type="pres">
      <dgm:prSet presAssocID="{09A28C58-6C69-4A4A-93FA-6F2BABE7B950}" presName="compNode" presStyleCnt="0"/>
      <dgm:spPr/>
    </dgm:pt>
    <dgm:pt modelId="{1EB2A15F-52AC-41C6-8907-B6C1DC847539}" type="pres">
      <dgm:prSet presAssocID="{09A28C58-6C69-4A4A-93FA-6F2BABE7B950}" presName="bgRect" presStyleLbl="bgShp" presStyleIdx="0" presStyleCnt="5"/>
      <dgm:spPr/>
    </dgm:pt>
    <dgm:pt modelId="{9B35CD7D-1313-4B37-87E9-AF93B7D1CE06}" type="pres">
      <dgm:prSet presAssocID="{09A28C58-6C69-4A4A-93FA-6F2BABE7B95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0BE4DFA8-CAE6-4954-AACC-1C96549A54E6}" type="pres">
      <dgm:prSet presAssocID="{09A28C58-6C69-4A4A-93FA-6F2BABE7B950}" presName="spaceRect" presStyleCnt="0"/>
      <dgm:spPr/>
    </dgm:pt>
    <dgm:pt modelId="{B1806BF0-7F70-4C83-B734-F8FF0449381C}" type="pres">
      <dgm:prSet presAssocID="{09A28C58-6C69-4A4A-93FA-6F2BABE7B950}" presName="parTx" presStyleLbl="revTx" presStyleIdx="0" presStyleCnt="5">
        <dgm:presLayoutVars>
          <dgm:chMax val="0"/>
          <dgm:chPref val="0"/>
        </dgm:presLayoutVars>
      </dgm:prSet>
      <dgm:spPr/>
    </dgm:pt>
    <dgm:pt modelId="{E8712E7A-C25D-4550-B6D3-593DE764D3F1}" type="pres">
      <dgm:prSet presAssocID="{71BE87F0-DFF8-4FF4-9705-225365AC1813}" presName="sibTrans" presStyleCnt="0"/>
      <dgm:spPr/>
    </dgm:pt>
    <dgm:pt modelId="{E020C223-A6BF-4A03-97A7-9DFBA1FC49DD}" type="pres">
      <dgm:prSet presAssocID="{22E4CC70-E6CF-465D-BCF2-54039E5C184F}" presName="compNode" presStyleCnt="0"/>
      <dgm:spPr/>
    </dgm:pt>
    <dgm:pt modelId="{87D727AE-3DFB-4035-8B92-59B9C93A8EB8}" type="pres">
      <dgm:prSet presAssocID="{22E4CC70-E6CF-465D-BCF2-54039E5C184F}" presName="bgRect" presStyleLbl="bgShp" presStyleIdx="1" presStyleCnt="5"/>
      <dgm:spPr/>
    </dgm:pt>
    <dgm:pt modelId="{C533DAA5-9B7F-433F-8DAD-B555BDC9D338}" type="pres">
      <dgm:prSet presAssocID="{22E4CC70-E6CF-465D-BCF2-54039E5C184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28A85930-0241-410F-B037-0C0AB7AB84CC}" type="pres">
      <dgm:prSet presAssocID="{22E4CC70-E6CF-465D-BCF2-54039E5C184F}" presName="spaceRect" presStyleCnt="0"/>
      <dgm:spPr/>
    </dgm:pt>
    <dgm:pt modelId="{8750A3A5-BEFF-4A99-A2D8-1F0B13B29628}" type="pres">
      <dgm:prSet presAssocID="{22E4CC70-E6CF-465D-BCF2-54039E5C184F}" presName="parTx" presStyleLbl="revTx" presStyleIdx="1" presStyleCnt="5">
        <dgm:presLayoutVars>
          <dgm:chMax val="0"/>
          <dgm:chPref val="0"/>
        </dgm:presLayoutVars>
      </dgm:prSet>
      <dgm:spPr/>
    </dgm:pt>
    <dgm:pt modelId="{7A307332-253B-463C-9D0C-EB08283F21E8}" type="pres">
      <dgm:prSet presAssocID="{6F66345A-B368-4339-8FEC-E4C541619920}" presName="sibTrans" presStyleCnt="0"/>
      <dgm:spPr/>
    </dgm:pt>
    <dgm:pt modelId="{3A2C9B90-D623-4315-A4BD-DA67CE597868}" type="pres">
      <dgm:prSet presAssocID="{EC3E424B-B653-4EDA-8161-6EC0F93225EC}" presName="compNode" presStyleCnt="0"/>
      <dgm:spPr/>
    </dgm:pt>
    <dgm:pt modelId="{CE419A33-34CF-499B-B926-F859D0C614FB}" type="pres">
      <dgm:prSet presAssocID="{EC3E424B-B653-4EDA-8161-6EC0F93225EC}" presName="bgRect" presStyleLbl="bgShp" presStyleIdx="2" presStyleCnt="5"/>
      <dgm:spPr/>
    </dgm:pt>
    <dgm:pt modelId="{D01B683C-5E97-4DA3-B449-85497840EACA}" type="pres">
      <dgm:prSet presAssocID="{EC3E424B-B653-4EDA-8161-6EC0F93225E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nk"/>
        </a:ext>
      </dgm:extLst>
    </dgm:pt>
    <dgm:pt modelId="{454BBD90-468B-459E-AD93-20D9B7B77CD3}" type="pres">
      <dgm:prSet presAssocID="{EC3E424B-B653-4EDA-8161-6EC0F93225EC}" presName="spaceRect" presStyleCnt="0"/>
      <dgm:spPr/>
    </dgm:pt>
    <dgm:pt modelId="{79A7A951-060B-4912-92A8-21685A15203D}" type="pres">
      <dgm:prSet presAssocID="{EC3E424B-B653-4EDA-8161-6EC0F93225EC}" presName="parTx" presStyleLbl="revTx" presStyleIdx="2" presStyleCnt="5">
        <dgm:presLayoutVars>
          <dgm:chMax val="0"/>
          <dgm:chPref val="0"/>
        </dgm:presLayoutVars>
      </dgm:prSet>
      <dgm:spPr/>
    </dgm:pt>
    <dgm:pt modelId="{2D56F830-7550-485B-8402-521896C9EB43}" type="pres">
      <dgm:prSet presAssocID="{3B7FCB52-9BFF-4111-82C1-14213868B7EE}" presName="sibTrans" presStyleCnt="0"/>
      <dgm:spPr/>
    </dgm:pt>
    <dgm:pt modelId="{6DDAD82F-4672-4F81-8F5C-A1079C8E72C7}" type="pres">
      <dgm:prSet presAssocID="{4FD75505-22C8-4AA5-9EF1-718DE622C9D8}" presName="compNode" presStyleCnt="0"/>
      <dgm:spPr/>
    </dgm:pt>
    <dgm:pt modelId="{280181C2-69CE-4292-AE63-3681BC499885}" type="pres">
      <dgm:prSet presAssocID="{4FD75505-22C8-4AA5-9EF1-718DE622C9D8}" presName="bgRect" presStyleLbl="bgShp" presStyleIdx="3" presStyleCnt="5"/>
      <dgm:spPr/>
    </dgm:pt>
    <dgm:pt modelId="{9530406A-F6C4-4C38-8FC8-1CE0E8DBCA52}" type="pres">
      <dgm:prSet presAssocID="{4FD75505-22C8-4AA5-9EF1-718DE622C9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a:ext>
      </dgm:extLst>
    </dgm:pt>
    <dgm:pt modelId="{AEFB9778-1C4E-48C7-929D-5FC896E8B61B}" type="pres">
      <dgm:prSet presAssocID="{4FD75505-22C8-4AA5-9EF1-718DE622C9D8}" presName="spaceRect" presStyleCnt="0"/>
      <dgm:spPr/>
    </dgm:pt>
    <dgm:pt modelId="{F385D464-A966-480B-A9B1-BBCE317429A1}" type="pres">
      <dgm:prSet presAssocID="{4FD75505-22C8-4AA5-9EF1-718DE622C9D8}" presName="parTx" presStyleLbl="revTx" presStyleIdx="3" presStyleCnt="5">
        <dgm:presLayoutVars>
          <dgm:chMax val="0"/>
          <dgm:chPref val="0"/>
        </dgm:presLayoutVars>
      </dgm:prSet>
      <dgm:spPr/>
    </dgm:pt>
    <dgm:pt modelId="{BC358CA2-0C5E-45EA-B5A3-FBB5D3E8C11A}" type="pres">
      <dgm:prSet presAssocID="{5DB762F8-384E-4261-BD5C-5C328DC5ACC4}" presName="sibTrans" presStyleCnt="0"/>
      <dgm:spPr/>
    </dgm:pt>
    <dgm:pt modelId="{07BF85FB-0DCD-41F9-8F67-A75D7B0FFB97}" type="pres">
      <dgm:prSet presAssocID="{32A79DE8-1D8C-4EB7-8E41-8AEABE18C94B}" presName="compNode" presStyleCnt="0"/>
      <dgm:spPr/>
    </dgm:pt>
    <dgm:pt modelId="{417B90D1-17E0-4CE5-85CA-32664DC8C7D9}" type="pres">
      <dgm:prSet presAssocID="{32A79DE8-1D8C-4EB7-8E41-8AEABE18C94B}" presName="bgRect" presStyleLbl="bgShp" presStyleIdx="4" presStyleCnt="5"/>
      <dgm:spPr/>
    </dgm:pt>
    <dgm:pt modelId="{96CE035A-46C9-454D-9543-11B2EDE9FDE1}" type="pres">
      <dgm:prSet presAssocID="{32A79DE8-1D8C-4EB7-8E41-8AEABE18C94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25182216-4808-48DC-AFBE-20AAE178DDBE}" type="pres">
      <dgm:prSet presAssocID="{32A79DE8-1D8C-4EB7-8E41-8AEABE18C94B}" presName="spaceRect" presStyleCnt="0"/>
      <dgm:spPr/>
    </dgm:pt>
    <dgm:pt modelId="{E9B036FE-810E-4AA0-A33F-6F8A822BB97E}" type="pres">
      <dgm:prSet presAssocID="{32A79DE8-1D8C-4EB7-8E41-8AEABE18C94B}" presName="parTx" presStyleLbl="revTx" presStyleIdx="4" presStyleCnt="5">
        <dgm:presLayoutVars>
          <dgm:chMax val="0"/>
          <dgm:chPref val="0"/>
        </dgm:presLayoutVars>
      </dgm:prSet>
      <dgm:spPr/>
    </dgm:pt>
  </dgm:ptLst>
  <dgm:cxnLst>
    <dgm:cxn modelId="{EC7CE227-DA97-45C7-82D9-4916150F8B09}" type="presOf" srcId="{4FD75505-22C8-4AA5-9EF1-718DE622C9D8}" destId="{F385D464-A966-480B-A9B1-BBCE317429A1}" srcOrd="0" destOrd="0" presId="urn:microsoft.com/office/officeart/2018/2/layout/IconVerticalSolidList"/>
    <dgm:cxn modelId="{015FDC45-2A51-44F5-AB0D-7AE65A419DFA}" type="presOf" srcId="{22E4CC70-E6CF-465D-BCF2-54039E5C184F}" destId="{8750A3A5-BEFF-4A99-A2D8-1F0B13B29628}" srcOrd="0" destOrd="0" presId="urn:microsoft.com/office/officeart/2018/2/layout/IconVerticalSolidList"/>
    <dgm:cxn modelId="{F2CD5961-3F14-4553-B792-7C4AD0505B93}" srcId="{CE4295CA-369C-4F88-B900-82D15250AA81}" destId="{09A28C58-6C69-4A4A-93FA-6F2BABE7B950}" srcOrd="0" destOrd="0" parTransId="{5552B2FD-0165-49DB-8668-B11288A27AB2}" sibTransId="{71BE87F0-DFF8-4FF4-9705-225365AC1813}"/>
    <dgm:cxn modelId="{051DB271-DB58-4173-9618-8791604B74EB}" srcId="{CE4295CA-369C-4F88-B900-82D15250AA81}" destId="{4FD75505-22C8-4AA5-9EF1-718DE622C9D8}" srcOrd="3" destOrd="0" parTransId="{F469A77F-9A25-43A6-9B1C-A353B32B64EE}" sibTransId="{5DB762F8-384E-4261-BD5C-5C328DC5ACC4}"/>
    <dgm:cxn modelId="{3CFF5579-740B-4737-85F4-595264D73766}" srcId="{CE4295CA-369C-4F88-B900-82D15250AA81}" destId="{EC3E424B-B653-4EDA-8161-6EC0F93225EC}" srcOrd="2" destOrd="0" parTransId="{EA94E036-9C4E-4B3B-A401-475B7E73E83A}" sibTransId="{3B7FCB52-9BFF-4111-82C1-14213868B7EE}"/>
    <dgm:cxn modelId="{8A1BA48B-1318-43DA-96BA-1B6332FE4D3B}" type="presOf" srcId="{32A79DE8-1D8C-4EB7-8E41-8AEABE18C94B}" destId="{E9B036FE-810E-4AA0-A33F-6F8A822BB97E}" srcOrd="0" destOrd="0" presId="urn:microsoft.com/office/officeart/2018/2/layout/IconVerticalSolidList"/>
    <dgm:cxn modelId="{1ACAFF91-F37B-44FE-96D9-7AAFBF0BA06D}" srcId="{CE4295CA-369C-4F88-B900-82D15250AA81}" destId="{22E4CC70-E6CF-465D-BCF2-54039E5C184F}" srcOrd="1" destOrd="0" parTransId="{326A343C-2F49-4177-81F0-F79D57234F69}" sibTransId="{6F66345A-B368-4339-8FEC-E4C541619920}"/>
    <dgm:cxn modelId="{85064EA2-FEAF-46D0-8E06-DA20576D02AE}" type="presOf" srcId="{09A28C58-6C69-4A4A-93FA-6F2BABE7B950}" destId="{B1806BF0-7F70-4C83-B734-F8FF0449381C}" srcOrd="0" destOrd="0" presId="urn:microsoft.com/office/officeart/2018/2/layout/IconVerticalSolidList"/>
    <dgm:cxn modelId="{8F7664AB-F9CA-4706-ACA9-55C9108763B4}" type="presOf" srcId="{EC3E424B-B653-4EDA-8161-6EC0F93225EC}" destId="{79A7A951-060B-4912-92A8-21685A15203D}" srcOrd="0" destOrd="0" presId="urn:microsoft.com/office/officeart/2018/2/layout/IconVerticalSolidList"/>
    <dgm:cxn modelId="{A39078AC-C49C-44B1-BDEA-512288588BCD}" srcId="{CE4295CA-369C-4F88-B900-82D15250AA81}" destId="{32A79DE8-1D8C-4EB7-8E41-8AEABE18C94B}" srcOrd="4" destOrd="0" parTransId="{8D4475BC-DB33-4758-8A90-CBD23BD397B9}" sibTransId="{1922D3F6-B6F7-40E6-9626-3EE08FAAD8A2}"/>
    <dgm:cxn modelId="{6F0AD8E8-69BB-4199-B217-1B0672F29D98}" type="presOf" srcId="{CE4295CA-369C-4F88-B900-82D15250AA81}" destId="{CEDD2DD3-76AD-4C84-810C-835A35D6F11E}" srcOrd="0" destOrd="0" presId="urn:microsoft.com/office/officeart/2018/2/layout/IconVerticalSolidList"/>
    <dgm:cxn modelId="{227C4798-8EDE-45BA-A479-86E2F3876E66}" type="presParOf" srcId="{CEDD2DD3-76AD-4C84-810C-835A35D6F11E}" destId="{8A12F2B5-8433-47C3-880B-F637BC2B2664}" srcOrd="0" destOrd="0" presId="urn:microsoft.com/office/officeart/2018/2/layout/IconVerticalSolidList"/>
    <dgm:cxn modelId="{B467AB56-0817-4D8B-B99E-05CEF35A2C39}" type="presParOf" srcId="{8A12F2B5-8433-47C3-880B-F637BC2B2664}" destId="{1EB2A15F-52AC-41C6-8907-B6C1DC847539}" srcOrd="0" destOrd="0" presId="urn:microsoft.com/office/officeart/2018/2/layout/IconVerticalSolidList"/>
    <dgm:cxn modelId="{D31F722C-B7AA-461B-AAC0-2DB054161085}" type="presParOf" srcId="{8A12F2B5-8433-47C3-880B-F637BC2B2664}" destId="{9B35CD7D-1313-4B37-87E9-AF93B7D1CE06}" srcOrd="1" destOrd="0" presId="urn:microsoft.com/office/officeart/2018/2/layout/IconVerticalSolidList"/>
    <dgm:cxn modelId="{98631D55-F960-46DE-81BB-F9E907F84473}" type="presParOf" srcId="{8A12F2B5-8433-47C3-880B-F637BC2B2664}" destId="{0BE4DFA8-CAE6-4954-AACC-1C96549A54E6}" srcOrd="2" destOrd="0" presId="urn:microsoft.com/office/officeart/2018/2/layout/IconVerticalSolidList"/>
    <dgm:cxn modelId="{86233AC1-D43E-4F41-9316-790CD1342DE9}" type="presParOf" srcId="{8A12F2B5-8433-47C3-880B-F637BC2B2664}" destId="{B1806BF0-7F70-4C83-B734-F8FF0449381C}" srcOrd="3" destOrd="0" presId="urn:microsoft.com/office/officeart/2018/2/layout/IconVerticalSolidList"/>
    <dgm:cxn modelId="{DFE263E8-D6C1-490F-8967-C124BAF6F08A}" type="presParOf" srcId="{CEDD2DD3-76AD-4C84-810C-835A35D6F11E}" destId="{E8712E7A-C25D-4550-B6D3-593DE764D3F1}" srcOrd="1" destOrd="0" presId="urn:microsoft.com/office/officeart/2018/2/layout/IconVerticalSolidList"/>
    <dgm:cxn modelId="{74279F57-EC1D-4D3F-810E-4AFC0365F855}" type="presParOf" srcId="{CEDD2DD3-76AD-4C84-810C-835A35D6F11E}" destId="{E020C223-A6BF-4A03-97A7-9DFBA1FC49DD}" srcOrd="2" destOrd="0" presId="urn:microsoft.com/office/officeart/2018/2/layout/IconVerticalSolidList"/>
    <dgm:cxn modelId="{B646144E-1414-45AC-8E96-1C7AD9D9B293}" type="presParOf" srcId="{E020C223-A6BF-4A03-97A7-9DFBA1FC49DD}" destId="{87D727AE-3DFB-4035-8B92-59B9C93A8EB8}" srcOrd="0" destOrd="0" presId="urn:microsoft.com/office/officeart/2018/2/layout/IconVerticalSolidList"/>
    <dgm:cxn modelId="{767C3A91-06C7-4385-B0AD-6586BCB569B4}" type="presParOf" srcId="{E020C223-A6BF-4A03-97A7-9DFBA1FC49DD}" destId="{C533DAA5-9B7F-433F-8DAD-B555BDC9D338}" srcOrd="1" destOrd="0" presId="urn:microsoft.com/office/officeart/2018/2/layout/IconVerticalSolidList"/>
    <dgm:cxn modelId="{DEF4155B-5644-42D5-8CAB-49481F3735CC}" type="presParOf" srcId="{E020C223-A6BF-4A03-97A7-9DFBA1FC49DD}" destId="{28A85930-0241-410F-B037-0C0AB7AB84CC}" srcOrd="2" destOrd="0" presId="urn:microsoft.com/office/officeart/2018/2/layout/IconVerticalSolidList"/>
    <dgm:cxn modelId="{74CD75FA-C7BD-46E2-BF55-4A25221EE23F}" type="presParOf" srcId="{E020C223-A6BF-4A03-97A7-9DFBA1FC49DD}" destId="{8750A3A5-BEFF-4A99-A2D8-1F0B13B29628}" srcOrd="3" destOrd="0" presId="urn:microsoft.com/office/officeart/2018/2/layout/IconVerticalSolidList"/>
    <dgm:cxn modelId="{18C63F54-E0C0-4DB6-9D47-C350AFBD189C}" type="presParOf" srcId="{CEDD2DD3-76AD-4C84-810C-835A35D6F11E}" destId="{7A307332-253B-463C-9D0C-EB08283F21E8}" srcOrd="3" destOrd="0" presId="urn:microsoft.com/office/officeart/2018/2/layout/IconVerticalSolidList"/>
    <dgm:cxn modelId="{52BC6AA0-5858-483F-9992-CEAE9A34CFC5}" type="presParOf" srcId="{CEDD2DD3-76AD-4C84-810C-835A35D6F11E}" destId="{3A2C9B90-D623-4315-A4BD-DA67CE597868}" srcOrd="4" destOrd="0" presId="urn:microsoft.com/office/officeart/2018/2/layout/IconVerticalSolidList"/>
    <dgm:cxn modelId="{38E03E3E-0575-47EC-9B4A-D72C5633E262}" type="presParOf" srcId="{3A2C9B90-D623-4315-A4BD-DA67CE597868}" destId="{CE419A33-34CF-499B-B926-F859D0C614FB}" srcOrd="0" destOrd="0" presId="urn:microsoft.com/office/officeart/2018/2/layout/IconVerticalSolidList"/>
    <dgm:cxn modelId="{3960749E-15E5-4D6D-8C75-5B55FF122C03}" type="presParOf" srcId="{3A2C9B90-D623-4315-A4BD-DA67CE597868}" destId="{D01B683C-5E97-4DA3-B449-85497840EACA}" srcOrd="1" destOrd="0" presId="urn:microsoft.com/office/officeart/2018/2/layout/IconVerticalSolidList"/>
    <dgm:cxn modelId="{69DA3A43-9BA8-4404-A4A6-E78833632AA4}" type="presParOf" srcId="{3A2C9B90-D623-4315-A4BD-DA67CE597868}" destId="{454BBD90-468B-459E-AD93-20D9B7B77CD3}" srcOrd="2" destOrd="0" presId="urn:microsoft.com/office/officeart/2018/2/layout/IconVerticalSolidList"/>
    <dgm:cxn modelId="{51C0C6D1-0D40-463C-9F64-861F7ECD6615}" type="presParOf" srcId="{3A2C9B90-D623-4315-A4BD-DA67CE597868}" destId="{79A7A951-060B-4912-92A8-21685A15203D}" srcOrd="3" destOrd="0" presId="urn:microsoft.com/office/officeart/2018/2/layout/IconVerticalSolidList"/>
    <dgm:cxn modelId="{E67D4999-46B9-4E70-A0A5-9DD73A54A255}" type="presParOf" srcId="{CEDD2DD3-76AD-4C84-810C-835A35D6F11E}" destId="{2D56F830-7550-485B-8402-521896C9EB43}" srcOrd="5" destOrd="0" presId="urn:microsoft.com/office/officeart/2018/2/layout/IconVerticalSolidList"/>
    <dgm:cxn modelId="{E3B259F9-4E05-4B21-BEE5-CB43838428A1}" type="presParOf" srcId="{CEDD2DD3-76AD-4C84-810C-835A35D6F11E}" destId="{6DDAD82F-4672-4F81-8F5C-A1079C8E72C7}" srcOrd="6" destOrd="0" presId="urn:microsoft.com/office/officeart/2018/2/layout/IconVerticalSolidList"/>
    <dgm:cxn modelId="{E42730FA-C34C-45DF-B5D3-D4C69B945583}" type="presParOf" srcId="{6DDAD82F-4672-4F81-8F5C-A1079C8E72C7}" destId="{280181C2-69CE-4292-AE63-3681BC499885}" srcOrd="0" destOrd="0" presId="urn:microsoft.com/office/officeart/2018/2/layout/IconVerticalSolidList"/>
    <dgm:cxn modelId="{A61D9E5E-FCCD-4A7E-AE31-9935D7BA188E}" type="presParOf" srcId="{6DDAD82F-4672-4F81-8F5C-A1079C8E72C7}" destId="{9530406A-F6C4-4C38-8FC8-1CE0E8DBCA52}" srcOrd="1" destOrd="0" presId="urn:microsoft.com/office/officeart/2018/2/layout/IconVerticalSolidList"/>
    <dgm:cxn modelId="{FE9C7707-9007-413C-AF00-2CE269C87567}" type="presParOf" srcId="{6DDAD82F-4672-4F81-8F5C-A1079C8E72C7}" destId="{AEFB9778-1C4E-48C7-929D-5FC896E8B61B}" srcOrd="2" destOrd="0" presId="urn:microsoft.com/office/officeart/2018/2/layout/IconVerticalSolidList"/>
    <dgm:cxn modelId="{71DFDF66-3D77-4DCD-86B6-84F2047BC2B4}" type="presParOf" srcId="{6DDAD82F-4672-4F81-8F5C-A1079C8E72C7}" destId="{F385D464-A966-480B-A9B1-BBCE317429A1}" srcOrd="3" destOrd="0" presId="urn:microsoft.com/office/officeart/2018/2/layout/IconVerticalSolidList"/>
    <dgm:cxn modelId="{DF5CEBEC-5CDA-48ED-AEFE-B0CCBE2FEA30}" type="presParOf" srcId="{CEDD2DD3-76AD-4C84-810C-835A35D6F11E}" destId="{BC358CA2-0C5E-45EA-B5A3-FBB5D3E8C11A}" srcOrd="7" destOrd="0" presId="urn:microsoft.com/office/officeart/2018/2/layout/IconVerticalSolidList"/>
    <dgm:cxn modelId="{6C00AD5E-0249-417A-B3B8-08245CD79BF5}" type="presParOf" srcId="{CEDD2DD3-76AD-4C84-810C-835A35D6F11E}" destId="{07BF85FB-0DCD-41F9-8F67-A75D7B0FFB97}" srcOrd="8" destOrd="0" presId="urn:microsoft.com/office/officeart/2018/2/layout/IconVerticalSolidList"/>
    <dgm:cxn modelId="{E2E4C85B-7312-4200-B564-3F9D3CC416A9}" type="presParOf" srcId="{07BF85FB-0DCD-41F9-8F67-A75D7B0FFB97}" destId="{417B90D1-17E0-4CE5-85CA-32664DC8C7D9}" srcOrd="0" destOrd="0" presId="urn:microsoft.com/office/officeart/2018/2/layout/IconVerticalSolidList"/>
    <dgm:cxn modelId="{3EF3C0C4-A963-4670-9B7B-7632CA2A6B44}" type="presParOf" srcId="{07BF85FB-0DCD-41F9-8F67-A75D7B0FFB97}" destId="{96CE035A-46C9-454D-9543-11B2EDE9FDE1}" srcOrd="1" destOrd="0" presId="urn:microsoft.com/office/officeart/2018/2/layout/IconVerticalSolidList"/>
    <dgm:cxn modelId="{0EDC11DB-5A4B-4029-901E-B394BF873D6C}" type="presParOf" srcId="{07BF85FB-0DCD-41F9-8F67-A75D7B0FFB97}" destId="{25182216-4808-48DC-AFBE-20AAE178DDBE}" srcOrd="2" destOrd="0" presId="urn:microsoft.com/office/officeart/2018/2/layout/IconVerticalSolidList"/>
    <dgm:cxn modelId="{CCEB4D98-2962-4F74-B3A6-6E5B9E95D300}" type="presParOf" srcId="{07BF85FB-0DCD-41F9-8F67-A75D7B0FFB97}" destId="{E9B036FE-810E-4AA0-A33F-6F8A822BB9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1F82D-7C07-BE42-87D9-32AC494BF6F6}">
      <dsp:nvSpPr>
        <dsp:cNvPr id="0" name=""/>
        <dsp:cNvSpPr/>
      </dsp:nvSpPr>
      <dsp:spPr>
        <a:xfrm>
          <a:off x="0" y="314215"/>
          <a:ext cx="6132236" cy="1190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5930" tIns="437388" rIns="47593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Identify and recommend books to users by engineering network features</a:t>
          </a:r>
        </a:p>
      </dsp:txBody>
      <dsp:txXfrm>
        <a:off x="0" y="314215"/>
        <a:ext cx="6132236" cy="1190700"/>
      </dsp:txXfrm>
    </dsp:sp>
    <dsp:sp modelId="{630B4192-4938-CE40-BACB-13081B8FBC9B}">
      <dsp:nvSpPr>
        <dsp:cNvPr id="0" name=""/>
        <dsp:cNvSpPr/>
      </dsp:nvSpPr>
      <dsp:spPr>
        <a:xfrm>
          <a:off x="306611" y="4255"/>
          <a:ext cx="4292565"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933450">
            <a:lnSpc>
              <a:spcPct val="90000"/>
            </a:lnSpc>
            <a:spcBef>
              <a:spcPct val="0"/>
            </a:spcBef>
            <a:spcAft>
              <a:spcPct val="35000"/>
            </a:spcAft>
            <a:buNone/>
          </a:pPr>
          <a:r>
            <a:rPr lang="en-US" sz="2100" kern="1200" dirty="0"/>
            <a:t>Recommendation</a:t>
          </a:r>
        </a:p>
      </dsp:txBody>
      <dsp:txXfrm>
        <a:off x="336873" y="34517"/>
        <a:ext cx="4232041" cy="559396"/>
      </dsp:txXfrm>
    </dsp:sp>
    <dsp:sp modelId="{C691F1C1-F559-154E-9711-7030A8DD9318}">
      <dsp:nvSpPr>
        <dsp:cNvPr id="0" name=""/>
        <dsp:cNvSpPr/>
      </dsp:nvSpPr>
      <dsp:spPr>
        <a:xfrm>
          <a:off x="0" y="1928275"/>
          <a:ext cx="6132236" cy="14883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5930" tIns="437388" rIns="47593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Identify influential users and user groups (communities) on the Goodreads social network </a:t>
          </a:r>
        </a:p>
      </dsp:txBody>
      <dsp:txXfrm>
        <a:off x="0" y="1928275"/>
        <a:ext cx="6132236" cy="1488374"/>
      </dsp:txXfrm>
    </dsp:sp>
    <dsp:sp modelId="{46C78ACF-B118-C64F-AC84-DD766AB28303}">
      <dsp:nvSpPr>
        <dsp:cNvPr id="0" name=""/>
        <dsp:cNvSpPr/>
      </dsp:nvSpPr>
      <dsp:spPr>
        <a:xfrm>
          <a:off x="306611" y="1618315"/>
          <a:ext cx="4292565"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933450">
            <a:lnSpc>
              <a:spcPct val="90000"/>
            </a:lnSpc>
            <a:spcBef>
              <a:spcPct val="0"/>
            </a:spcBef>
            <a:spcAft>
              <a:spcPct val="35000"/>
            </a:spcAft>
            <a:buNone/>
          </a:pPr>
          <a:r>
            <a:rPr lang="en-US" sz="2100" kern="1200" dirty="0"/>
            <a:t>Influencers</a:t>
          </a:r>
        </a:p>
      </dsp:txBody>
      <dsp:txXfrm>
        <a:off x="336873" y="1648577"/>
        <a:ext cx="4232041" cy="559396"/>
      </dsp:txXfrm>
    </dsp:sp>
    <dsp:sp modelId="{22C9F951-8E61-514A-879A-D8A629D90D51}">
      <dsp:nvSpPr>
        <dsp:cNvPr id="0" name=""/>
        <dsp:cNvSpPr/>
      </dsp:nvSpPr>
      <dsp:spPr>
        <a:xfrm>
          <a:off x="0" y="3840010"/>
          <a:ext cx="6132236" cy="1190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5930" tIns="437388" rIns="475930"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Predict future connections between nodes</a:t>
          </a:r>
        </a:p>
      </dsp:txBody>
      <dsp:txXfrm>
        <a:off x="0" y="3840010"/>
        <a:ext cx="6132236" cy="1190700"/>
      </dsp:txXfrm>
    </dsp:sp>
    <dsp:sp modelId="{47ECCEB9-04D8-984F-9A7D-651EE7639E97}">
      <dsp:nvSpPr>
        <dsp:cNvPr id="0" name=""/>
        <dsp:cNvSpPr/>
      </dsp:nvSpPr>
      <dsp:spPr>
        <a:xfrm>
          <a:off x="306611" y="3530050"/>
          <a:ext cx="4292565"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249" tIns="0" rIns="162249" bIns="0" numCol="1" spcCol="1270" anchor="ctr" anchorCtr="0">
          <a:noAutofit/>
        </a:bodyPr>
        <a:lstStyle/>
        <a:p>
          <a:pPr marL="0" lvl="0" indent="0" algn="l" defTabSz="933450">
            <a:lnSpc>
              <a:spcPct val="90000"/>
            </a:lnSpc>
            <a:spcBef>
              <a:spcPct val="0"/>
            </a:spcBef>
            <a:spcAft>
              <a:spcPct val="35000"/>
            </a:spcAft>
            <a:buNone/>
          </a:pPr>
          <a:r>
            <a:rPr lang="en-US" sz="2100" kern="1200" dirty="0"/>
            <a:t>Link Prediction</a:t>
          </a:r>
        </a:p>
      </dsp:txBody>
      <dsp:txXfrm>
        <a:off x="336873" y="3560312"/>
        <a:ext cx="4232041"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CBFAB-742B-744F-9F08-86B630D4EAE8}">
      <dsp:nvSpPr>
        <dsp:cNvPr id="0" name=""/>
        <dsp:cNvSpPr/>
      </dsp:nvSpPr>
      <dsp:spPr>
        <a:xfrm>
          <a:off x="0" y="0"/>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6376C8-5A4D-BD45-8CF6-BAAD7E069F36}">
      <dsp:nvSpPr>
        <dsp:cNvPr id="0" name=""/>
        <dsp:cNvSpPr/>
      </dsp:nvSpPr>
      <dsp:spPr>
        <a:xfrm>
          <a:off x="0" y="0"/>
          <a:ext cx="6245352" cy="118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What? </a:t>
          </a:r>
          <a:r>
            <a:rPr lang="en-US" sz="1800" kern="1200" dirty="0"/>
            <a:t>Are there any influencers in this book based social media platform? How to suggest books to users to keep users active in the platform?</a:t>
          </a:r>
        </a:p>
      </dsp:txBody>
      <dsp:txXfrm>
        <a:off x="0" y="0"/>
        <a:ext cx="6245352" cy="1188719"/>
      </dsp:txXfrm>
    </dsp:sp>
    <dsp:sp modelId="{6BC27343-73D5-E645-950B-1990AE37485F}">
      <dsp:nvSpPr>
        <dsp:cNvPr id="0" name=""/>
        <dsp:cNvSpPr/>
      </dsp:nvSpPr>
      <dsp:spPr>
        <a:xfrm>
          <a:off x="0" y="1188719"/>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86C21A-5F7F-4848-9E37-1FAF2D756A67}">
      <dsp:nvSpPr>
        <dsp:cNvPr id="0" name=""/>
        <dsp:cNvSpPr/>
      </dsp:nvSpPr>
      <dsp:spPr>
        <a:xfrm>
          <a:off x="0" y="1188719"/>
          <a:ext cx="6245352" cy="118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Why? </a:t>
          </a:r>
          <a:r>
            <a:rPr lang="en-US" sz="1800" kern="1200" dirty="0"/>
            <a:t>Goodreads generates revenue by running ad-campaigns and book promotion campaigns. Keeping users active is big challenge. </a:t>
          </a:r>
        </a:p>
      </dsp:txBody>
      <dsp:txXfrm>
        <a:off x="0" y="1188719"/>
        <a:ext cx="6245352" cy="1188719"/>
      </dsp:txXfrm>
    </dsp:sp>
    <dsp:sp modelId="{13FFA60B-4FAD-8441-9CE9-0373E9F36B2F}">
      <dsp:nvSpPr>
        <dsp:cNvPr id="0" name=""/>
        <dsp:cNvSpPr/>
      </dsp:nvSpPr>
      <dsp:spPr>
        <a:xfrm>
          <a:off x="0" y="2377439"/>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6FD520-EF24-1C45-8F9A-046F02E1449A}">
      <dsp:nvSpPr>
        <dsp:cNvPr id="0" name=""/>
        <dsp:cNvSpPr/>
      </dsp:nvSpPr>
      <dsp:spPr>
        <a:xfrm>
          <a:off x="0" y="2377439"/>
          <a:ext cx="6245352" cy="118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How? </a:t>
          </a:r>
          <a:r>
            <a:rPr lang="en-US" sz="1800" kern="1200" dirty="0"/>
            <a:t>recommendation system - Collaborative filtering (Jaccard similarity), finding influencers – page rank, link prediction – common </a:t>
          </a:r>
          <a:r>
            <a:rPr lang="en-US" sz="1800" kern="1200" dirty="0" err="1"/>
            <a:t>neighbours</a:t>
          </a:r>
          <a:r>
            <a:rPr lang="en-US" sz="1800" kern="1200" dirty="0"/>
            <a:t>, adamic </a:t>
          </a:r>
          <a:r>
            <a:rPr lang="en-US" sz="1800" kern="1200" dirty="0" err="1"/>
            <a:t>adar</a:t>
          </a:r>
          <a:r>
            <a:rPr lang="en-US" sz="1800" kern="1200" dirty="0"/>
            <a:t> and total </a:t>
          </a:r>
          <a:r>
            <a:rPr lang="en-US" sz="1800" kern="1200" dirty="0" err="1"/>
            <a:t>neighbours</a:t>
          </a:r>
          <a:endParaRPr lang="en-US" sz="1800" kern="1200" dirty="0"/>
        </a:p>
      </dsp:txBody>
      <dsp:txXfrm>
        <a:off x="0" y="2377439"/>
        <a:ext cx="6245352" cy="1188719"/>
      </dsp:txXfrm>
    </dsp:sp>
    <dsp:sp modelId="{81EBFD99-4DDE-DE42-A43F-F772AECF7532}">
      <dsp:nvSpPr>
        <dsp:cNvPr id="0" name=""/>
        <dsp:cNvSpPr/>
      </dsp:nvSpPr>
      <dsp:spPr>
        <a:xfrm>
          <a:off x="0" y="3566160"/>
          <a:ext cx="624535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4620A2-84F0-D84B-8A67-92440475BE4E}">
      <dsp:nvSpPr>
        <dsp:cNvPr id="0" name=""/>
        <dsp:cNvSpPr/>
      </dsp:nvSpPr>
      <dsp:spPr>
        <a:xfrm>
          <a:off x="0" y="3566159"/>
          <a:ext cx="6245352" cy="1188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Benefits? </a:t>
          </a:r>
          <a:r>
            <a:rPr lang="en-US" sz="1800" kern="1200" dirty="0"/>
            <a:t>– increase revenue from successful promotion and ad campaigns; community growth via book clubs; targeted conventions for different genres. </a:t>
          </a:r>
        </a:p>
      </dsp:txBody>
      <dsp:txXfrm>
        <a:off x="0" y="3566159"/>
        <a:ext cx="6245352" cy="1188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CA767C-4D75-4EA1-B9B7-1E5E5A7190CD}">
      <dsp:nvSpPr>
        <dsp:cNvPr id="0" name=""/>
        <dsp:cNvSpPr/>
      </dsp:nvSpPr>
      <dsp:spPr>
        <a:xfrm>
          <a:off x="712672" y="311226"/>
          <a:ext cx="760166" cy="760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CD9F80-E9DF-4104-AA46-D3B650CD78F1}">
      <dsp:nvSpPr>
        <dsp:cNvPr id="0" name=""/>
        <dsp:cNvSpPr/>
      </dsp:nvSpPr>
      <dsp:spPr>
        <a:xfrm>
          <a:off x="248126" y="1338427"/>
          <a:ext cx="1689257" cy="67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Collaborative filtering instead of content filtering</a:t>
          </a:r>
        </a:p>
      </dsp:txBody>
      <dsp:txXfrm>
        <a:off x="248126" y="1338427"/>
        <a:ext cx="1689257" cy="675703"/>
      </dsp:txXfrm>
    </dsp:sp>
    <dsp:sp modelId="{44B16660-6345-4429-BB81-51DA22894B31}">
      <dsp:nvSpPr>
        <dsp:cNvPr id="0" name=""/>
        <dsp:cNvSpPr/>
      </dsp:nvSpPr>
      <dsp:spPr>
        <a:xfrm>
          <a:off x="2697550" y="311226"/>
          <a:ext cx="760166" cy="760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7FE1F1-70F3-42E1-BF2E-0E928BEB1CD3}">
      <dsp:nvSpPr>
        <dsp:cNvPr id="0" name=""/>
        <dsp:cNvSpPr/>
      </dsp:nvSpPr>
      <dsp:spPr>
        <a:xfrm>
          <a:off x="2233004" y="1338427"/>
          <a:ext cx="1689257" cy="67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Jaccard similarity algorithm</a:t>
          </a:r>
          <a:endParaRPr lang="en-US" sz="1400" kern="1200" dirty="0"/>
        </a:p>
      </dsp:txBody>
      <dsp:txXfrm>
        <a:off x="2233004" y="1338427"/>
        <a:ext cx="1689257" cy="675703"/>
      </dsp:txXfrm>
    </dsp:sp>
    <dsp:sp modelId="{07EC86AA-9086-4CFF-AA14-25C7C2B0D4C9}">
      <dsp:nvSpPr>
        <dsp:cNvPr id="0" name=""/>
        <dsp:cNvSpPr/>
      </dsp:nvSpPr>
      <dsp:spPr>
        <a:xfrm>
          <a:off x="4682428" y="311226"/>
          <a:ext cx="760166" cy="760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3CE8C6-0217-4E54-B1B8-B26DC72B0AEB}">
      <dsp:nvSpPr>
        <dsp:cNvPr id="0" name=""/>
        <dsp:cNvSpPr/>
      </dsp:nvSpPr>
      <dsp:spPr>
        <a:xfrm>
          <a:off x="4217882" y="1338427"/>
          <a:ext cx="1689257" cy="67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K – neighbors </a:t>
          </a:r>
        </a:p>
      </dsp:txBody>
      <dsp:txXfrm>
        <a:off x="4217882" y="1338427"/>
        <a:ext cx="1689257" cy="675703"/>
      </dsp:txXfrm>
    </dsp:sp>
    <dsp:sp modelId="{43340F55-19E9-4D49-A828-F81D3DEB9017}">
      <dsp:nvSpPr>
        <dsp:cNvPr id="0" name=""/>
        <dsp:cNvSpPr/>
      </dsp:nvSpPr>
      <dsp:spPr>
        <a:xfrm>
          <a:off x="1705111" y="2436444"/>
          <a:ext cx="760166" cy="7601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F8837-5BB1-46D7-B8ED-76CCD01FFF0E}">
      <dsp:nvSpPr>
        <dsp:cNvPr id="0" name=""/>
        <dsp:cNvSpPr/>
      </dsp:nvSpPr>
      <dsp:spPr>
        <a:xfrm>
          <a:off x="1240565" y="3463645"/>
          <a:ext cx="1689257" cy="67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N – books</a:t>
          </a:r>
          <a:endParaRPr lang="en-US" sz="1400" kern="1200" dirty="0"/>
        </a:p>
      </dsp:txBody>
      <dsp:txXfrm>
        <a:off x="1240565" y="3463645"/>
        <a:ext cx="1689257" cy="675703"/>
      </dsp:txXfrm>
    </dsp:sp>
    <dsp:sp modelId="{1CCE77C2-CC17-4197-942A-8C2721BC6E3B}">
      <dsp:nvSpPr>
        <dsp:cNvPr id="0" name=""/>
        <dsp:cNvSpPr/>
      </dsp:nvSpPr>
      <dsp:spPr>
        <a:xfrm>
          <a:off x="3689989" y="2436444"/>
          <a:ext cx="760166" cy="7601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4DA92A-B9D6-4634-9C0B-A1D7F56E5343}">
      <dsp:nvSpPr>
        <dsp:cNvPr id="0" name=""/>
        <dsp:cNvSpPr/>
      </dsp:nvSpPr>
      <dsp:spPr>
        <a:xfrm>
          <a:off x="3225443" y="3463645"/>
          <a:ext cx="1689257" cy="67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Keep readers active</a:t>
          </a:r>
          <a:endParaRPr lang="en-US" sz="1400" kern="1200" dirty="0"/>
        </a:p>
      </dsp:txBody>
      <dsp:txXfrm>
        <a:off x="3225443" y="3463645"/>
        <a:ext cx="1689257" cy="6757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2A15F-52AC-41C6-8907-B6C1DC847539}">
      <dsp:nvSpPr>
        <dsp:cNvPr id="0" name=""/>
        <dsp:cNvSpPr/>
      </dsp:nvSpPr>
      <dsp:spPr>
        <a:xfrm>
          <a:off x="0" y="3933"/>
          <a:ext cx="6132236" cy="8378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35CD7D-1313-4B37-87E9-AF93B7D1CE06}">
      <dsp:nvSpPr>
        <dsp:cNvPr id="0" name=""/>
        <dsp:cNvSpPr/>
      </dsp:nvSpPr>
      <dsp:spPr>
        <a:xfrm>
          <a:off x="253449" y="192449"/>
          <a:ext cx="460817" cy="460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806BF0-7F70-4C83-B734-F8FF0449381C}">
      <dsp:nvSpPr>
        <dsp:cNvPr id="0" name=""/>
        <dsp:cNvSpPr/>
      </dsp:nvSpPr>
      <dsp:spPr>
        <a:xfrm>
          <a:off x="967716" y="3933"/>
          <a:ext cx="5164520" cy="83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72" tIns="88672" rIns="88672" bIns="88672" numCol="1" spcCol="1270" anchor="ctr" anchorCtr="0">
          <a:noAutofit/>
        </a:bodyPr>
        <a:lstStyle/>
        <a:p>
          <a:pPr marL="0" lvl="0" indent="0" algn="l" defTabSz="711200">
            <a:lnSpc>
              <a:spcPct val="100000"/>
            </a:lnSpc>
            <a:spcBef>
              <a:spcPct val="0"/>
            </a:spcBef>
            <a:spcAft>
              <a:spcPct val="35000"/>
            </a:spcAft>
            <a:buNone/>
          </a:pPr>
          <a:r>
            <a:rPr lang="en-US" sz="1600" kern="1200" dirty="0"/>
            <a:t>See any expansion in the network in the future</a:t>
          </a:r>
        </a:p>
      </dsp:txBody>
      <dsp:txXfrm>
        <a:off x="967716" y="3933"/>
        <a:ext cx="5164520" cy="837849"/>
      </dsp:txXfrm>
    </dsp:sp>
    <dsp:sp modelId="{87D727AE-3DFB-4035-8B92-59B9C93A8EB8}">
      <dsp:nvSpPr>
        <dsp:cNvPr id="0" name=""/>
        <dsp:cNvSpPr/>
      </dsp:nvSpPr>
      <dsp:spPr>
        <a:xfrm>
          <a:off x="0" y="1051245"/>
          <a:ext cx="6132236" cy="8378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3DAA5-9B7F-433F-8DAD-B555BDC9D338}">
      <dsp:nvSpPr>
        <dsp:cNvPr id="0" name=""/>
        <dsp:cNvSpPr/>
      </dsp:nvSpPr>
      <dsp:spPr>
        <a:xfrm>
          <a:off x="253449" y="1239762"/>
          <a:ext cx="460817" cy="460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50A3A5-BEFF-4A99-A2D8-1F0B13B29628}">
      <dsp:nvSpPr>
        <dsp:cNvPr id="0" name=""/>
        <dsp:cNvSpPr/>
      </dsp:nvSpPr>
      <dsp:spPr>
        <a:xfrm>
          <a:off x="967716" y="1051245"/>
          <a:ext cx="5164520" cy="83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72" tIns="88672" rIns="88672" bIns="88672" numCol="1" spcCol="1270" anchor="ctr" anchorCtr="0">
          <a:noAutofit/>
        </a:bodyPr>
        <a:lstStyle/>
        <a:p>
          <a:pPr marL="0" lvl="0" indent="0" algn="l" defTabSz="711200">
            <a:lnSpc>
              <a:spcPct val="100000"/>
            </a:lnSpc>
            <a:spcBef>
              <a:spcPct val="0"/>
            </a:spcBef>
            <a:spcAft>
              <a:spcPct val="35000"/>
            </a:spcAft>
            <a:buNone/>
          </a:pPr>
          <a:r>
            <a:rPr lang="en-US" sz="1600" kern="1200" dirty="0"/>
            <a:t>Common neighbors, adamic </a:t>
          </a:r>
          <a:r>
            <a:rPr lang="en-US" sz="1600" kern="1200" dirty="0" err="1"/>
            <a:t>adar</a:t>
          </a:r>
          <a:r>
            <a:rPr lang="en-US" sz="1600" kern="1200" dirty="0"/>
            <a:t>, total </a:t>
          </a:r>
          <a:r>
            <a:rPr lang="en-US" sz="1600" kern="1200" dirty="0" err="1"/>
            <a:t>neighbours</a:t>
          </a:r>
          <a:r>
            <a:rPr lang="en-US" sz="1600" kern="1200" dirty="0"/>
            <a:t> algorithms to compute the closeness between nodes </a:t>
          </a:r>
        </a:p>
      </dsp:txBody>
      <dsp:txXfrm>
        <a:off x="967716" y="1051245"/>
        <a:ext cx="5164520" cy="837849"/>
      </dsp:txXfrm>
    </dsp:sp>
    <dsp:sp modelId="{CE419A33-34CF-499B-B926-F859D0C614FB}">
      <dsp:nvSpPr>
        <dsp:cNvPr id="0" name=""/>
        <dsp:cNvSpPr/>
      </dsp:nvSpPr>
      <dsp:spPr>
        <a:xfrm>
          <a:off x="0" y="2098558"/>
          <a:ext cx="6132236" cy="8378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B683C-5E97-4DA3-B449-85497840EACA}">
      <dsp:nvSpPr>
        <dsp:cNvPr id="0" name=""/>
        <dsp:cNvSpPr/>
      </dsp:nvSpPr>
      <dsp:spPr>
        <a:xfrm>
          <a:off x="253449" y="2287074"/>
          <a:ext cx="460817" cy="460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A7A951-060B-4912-92A8-21685A15203D}">
      <dsp:nvSpPr>
        <dsp:cNvPr id="0" name=""/>
        <dsp:cNvSpPr/>
      </dsp:nvSpPr>
      <dsp:spPr>
        <a:xfrm>
          <a:off x="967716" y="2098558"/>
          <a:ext cx="5164520" cy="83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72" tIns="88672" rIns="88672" bIns="88672" numCol="1" spcCol="1270" anchor="ctr" anchorCtr="0">
          <a:noAutofit/>
        </a:bodyPr>
        <a:lstStyle/>
        <a:p>
          <a:pPr marL="0" lvl="0" indent="0" algn="l" defTabSz="711200">
            <a:lnSpc>
              <a:spcPct val="100000"/>
            </a:lnSpc>
            <a:spcBef>
              <a:spcPct val="0"/>
            </a:spcBef>
            <a:spcAft>
              <a:spcPct val="35000"/>
            </a:spcAft>
            <a:buNone/>
          </a:pPr>
          <a:r>
            <a:rPr lang="en-US" sz="1600" kern="1200" dirty="0"/>
            <a:t>Machine learning – random forest algorithm – to predict future links between nodes</a:t>
          </a:r>
        </a:p>
      </dsp:txBody>
      <dsp:txXfrm>
        <a:off x="967716" y="2098558"/>
        <a:ext cx="5164520" cy="837849"/>
      </dsp:txXfrm>
    </dsp:sp>
    <dsp:sp modelId="{280181C2-69CE-4292-AE63-3681BC499885}">
      <dsp:nvSpPr>
        <dsp:cNvPr id="0" name=""/>
        <dsp:cNvSpPr/>
      </dsp:nvSpPr>
      <dsp:spPr>
        <a:xfrm>
          <a:off x="0" y="3145870"/>
          <a:ext cx="6132236" cy="8378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0406A-F6C4-4C38-8FC8-1CE0E8DBCA52}">
      <dsp:nvSpPr>
        <dsp:cNvPr id="0" name=""/>
        <dsp:cNvSpPr/>
      </dsp:nvSpPr>
      <dsp:spPr>
        <a:xfrm>
          <a:off x="253449" y="3334386"/>
          <a:ext cx="460817" cy="4608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85D464-A966-480B-A9B1-BBCE317429A1}">
      <dsp:nvSpPr>
        <dsp:cNvPr id="0" name=""/>
        <dsp:cNvSpPr/>
      </dsp:nvSpPr>
      <dsp:spPr>
        <a:xfrm>
          <a:off x="967716" y="3145870"/>
          <a:ext cx="5164520" cy="83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72" tIns="88672" rIns="88672" bIns="88672" numCol="1" spcCol="1270" anchor="ctr" anchorCtr="0">
          <a:noAutofit/>
        </a:bodyPr>
        <a:lstStyle/>
        <a:p>
          <a:pPr marL="0" lvl="0" indent="0" algn="l" defTabSz="711200">
            <a:lnSpc>
              <a:spcPct val="100000"/>
            </a:lnSpc>
            <a:spcBef>
              <a:spcPct val="0"/>
            </a:spcBef>
            <a:spcAft>
              <a:spcPct val="35000"/>
            </a:spcAft>
            <a:buNone/>
          </a:pPr>
          <a:r>
            <a:rPr lang="en-US" sz="1600" kern="1200" dirty="0"/>
            <a:t>Book club suggestions/facilitate book based conventions</a:t>
          </a:r>
        </a:p>
      </dsp:txBody>
      <dsp:txXfrm>
        <a:off x="967716" y="3145870"/>
        <a:ext cx="5164520" cy="837849"/>
      </dsp:txXfrm>
    </dsp:sp>
    <dsp:sp modelId="{417B90D1-17E0-4CE5-85CA-32664DC8C7D9}">
      <dsp:nvSpPr>
        <dsp:cNvPr id="0" name=""/>
        <dsp:cNvSpPr/>
      </dsp:nvSpPr>
      <dsp:spPr>
        <a:xfrm>
          <a:off x="0" y="4193182"/>
          <a:ext cx="6132236" cy="8378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E035A-46C9-454D-9543-11B2EDE9FDE1}">
      <dsp:nvSpPr>
        <dsp:cNvPr id="0" name=""/>
        <dsp:cNvSpPr/>
      </dsp:nvSpPr>
      <dsp:spPr>
        <a:xfrm>
          <a:off x="253449" y="4381698"/>
          <a:ext cx="460817" cy="4608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B036FE-810E-4AA0-A33F-6F8A822BB97E}">
      <dsp:nvSpPr>
        <dsp:cNvPr id="0" name=""/>
        <dsp:cNvSpPr/>
      </dsp:nvSpPr>
      <dsp:spPr>
        <a:xfrm>
          <a:off x="967716" y="4193182"/>
          <a:ext cx="5164520" cy="83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72" tIns="88672" rIns="88672" bIns="88672" numCol="1" spcCol="1270" anchor="ctr" anchorCtr="0">
          <a:noAutofit/>
        </a:bodyPr>
        <a:lstStyle/>
        <a:p>
          <a:pPr marL="0" lvl="0" indent="0" algn="l" defTabSz="711200">
            <a:lnSpc>
              <a:spcPct val="100000"/>
            </a:lnSpc>
            <a:spcBef>
              <a:spcPct val="0"/>
            </a:spcBef>
            <a:spcAft>
              <a:spcPct val="35000"/>
            </a:spcAft>
            <a:buNone/>
          </a:pPr>
          <a:r>
            <a:rPr lang="en-US" sz="1600" kern="1200" dirty="0"/>
            <a:t>Predict community expansions and leverage it for other profitable activities – book bundle sales</a:t>
          </a:r>
        </a:p>
      </dsp:txBody>
      <dsp:txXfrm>
        <a:off x="967716" y="4193182"/>
        <a:ext cx="5164520" cy="83784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095DF-501A-BE47-B9E8-71E2242ED5B1}" type="datetimeFigureOut">
              <a:rPr lang="en-US" smtClean="0"/>
              <a:t>8/2/21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F5A3E2-74DB-4B4D-AF0B-3E164CC3EE1F}" type="slidenum">
              <a:rPr lang="en-US" smtClean="0"/>
              <a:t>‹#›</a:t>
            </a:fld>
            <a:endParaRPr lang="en-US"/>
          </a:p>
        </p:txBody>
      </p:sp>
    </p:spTree>
    <p:extLst>
      <p:ext uri="{BB962C8B-B14F-4D97-AF65-F5344CB8AC3E}">
        <p14:creationId xmlns:p14="http://schemas.microsoft.com/office/powerpoint/2010/main" val="338164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F5A3E2-74DB-4B4D-AF0B-3E164CC3EE1F}" type="slidenum">
              <a:rPr lang="en-US" smtClean="0"/>
              <a:t>5</a:t>
            </a:fld>
            <a:endParaRPr lang="en-US"/>
          </a:p>
        </p:txBody>
      </p:sp>
    </p:spTree>
    <p:extLst>
      <p:ext uri="{BB962C8B-B14F-4D97-AF65-F5344CB8AC3E}">
        <p14:creationId xmlns:p14="http://schemas.microsoft.com/office/powerpoint/2010/main" val="1509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F5A3E2-74DB-4B4D-AF0B-3E164CC3EE1F}" type="slidenum">
              <a:rPr lang="en-US" smtClean="0"/>
              <a:t>9</a:t>
            </a:fld>
            <a:endParaRPr lang="en-US"/>
          </a:p>
        </p:txBody>
      </p:sp>
    </p:spTree>
    <p:extLst>
      <p:ext uri="{BB962C8B-B14F-4D97-AF65-F5344CB8AC3E}">
        <p14:creationId xmlns:p14="http://schemas.microsoft.com/office/powerpoint/2010/main" val="131474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F5A3E2-74DB-4B4D-AF0B-3E164CC3EE1F}" type="slidenum">
              <a:rPr lang="en-US" smtClean="0"/>
              <a:t>10</a:t>
            </a:fld>
            <a:endParaRPr lang="en-US"/>
          </a:p>
        </p:txBody>
      </p:sp>
    </p:spTree>
    <p:extLst>
      <p:ext uri="{BB962C8B-B14F-4D97-AF65-F5344CB8AC3E}">
        <p14:creationId xmlns:p14="http://schemas.microsoft.com/office/powerpoint/2010/main" val="3622991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8/1/21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680505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8/1/21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740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8/1/21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3091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8/1/21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3524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8/1/21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349872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8/1/21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318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8/1/21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9312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8/1/21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314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8/1/21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8843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8/1/21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14252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8/1/21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424591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8/1/21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3761637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80" r:id="rId10"/>
    <p:sldLayoutId id="214748377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ites.google.com/eng.ucsd.edu/ucsdbookgraph/hom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CB5752F0-043C-46BC-A2D2-D060CB3FE033}"/>
              </a:ext>
            </a:extLst>
          </p:cNvPr>
          <p:cNvPicPr>
            <a:picLocks noChangeAspect="1"/>
          </p:cNvPicPr>
          <p:nvPr/>
        </p:nvPicPr>
        <p:blipFill rotWithShape="1">
          <a:blip r:embed="rId2"/>
          <a:srcRect t="21875" b="21875"/>
          <a:stretch/>
        </p:blipFill>
        <p:spPr>
          <a:xfrm>
            <a:off x="1" y="10"/>
            <a:ext cx="12191999" cy="6857990"/>
          </a:xfrm>
          <a:prstGeom prst="rect">
            <a:avLst/>
          </a:prstGeom>
        </p:spPr>
      </p:pic>
      <p:sp>
        <p:nvSpPr>
          <p:cNvPr id="36" name="Rectangle 35">
            <a:extLst>
              <a:ext uri="{FF2B5EF4-FFF2-40B4-BE49-F238E27FC236}">
                <a16:creationId xmlns:a16="http://schemas.microsoft.com/office/drawing/2014/main" id="{72E0ACE0-C0AA-49A3-A1AC-12A161F67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82496"/>
            <a:ext cx="6327657" cy="3684896"/>
          </a:xfrm>
          <a:prstGeom prst="rect">
            <a:avLst/>
          </a:prstGeom>
          <a:solidFill>
            <a:schemeClr val="bg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8492F912-9C0A-8B47-B2A5-39793181492D}"/>
              </a:ext>
            </a:extLst>
          </p:cNvPr>
          <p:cNvSpPr>
            <a:spLocks noGrp="1"/>
          </p:cNvSpPr>
          <p:nvPr>
            <p:ph type="ctrTitle"/>
          </p:nvPr>
        </p:nvSpPr>
        <p:spPr>
          <a:xfrm>
            <a:off x="1078991" y="2197290"/>
            <a:ext cx="4898729" cy="1930412"/>
          </a:xfrm>
        </p:spPr>
        <p:txBody>
          <a:bodyPr anchor="t">
            <a:normAutofit/>
          </a:bodyPr>
          <a:lstStyle/>
          <a:p>
            <a:r>
              <a:rPr lang="en-US" sz="5400">
                <a:solidFill>
                  <a:schemeClr val="tx1"/>
                </a:solidFill>
              </a:rPr>
              <a:t>Final Project - GoodReads</a:t>
            </a:r>
          </a:p>
        </p:txBody>
      </p:sp>
      <p:sp>
        <p:nvSpPr>
          <p:cNvPr id="3" name="Subtitle 2">
            <a:extLst>
              <a:ext uri="{FF2B5EF4-FFF2-40B4-BE49-F238E27FC236}">
                <a16:creationId xmlns:a16="http://schemas.microsoft.com/office/drawing/2014/main" id="{0951B686-3771-1042-97C1-61444A9E8BC1}"/>
              </a:ext>
            </a:extLst>
          </p:cNvPr>
          <p:cNvSpPr>
            <a:spLocks noGrp="1"/>
          </p:cNvSpPr>
          <p:nvPr>
            <p:ph type="subTitle" idx="1"/>
          </p:nvPr>
        </p:nvSpPr>
        <p:spPr>
          <a:xfrm>
            <a:off x="1078993" y="4333164"/>
            <a:ext cx="4898728" cy="842340"/>
          </a:xfrm>
        </p:spPr>
        <p:txBody>
          <a:bodyPr>
            <a:normAutofit/>
          </a:bodyPr>
          <a:lstStyle/>
          <a:p>
            <a:r>
              <a:rPr lang="en-US">
                <a:solidFill>
                  <a:schemeClr val="tx1"/>
                </a:solidFill>
              </a:rPr>
              <a:t>Swathi T Ravichandran</a:t>
            </a:r>
          </a:p>
        </p:txBody>
      </p:sp>
      <p:cxnSp>
        <p:nvCxnSpPr>
          <p:cNvPr id="38" name="Straight Connector 37">
            <a:extLst>
              <a:ext uri="{FF2B5EF4-FFF2-40B4-BE49-F238E27FC236}">
                <a16:creationId xmlns:a16="http://schemas.microsoft.com/office/drawing/2014/main" id="{77A38ED5-17A7-47CB-B4E8-B34BDF35A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2310292"/>
            <a:ext cx="0" cy="3057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239770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30CCA7-A0F8-8D43-A487-21E194D7A932}"/>
              </a:ext>
            </a:extLst>
          </p:cNvPr>
          <p:cNvSpPr>
            <a:spLocks noGrp="1"/>
          </p:cNvSpPr>
          <p:nvPr>
            <p:ph type="title"/>
          </p:nvPr>
        </p:nvSpPr>
        <p:spPr>
          <a:xfrm>
            <a:off x="758952" y="420625"/>
            <a:ext cx="10667998" cy="1326814"/>
          </a:xfrm>
        </p:spPr>
        <p:txBody>
          <a:bodyPr anchor="ctr">
            <a:normAutofit/>
          </a:bodyPr>
          <a:lstStyle/>
          <a:p>
            <a:r>
              <a:rPr lang="en-US">
                <a:solidFill>
                  <a:schemeClr val="bg1"/>
                </a:solidFill>
              </a:rPr>
              <a:t>Influencers</a:t>
            </a:r>
          </a:p>
        </p:txBody>
      </p:sp>
      <p:sp>
        <p:nvSpPr>
          <p:cNvPr id="3" name="Content Placeholder 2">
            <a:extLst>
              <a:ext uri="{FF2B5EF4-FFF2-40B4-BE49-F238E27FC236}">
                <a16:creationId xmlns:a16="http://schemas.microsoft.com/office/drawing/2014/main" id="{47627089-5F58-AA47-B420-457725666FE6}"/>
              </a:ext>
            </a:extLst>
          </p:cNvPr>
          <p:cNvSpPr>
            <a:spLocks noGrp="1"/>
          </p:cNvSpPr>
          <p:nvPr>
            <p:ph idx="1"/>
          </p:nvPr>
        </p:nvSpPr>
        <p:spPr>
          <a:xfrm>
            <a:off x="758952" y="2413169"/>
            <a:ext cx="6039340" cy="3368920"/>
          </a:xfrm>
        </p:spPr>
        <p:txBody>
          <a:bodyPr anchor="ctr">
            <a:normAutofit fontScale="92500" lnSpcReduction="10000"/>
          </a:bodyPr>
          <a:lstStyle/>
          <a:p>
            <a:r>
              <a:rPr lang="en-US" b="1" i="1" dirty="0">
                <a:latin typeface="Calibri" panose="020F0502020204030204" pitchFamily="34" charset="0"/>
                <a:cs typeface="Calibri" panose="020F0502020204030204" pitchFamily="34" charset="0"/>
              </a:rPr>
              <a:t>“A Social Media Influencer is a user on social media who has established credibility in a specific industry. A social media influencer has access to a large audience and can persuade others by virtue of their authenticity and reach.”</a:t>
            </a:r>
          </a:p>
          <a:p>
            <a:r>
              <a:rPr lang="en-US" dirty="0"/>
              <a:t>User – book – user CYPHER projection folded on book edge</a:t>
            </a:r>
          </a:p>
          <a:p>
            <a:r>
              <a:rPr lang="en-US" dirty="0" err="1"/>
              <a:t>Pagerank</a:t>
            </a:r>
            <a:r>
              <a:rPr lang="en-US" dirty="0"/>
              <a:t> algorithm </a:t>
            </a:r>
          </a:p>
          <a:p>
            <a:r>
              <a:rPr lang="en-US" dirty="0"/>
              <a:t>Ready and easy targets for book campaigns and book promotions</a:t>
            </a:r>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Table 4">
            <a:extLst>
              <a:ext uri="{FF2B5EF4-FFF2-40B4-BE49-F238E27FC236}">
                <a16:creationId xmlns:a16="http://schemas.microsoft.com/office/drawing/2014/main" id="{EB582282-86E7-D84E-A395-C243954725FA}"/>
              </a:ext>
            </a:extLst>
          </p:cNvPr>
          <p:cNvGraphicFramePr>
            <a:graphicFrameLocks noGrp="1"/>
          </p:cNvGraphicFramePr>
          <p:nvPr>
            <p:extLst>
              <p:ext uri="{D42A27DB-BD31-4B8C-83A1-F6EECF244321}">
                <p14:modId xmlns:p14="http://schemas.microsoft.com/office/powerpoint/2010/main" val="3229159051"/>
              </p:ext>
            </p:extLst>
          </p:nvPr>
        </p:nvGraphicFramePr>
        <p:xfrm>
          <a:off x="7143747" y="2268079"/>
          <a:ext cx="4368797" cy="4269321"/>
        </p:xfrm>
        <a:graphic>
          <a:graphicData uri="http://schemas.openxmlformats.org/drawingml/2006/table">
            <a:tbl>
              <a:tblPr firstRow="1" bandRow="1">
                <a:tableStyleId>{5C22544A-7EE6-4342-B048-85BDC9FD1C3A}</a:tableStyleId>
              </a:tblPr>
              <a:tblGrid>
                <a:gridCol w="3036847">
                  <a:extLst>
                    <a:ext uri="{9D8B030D-6E8A-4147-A177-3AD203B41FA5}">
                      <a16:colId xmlns:a16="http://schemas.microsoft.com/office/drawing/2014/main" val="1513268711"/>
                    </a:ext>
                  </a:extLst>
                </a:gridCol>
                <a:gridCol w="1331950">
                  <a:extLst>
                    <a:ext uri="{9D8B030D-6E8A-4147-A177-3AD203B41FA5}">
                      <a16:colId xmlns:a16="http://schemas.microsoft.com/office/drawing/2014/main" val="1744672140"/>
                    </a:ext>
                  </a:extLst>
                </a:gridCol>
              </a:tblGrid>
              <a:tr h="203301">
                <a:tc>
                  <a:txBody>
                    <a:bodyPr/>
                    <a:lstStyle/>
                    <a:p>
                      <a:pPr algn="l" fontAlgn="b"/>
                      <a:r>
                        <a:rPr lang="en-US" sz="900" b="1" u="none" strike="noStrike">
                          <a:effectLst/>
                        </a:rPr>
                        <a:t>User</a:t>
                      </a:r>
                      <a:endParaRPr lang="en-US" sz="900" b="1" i="0" u="none" strike="noStrike">
                        <a:solidFill>
                          <a:srgbClr val="000000"/>
                        </a:solidFill>
                        <a:effectLst/>
                        <a:latin typeface="Calibri" panose="020F0502020204030204" pitchFamily="34" charset="0"/>
                      </a:endParaRPr>
                    </a:p>
                  </a:txBody>
                  <a:tcPr marL="4697" marR="4697" marT="4697" marB="0" anchor="b"/>
                </a:tc>
                <a:tc>
                  <a:txBody>
                    <a:bodyPr/>
                    <a:lstStyle/>
                    <a:p>
                      <a:pPr algn="l" fontAlgn="b"/>
                      <a:r>
                        <a:rPr lang="en-US" sz="900" b="1" u="none" strike="noStrike" err="1">
                          <a:effectLst/>
                        </a:rPr>
                        <a:t>Pagerank_score</a:t>
                      </a:r>
                      <a:endParaRPr lang="en-US" sz="900" b="1"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3761065884"/>
                  </a:ext>
                </a:extLst>
              </a:tr>
              <a:tr h="203301">
                <a:tc>
                  <a:txBody>
                    <a:bodyPr/>
                    <a:lstStyle/>
                    <a:p>
                      <a:pPr algn="l" fontAlgn="b"/>
                      <a:r>
                        <a:rPr lang="en-US" sz="900" u="none" strike="noStrike" dirty="0">
                          <a:effectLst/>
                        </a:rPr>
                        <a:t>2b43d97e652f1bf02658cd4bc8e5546c</a:t>
                      </a:r>
                      <a:endParaRPr lang="en-US" sz="900" b="0" i="0" u="none" strike="noStrike" dirty="0">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38.45124609</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893096343"/>
                  </a:ext>
                </a:extLst>
              </a:tr>
              <a:tr h="203301">
                <a:tc>
                  <a:txBody>
                    <a:bodyPr/>
                    <a:lstStyle/>
                    <a:p>
                      <a:pPr algn="l" fontAlgn="b"/>
                      <a:r>
                        <a:rPr lang="en-US" sz="900" u="none" strike="noStrike">
                          <a:effectLst/>
                        </a:rPr>
                        <a:t>b206e440069b4354cb080697446c32fb</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31.8692666</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1578453046"/>
                  </a:ext>
                </a:extLst>
              </a:tr>
              <a:tr h="203301">
                <a:tc>
                  <a:txBody>
                    <a:bodyPr/>
                    <a:lstStyle/>
                    <a:p>
                      <a:pPr algn="l" fontAlgn="b"/>
                      <a:r>
                        <a:rPr lang="en-US" sz="900" u="none" strike="noStrike">
                          <a:effectLst/>
                        </a:rPr>
                        <a:t>8dc937307a75769f168f92f41ac926f8</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20.97826137</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3856106822"/>
                  </a:ext>
                </a:extLst>
              </a:tr>
              <a:tr h="203301">
                <a:tc>
                  <a:txBody>
                    <a:bodyPr/>
                    <a:lstStyle/>
                    <a:p>
                      <a:pPr algn="l" fontAlgn="b"/>
                      <a:r>
                        <a:rPr lang="en-US" sz="900" u="none" strike="noStrike">
                          <a:effectLst/>
                        </a:rPr>
                        <a:t>b8cdfdc6e1bec90b41d76554d054f198</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20.7844579</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2184361944"/>
                  </a:ext>
                </a:extLst>
              </a:tr>
              <a:tr h="203301">
                <a:tc>
                  <a:txBody>
                    <a:bodyPr/>
                    <a:lstStyle/>
                    <a:p>
                      <a:pPr algn="l" fontAlgn="b"/>
                      <a:r>
                        <a:rPr lang="en-US" sz="900" u="none" strike="noStrike">
                          <a:effectLst/>
                        </a:rPr>
                        <a:t>16c290c60df31f55c2d97c5e6eb967c0</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17.22663135</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4207100195"/>
                  </a:ext>
                </a:extLst>
              </a:tr>
              <a:tr h="203301">
                <a:tc>
                  <a:txBody>
                    <a:bodyPr/>
                    <a:lstStyle/>
                    <a:p>
                      <a:pPr algn="l" fontAlgn="b"/>
                      <a:r>
                        <a:rPr lang="en-US" sz="900" u="none" strike="noStrike">
                          <a:effectLst/>
                        </a:rPr>
                        <a:t>08f7405afbb6de41afe578d662aeb4b7</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14.58558459</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549552892"/>
                  </a:ext>
                </a:extLst>
              </a:tr>
              <a:tr h="203301">
                <a:tc>
                  <a:txBody>
                    <a:bodyPr/>
                    <a:lstStyle/>
                    <a:p>
                      <a:pPr algn="l" fontAlgn="b"/>
                      <a:r>
                        <a:rPr lang="en-US" sz="900" u="none" strike="noStrike">
                          <a:effectLst/>
                        </a:rPr>
                        <a:t>2bb0e4aaf5818bbd2b32de0c393c9797</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12.49218113</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4262469063"/>
                  </a:ext>
                </a:extLst>
              </a:tr>
              <a:tr h="203301">
                <a:tc>
                  <a:txBody>
                    <a:bodyPr/>
                    <a:lstStyle/>
                    <a:p>
                      <a:pPr algn="l" fontAlgn="b"/>
                      <a:r>
                        <a:rPr lang="en-US" sz="900" u="none" strike="noStrike">
                          <a:effectLst/>
                        </a:rPr>
                        <a:t>9512d6fc6afb38bd4abe72d1e34feb00</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12.46605365</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3472952846"/>
                  </a:ext>
                </a:extLst>
              </a:tr>
              <a:tr h="203301">
                <a:tc>
                  <a:txBody>
                    <a:bodyPr/>
                    <a:lstStyle/>
                    <a:p>
                      <a:pPr algn="l" fontAlgn="b"/>
                      <a:r>
                        <a:rPr lang="en-US" sz="900" u="none" strike="noStrike">
                          <a:effectLst/>
                        </a:rPr>
                        <a:t>b0378a973f9554c2edf14eeb725aad82</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12.08886424</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967662412"/>
                  </a:ext>
                </a:extLst>
              </a:tr>
              <a:tr h="203301">
                <a:tc>
                  <a:txBody>
                    <a:bodyPr/>
                    <a:lstStyle/>
                    <a:p>
                      <a:pPr algn="l" fontAlgn="b"/>
                      <a:r>
                        <a:rPr lang="en-US" sz="900" u="none" strike="noStrike">
                          <a:effectLst/>
                        </a:rPr>
                        <a:t>85fbbc5bc645aa687faa812aad8a1005</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11.4045796</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370167354"/>
                  </a:ext>
                </a:extLst>
              </a:tr>
              <a:tr h="203301">
                <a:tc>
                  <a:txBody>
                    <a:bodyPr/>
                    <a:lstStyle/>
                    <a:p>
                      <a:pPr algn="l" fontAlgn="b"/>
                      <a:r>
                        <a:rPr lang="en-US" sz="900" u="none" strike="noStrike">
                          <a:effectLst/>
                        </a:rPr>
                        <a:t>806f099caa90924267fca26c54d9f403</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11.36539061</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3711581722"/>
                  </a:ext>
                </a:extLst>
              </a:tr>
              <a:tr h="203301">
                <a:tc>
                  <a:txBody>
                    <a:bodyPr/>
                    <a:lstStyle/>
                    <a:p>
                      <a:pPr algn="l" fontAlgn="b"/>
                      <a:r>
                        <a:rPr lang="en-US" sz="900" u="none" strike="noStrike">
                          <a:effectLst/>
                        </a:rPr>
                        <a:t>0407dfb588958f8bb20081f9ecc4e8a4</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9.373518034</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2052220096"/>
                  </a:ext>
                </a:extLst>
              </a:tr>
              <a:tr h="203301">
                <a:tc>
                  <a:txBody>
                    <a:bodyPr/>
                    <a:lstStyle/>
                    <a:p>
                      <a:pPr algn="l" fontAlgn="b"/>
                      <a:r>
                        <a:rPr lang="en-US" sz="900" u="none" strike="noStrike">
                          <a:effectLst/>
                        </a:rPr>
                        <a:t>1f07d207af61f09c6e854845eecb9ddd</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8.881217806</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453075301"/>
                  </a:ext>
                </a:extLst>
              </a:tr>
              <a:tr h="203301">
                <a:tc>
                  <a:txBody>
                    <a:bodyPr/>
                    <a:lstStyle/>
                    <a:p>
                      <a:pPr algn="l" fontAlgn="b"/>
                      <a:r>
                        <a:rPr lang="en-US" sz="900" u="none" strike="noStrike">
                          <a:effectLst/>
                        </a:rPr>
                        <a:t>2a6413ef928c0044068055dcb8d0e90b</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8.602647848</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3995487749"/>
                  </a:ext>
                </a:extLst>
              </a:tr>
              <a:tr h="203301">
                <a:tc>
                  <a:txBody>
                    <a:bodyPr/>
                    <a:lstStyle/>
                    <a:p>
                      <a:pPr algn="l" fontAlgn="b"/>
                      <a:r>
                        <a:rPr lang="en-US" sz="900" u="none" strike="noStrike" dirty="0">
                          <a:effectLst/>
                        </a:rPr>
                        <a:t>e43f2d7e90dcb48918840ac01a89d74b</a:t>
                      </a:r>
                      <a:endParaRPr lang="en-US" sz="900" b="0" i="0" u="none" strike="noStrike" dirty="0">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8.58385608</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4204336376"/>
                  </a:ext>
                </a:extLst>
              </a:tr>
              <a:tr h="203301">
                <a:tc>
                  <a:txBody>
                    <a:bodyPr/>
                    <a:lstStyle/>
                    <a:p>
                      <a:pPr algn="l" fontAlgn="b"/>
                      <a:r>
                        <a:rPr lang="en-US" sz="900" u="none" strike="noStrike" dirty="0">
                          <a:effectLst/>
                        </a:rPr>
                        <a:t>6b73d1026d4b4c72e0c93a8fa2e3bec4</a:t>
                      </a:r>
                      <a:endParaRPr lang="en-US" sz="900" b="0" i="0" u="none" strike="noStrike" dirty="0">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8.218716295</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1323018477"/>
                  </a:ext>
                </a:extLst>
              </a:tr>
              <a:tr h="203301">
                <a:tc>
                  <a:txBody>
                    <a:bodyPr/>
                    <a:lstStyle/>
                    <a:p>
                      <a:pPr algn="l" fontAlgn="b"/>
                      <a:r>
                        <a:rPr lang="en-US" sz="900" u="none" strike="noStrike" dirty="0">
                          <a:effectLst/>
                        </a:rPr>
                        <a:t>a6236695e43a28c2508df93a27a03848</a:t>
                      </a:r>
                      <a:endParaRPr lang="en-US" sz="900" b="0" i="0" u="none" strike="noStrike" dirty="0">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8.011553875</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4013942427"/>
                  </a:ext>
                </a:extLst>
              </a:tr>
              <a:tr h="203301">
                <a:tc>
                  <a:txBody>
                    <a:bodyPr/>
                    <a:lstStyle/>
                    <a:p>
                      <a:pPr algn="l" fontAlgn="b"/>
                      <a:r>
                        <a:rPr lang="en-US" sz="900" u="none" strike="noStrike" dirty="0">
                          <a:effectLst/>
                        </a:rPr>
                        <a:t>05df59533c272cc54dab9b9fac53fef4</a:t>
                      </a:r>
                      <a:endParaRPr lang="en-US" sz="900" b="0" i="0" u="none" strike="noStrike" dirty="0">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7.918855304</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648060652"/>
                  </a:ext>
                </a:extLst>
              </a:tr>
              <a:tr h="203301">
                <a:tc>
                  <a:txBody>
                    <a:bodyPr/>
                    <a:lstStyle/>
                    <a:p>
                      <a:pPr algn="l" fontAlgn="b"/>
                      <a:r>
                        <a:rPr lang="en-US" sz="900" u="none" strike="noStrike" dirty="0">
                          <a:effectLst/>
                        </a:rPr>
                        <a:t>666f47b2c54f8901b1bf9a3d8c33bb6a</a:t>
                      </a:r>
                      <a:endParaRPr lang="en-US" sz="900" b="0" i="0" u="none" strike="noStrike" dirty="0">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a:effectLst/>
                        </a:rPr>
                        <a:t>7.024543846</a:t>
                      </a:r>
                      <a:endParaRPr lang="en-US" sz="900" b="0" i="0" u="none" strike="noStrike">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2403610590"/>
                  </a:ext>
                </a:extLst>
              </a:tr>
              <a:tr h="203301">
                <a:tc>
                  <a:txBody>
                    <a:bodyPr/>
                    <a:lstStyle/>
                    <a:p>
                      <a:pPr algn="l" fontAlgn="b"/>
                      <a:r>
                        <a:rPr lang="en-US" sz="900" u="none" strike="noStrike">
                          <a:effectLst/>
                        </a:rPr>
                        <a:t>2f0fce80342f3af9111c30db0c7c5728</a:t>
                      </a:r>
                      <a:endParaRPr lang="en-US" sz="900" b="0" i="0" u="none" strike="noStrike">
                        <a:solidFill>
                          <a:srgbClr val="000000"/>
                        </a:solidFill>
                        <a:effectLst/>
                        <a:latin typeface="Calibri" panose="020F0502020204030204" pitchFamily="34" charset="0"/>
                      </a:endParaRPr>
                    </a:p>
                  </a:txBody>
                  <a:tcPr marL="4697" marR="4697" marT="4697" marB="0" anchor="b"/>
                </a:tc>
                <a:tc>
                  <a:txBody>
                    <a:bodyPr/>
                    <a:lstStyle/>
                    <a:p>
                      <a:pPr algn="r" fontAlgn="b"/>
                      <a:r>
                        <a:rPr lang="en-US" sz="900" u="none" strike="noStrike" dirty="0">
                          <a:effectLst/>
                        </a:rPr>
                        <a:t>7.017419462</a:t>
                      </a:r>
                      <a:endParaRPr lang="en-US" sz="900" b="0" i="0" u="none" strike="noStrike" dirty="0">
                        <a:solidFill>
                          <a:srgbClr val="000000"/>
                        </a:solidFill>
                        <a:effectLst/>
                        <a:latin typeface="Calibri" panose="020F0502020204030204" pitchFamily="34" charset="0"/>
                      </a:endParaRPr>
                    </a:p>
                  </a:txBody>
                  <a:tcPr marL="4697" marR="4697" marT="4697" marB="0" anchor="b"/>
                </a:tc>
                <a:extLst>
                  <a:ext uri="{0D108BD9-81ED-4DB2-BD59-A6C34878D82A}">
                    <a16:rowId xmlns:a16="http://schemas.microsoft.com/office/drawing/2014/main" val="139865548"/>
                  </a:ext>
                </a:extLst>
              </a:tr>
            </a:tbl>
          </a:graphicData>
        </a:graphic>
      </p:graphicFrame>
    </p:spTree>
    <p:extLst>
      <p:ext uri="{BB962C8B-B14F-4D97-AF65-F5344CB8AC3E}">
        <p14:creationId xmlns:p14="http://schemas.microsoft.com/office/powerpoint/2010/main" val="210442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F126D-EA34-5248-BB96-E9229B4E950A}"/>
              </a:ext>
            </a:extLst>
          </p:cNvPr>
          <p:cNvSpPr>
            <a:spLocks noGrp="1"/>
          </p:cNvSpPr>
          <p:nvPr>
            <p:ph type="title"/>
          </p:nvPr>
        </p:nvSpPr>
        <p:spPr>
          <a:xfrm>
            <a:off x="758951" y="1063256"/>
            <a:ext cx="5915110" cy="4450575"/>
          </a:xfrm>
        </p:spPr>
        <p:txBody>
          <a:bodyPr>
            <a:normAutofit/>
          </a:bodyPr>
          <a:lstStyle/>
          <a:p>
            <a:r>
              <a:rPr lang="en-US" dirty="0"/>
              <a:t>Community Detection</a:t>
            </a:r>
          </a:p>
        </p:txBody>
      </p:sp>
      <p:cxnSp>
        <p:nvCxnSpPr>
          <p:cNvPr id="10" name="Straight Connector 9">
            <a:extLst>
              <a:ext uri="{FF2B5EF4-FFF2-40B4-BE49-F238E27FC236}">
                <a16:creationId xmlns:a16="http://schemas.microsoft.com/office/drawing/2014/main" id="{9B48AD50-150E-4FA4-8FE8-46E49677D5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1900"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851073-EC1C-CC4D-A7CE-35F5576E466C}"/>
              </a:ext>
            </a:extLst>
          </p:cNvPr>
          <p:cNvSpPr>
            <a:spLocks noGrp="1"/>
          </p:cNvSpPr>
          <p:nvPr>
            <p:ph idx="1"/>
          </p:nvPr>
        </p:nvSpPr>
        <p:spPr>
          <a:xfrm>
            <a:off x="7325832" y="1063256"/>
            <a:ext cx="4104167" cy="4450575"/>
          </a:xfrm>
        </p:spPr>
        <p:txBody>
          <a:bodyPr>
            <a:normAutofit/>
          </a:bodyPr>
          <a:lstStyle/>
          <a:p>
            <a:r>
              <a:rPr lang="en-US" dirty="0"/>
              <a:t>User – book – user CYPHER projection folded on book edge</a:t>
            </a:r>
          </a:p>
          <a:p>
            <a:r>
              <a:rPr lang="en-US" dirty="0" err="1"/>
              <a:t>Lovain</a:t>
            </a:r>
            <a:r>
              <a:rPr lang="en-US" dirty="0"/>
              <a:t> community detection algorithm</a:t>
            </a:r>
          </a:p>
          <a:p>
            <a:r>
              <a:rPr lang="en-US" dirty="0"/>
              <a:t>Community detection can be used to detect groups to gauge interest and test a book before full release – AB testing (</a:t>
            </a:r>
            <a:r>
              <a:rPr lang="en-US" dirty="0" err="1"/>
              <a:t>kinda</a:t>
            </a:r>
            <a:r>
              <a:rPr lang="en-US" dirty="0"/>
              <a:t>!)</a:t>
            </a:r>
          </a:p>
          <a:p>
            <a:endParaRPr lang="en-US"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49159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FB9E4-B1D2-6E4A-B7C2-E3073734F7F6}"/>
              </a:ext>
            </a:extLst>
          </p:cNvPr>
          <p:cNvSpPr>
            <a:spLocks noGrp="1"/>
          </p:cNvSpPr>
          <p:nvPr>
            <p:ph type="title"/>
          </p:nvPr>
        </p:nvSpPr>
        <p:spPr>
          <a:xfrm>
            <a:off x="1078992" y="1063255"/>
            <a:ext cx="3575304" cy="4807541"/>
          </a:xfrm>
        </p:spPr>
        <p:txBody>
          <a:bodyPr>
            <a:normAutofit/>
          </a:bodyPr>
          <a:lstStyle/>
          <a:p>
            <a:r>
              <a:rPr lang="en-US" dirty="0"/>
              <a:t>Link Prediction</a:t>
            </a:r>
          </a:p>
        </p:txBody>
      </p:sp>
      <p:cxnSp>
        <p:nvCxnSpPr>
          <p:cNvPr id="29" name="Straight Connector 28">
            <a:extLst>
              <a:ext uri="{FF2B5EF4-FFF2-40B4-BE49-F238E27FC236}">
                <a16:creationId xmlns:a16="http://schemas.microsoft.com/office/drawing/2014/main" id="{623022EF-4E43-4298-8E3D-DA5EF0617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5" name="Content Placeholder 2">
            <a:extLst>
              <a:ext uri="{FF2B5EF4-FFF2-40B4-BE49-F238E27FC236}">
                <a16:creationId xmlns:a16="http://schemas.microsoft.com/office/drawing/2014/main" id="{239468A2-FB7A-4EF3-9CE8-1A7AA94A4D1C}"/>
              </a:ext>
            </a:extLst>
          </p:cNvPr>
          <p:cNvGraphicFramePr>
            <a:graphicFrameLocks noGrp="1"/>
          </p:cNvGraphicFramePr>
          <p:nvPr>
            <p:ph idx="1"/>
            <p:extLst>
              <p:ext uri="{D42A27DB-BD31-4B8C-83A1-F6EECF244321}">
                <p14:modId xmlns:p14="http://schemas.microsoft.com/office/powerpoint/2010/main" val="1611870672"/>
              </p:ext>
            </p:extLst>
          </p:nvPr>
        </p:nvGraphicFramePr>
        <p:xfrm>
          <a:off x="5297763" y="972642"/>
          <a:ext cx="6132237" cy="503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64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D31195FF-F3D1-4769-AC75-E57903CE09F2}"/>
              </a:ext>
            </a:extLst>
          </p:cNvPr>
          <p:cNvPicPr>
            <a:picLocks noChangeAspect="1"/>
          </p:cNvPicPr>
          <p:nvPr/>
        </p:nvPicPr>
        <p:blipFill rotWithShape="1">
          <a:blip r:embed="rId2"/>
          <a:srcRect t="7787"/>
          <a:stretch/>
        </p:blipFill>
        <p:spPr>
          <a:xfrm>
            <a:off x="1" y="10"/>
            <a:ext cx="12191999" cy="6857990"/>
          </a:xfrm>
          <a:prstGeom prst="rect">
            <a:avLst/>
          </a:prstGeom>
        </p:spPr>
      </p:pic>
      <p:sp>
        <p:nvSpPr>
          <p:cNvPr id="15" name="Rectangle 14">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9EEBD5-FD8F-B84E-B1DA-DC85889D8824}"/>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a:solidFill>
                  <a:srgbClr val="FFFFFF"/>
                </a:solidFill>
              </a:rPr>
              <a:t>Questions?</a:t>
            </a:r>
          </a:p>
        </p:txBody>
      </p:sp>
      <p:cxnSp>
        <p:nvCxnSpPr>
          <p:cNvPr id="17" name="Straight Connector 16">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0769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7FE30-901C-8B49-A403-07202FF4E2A2}"/>
              </a:ext>
            </a:extLst>
          </p:cNvPr>
          <p:cNvSpPr>
            <a:spLocks noGrp="1"/>
          </p:cNvSpPr>
          <p:nvPr>
            <p:ph type="title"/>
          </p:nvPr>
        </p:nvSpPr>
        <p:spPr>
          <a:xfrm>
            <a:off x="758952" y="379475"/>
            <a:ext cx="10671048" cy="1554480"/>
          </a:xfrm>
        </p:spPr>
        <p:txBody>
          <a:bodyPr anchor="ctr">
            <a:normAutofit/>
          </a:bodyPr>
          <a:lstStyle/>
          <a:p>
            <a:r>
              <a:rPr lang="en-US">
                <a:solidFill>
                  <a:schemeClr val="bg1"/>
                </a:solidFill>
              </a:rPr>
              <a:t>Dataset</a:t>
            </a:r>
          </a:p>
        </p:txBody>
      </p:sp>
      <p:sp>
        <p:nvSpPr>
          <p:cNvPr id="43" name="Content Placeholder 2">
            <a:extLst>
              <a:ext uri="{FF2B5EF4-FFF2-40B4-BE49-F238E27FC236}">
                <a16:creationId xmlns:a16="http://schemas.microsoft.com/office/drawing/2014/main" id="{9691CFA3-AD4E-484D-8C02-DE27B06C6FF6}"/>
              </a:ext>
            </a:extLst>
          </p:cNvPr>
          <p:cNvSpPr>
            <a:spLocks noGrp="1"/>
          </p:cNvSpPr>
          <p:nvPr>
            <p:ph idx="1"/>
          </p:nvPr>
        </p:nvSpPr>
        <p:spPr>
          <a:xfrm>
            <a:off x="758824" y="2607732"/>
            <a:ext cx="8412480" cy="3174357"/>
          </a:xfrm>
        </p:spPr>
        <p:txBody>
          <a:bodyPr>
            <a:normAutofit fontScale="85000" lnSpcReduction="20000"/>
          </a:bodyPr>
          <a:lstStyle/>
          <a:p>
            <a:r>
              <a:rPr lang="en-US" dirty="0"/>
              <a:t>Goodreads is an American social cataloging website that allows individuals to search its database of books, annotations, quotes, and reviews. Users can sign up and register books to generate library catalogs and reading lists. Goodreads is owned by Amazon. </a:t>
            </a:r>
            <a:endParaRPr lang="en-US" dirty="0">
              <a:hlinkClick r:id="rId2">
                <a:extLst>
                  <a:ext uri="{A12FA001-AC4F-418D-AE19-62706E023703}">
                    <ahyp:hlinkClr xmlns:ahyp="http://schemas.microsoft.com/office/drawing/2018/hyperlinkcolor" val="tx"/>
                  </a:ext>
                </a:extLst>
              </a:hlinkClick>
            </a:endParaRPr>
          </a:p>
          <a:p>
            <a:r>
              <a:rPr lang="en-US" dirty="0">
                <a:hlinkClick r:id="rId2">
                  <a:extLst>
                    <a:ext uri="{A12FA001-AC4F-418D-AE19-62706E023703}">
                      <ahyp:hlinkClr xmlns:ahyp="http://schemas.microsoft.com/office/drawing/2018/hyperlinkcolor" val="tx"/>
                    </a:ext>
                  </a:extLst>
                </a:hlinkClick>
              </a:rPr>
              <a:t>https://sites.google.com/eng.ucsd.edu/ucsdbookgraph/home</a:t>
            </a:r>
            <a:r>
              <a:rPr lang="en-US" dirty="0"/>
              <a:t> - </a:t>
            </a:r>
            <a:r>
              <a:rPr lang="en-US" dirty="0" err="1"/>
              <a:t>webscraped</a:t>
            </a:r>
            <a:endParaRPr lang="en-US" dirty="0"/>
          </a:p>
          <a:p>
            <a:r>
              <a:rPr lang="en-US" dirty="0"/>
              <a:t>(1) meta-data of the books, (2) user-book interactions (users' public shelves) and (3) users' detailed book reviews. </a:t>
            </a:r>
          </a:p>
          <a:p>
            <a:r>
              <a:rPr lang="en-US" dirty="0"/>
              <a:t>Can be merged together by matching book/user/review ids. </a:t>
            </a:r>
          </a:p>
          <a:p>
            <a:r>
              <a:rPr lang="en-US" dirty="0"/>
              <a:t>Complete dataset has </a:t>
            </a:r>
            <a:r>
              <a:rPr lang="en-US" i="1" dirty="0"/>
              <a:t>2,360,655</a:t>
            </a:r>
            <a:r>
              <a:rPr lang="en-US" dirty="0"/>
              <a:t> books; </a:t>
            </a:r>
            <a:r>
              <a:rPr lang="en-US" i="1" dirty="0"/>
              <a:t>876,145</a:t>
            </a:r>
            <a:r>
              <a:rPr lang="en-US" dirty="0"/>
              <a:t> users; </a:t>
            </a:r>
            <a:r>
              <a:rPr lang="en-US" i="1" dirty="0"/>
              <a:t>228,648,342</a:t>
            </a:r>
            <a:r>
              <a:rPr lang="en-US" dirty="0"/>
              <a:t> user-book interactions in users' shelves</a:t>
            </a:r>
          </a:p>
          <a:p>
            <a:r>
              <a:rPr lang="en-US" dirty="0"/>
              <a:t>Extracted subsets by genre – ‘Poetry’</a:t>
            </a:r>
          </a:p>
        </p:txBody>
      </p:sp>
      <p:sp>
        <p:nvSpPr>
          <p:cNvPr id="3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65534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0EFE2-A498-814C-82C2-E791A00EAEB8}"/>
              </a:ext>
            </a:extLst>
          </p:cNvPr>
          <p:cNvSpPr>
            <a:spLocks noGrp="1"/>
          </p:cNvSpPr>
          <p:nvPr>
            <p:ph type="title"/>
          </p:nvPr>
        </p:nvSpPr>
        <p:spPr>
          <a:xfrm>
            <a:off x="758951" y="1063256"/>
            <a:ext cx="3866215" cy="4450575"/>
          </a:xfrm>
        </p:spPr>
        <p:txBody>
          <a:bodyPr>
            <a:normAutofit/>
          </a:bodyPr>
          <a:lstStyle/>
          <a:p>
            <a:r>
              <a:rPr lang="en-US" dirty="0"/>
              <a:t>Data Model</a:t>
            </a:r>
          </a:p>
        </p:txBody>
      </p:sp>
      <p:cxnSp>
        <p:nvCxnSpPr>
          <p:cNvPr id="10" name="Straight Connector 9">
            <a:extLst>
              <a:ext uri="{FF2B5EF4-FFF2-40B4-BE49-F238E27FC236}">
                <a16:creationId xmlns:a16="http://schemas.microsoft.com/office/drawing/2014/main" id="{C629AF8A-C09C-4B6F-B505-26D1FD0FB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2998"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Content Placeholder 13" descr="Diagram&#10;&#10;Description automatically generated">
            <a:extLst>
              <a:ext uri="{FF2B5EF4-FFF2-40B4-BE49-F238E27FC236}">
                <a16:creationId xmlns:a16="http://schemas.microsoft.com/office/drawing/2014/main" id="{70252A28-D056-474E-9C4C-C43836106255}"/>
              </a:ext>
            </a:extLst>
          </p:cNvPr>
          <p:cNvPicPr>
            <a:picLocks noChangeAspect="1"/>
          </p:cNvPicPr>
          <p:nvPr/>
        </p:nvPicPr>
        <p:blipFill>
          <a:blip r:embed="rId2"/>
          <a:stretch>
            <a:fillRect/>
          </a:stretch>
        </p:blipFill>
        <p:spPr>
          <a:xfrm>
            <a:off x="5050454" y="128588"/>
            <a:ext cx="7036765" cy="6586537"/>
          </a:xfrm>
          <a:prstGeom prst="rect">
            <a:avLst/>
          </a:prstGeom>
        </p:spPr>
      </p:pic>
    </p:spTree>
    <p:extLst>
      <p:ext uri="{BB962C8B-B14F-4D97-AF65-F5344CB8AC3E}">
        <p14:creationId xmlns:p14="http://schemas.microsoft.com/office/powerpoint/2010/main" val="101253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F551F-1348-E74B-B77B-A5BAA87AD5E6}"/>
              </a:ext>
            </a:extLst>
          </p:cNvPr>
          <p:cNvSpPr>
            <a:spLocks noGrp="1"/>
          </p:cNvSpPr>
          <p:nvPr>
            <p:ph type="title"/>
          </p:nvPr>
        </p:nvSpPr>
        <p:spPr>
          <a:xfrm>
            <a:off x="1078992" y="1063255"/>
            <a:ext cx="3575304" cy="4807541"/>
          </a:xfrm>
        </p:spPr>
        <p:txBody>
          <a:bodyPr>
            <a:normAutofit/>
          </a:bodyPr>
          <a:lstStyle/>
          <a:p>
            <a:r>
              <a:rPr lang="en-US" dirty="0"/>
              <a:t>Use case</a:t>
            </a:r>
          </a:p>
        </p:txBody>
      </p:sp>
      <p:cxnSp>
        <p:nvCxnSpPr>
          <p:cNvPr id="29" name="Straight Connector 28">
            <a:extLst>
              <a:ext uri="{FF2B5EF4-FFF2-40B4-BE49-F238E27FC236}">
                <a16:creationId xmlns:a16="http://schemas.microsoft.com/office/drawing/2014/main" id="{623022EF-4E43-4298-8E3D-DA5EF0617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4" name="Content Placeholder 2">
            <a:extLst>
              <a:ext uri="{FF2B5EF4-FFF2-40B4-BE49-F238E27FC236}">
                <a16:creationId xmlns:a16="http://schemas.microsoft.com/office/drawing/2014/main" id="{20EF7ADA-8EF6-4E0C-9D36-6E51E52C996F}"/>
              </a:ext>
            </a:extLst>
          </p:cNvPr>
          <p:cNvGraphicFramePr>
            <a:graphicFrameLocks noGrp="1"/>
          </p:cNvGraphicFramePr>
          <p:nvPr>
            <p:ph idx="1"/>
            <p:extLst>
              <p:ext uri="{D42A27DB-BD31-4B8C-83A1-F6EECF244321}">
                <p14:modId xmlns:p14="http://schemas.microsoft.com/office/powerpoint/2010/main" val="1192246011"/>
              </p:ext>
            </p:extLst>
          </p:nvPr>
        </p:nvGraphicFramePr>
        <p:xfrm>
          <a:off x="5297763" y="972642"/>
          <a:ext cx="6132237" cy="503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283203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A04A-1AE6-804C-9DCC-C8C727B72298}"/>
              </a:ext>
            </a:extLst>
          </p:cNvPr>
          <p:cNvSpPr>
            <a:spLocks noGrp="1"/>
          </p:cNvSpPr>
          <p:nvPr>
            <p:ph type="title"/>
          </p:nvPr>
        </p:nvSpPr>
        <p:spPr/>
        <p:txBody>
          <a:bodyPr/>
          <a:lstStyle/>
          <a:p>
            <a:r>
              <a:rPr lang="en-US" dirty="0"/>
              <a:t>What?</a:t>
            </a:r>
            <a:br>
              <a:rPr lang="en-US" dirty="0"/>
            </a:br>
            <a:r>
              <a:rPr lang="en-US" dirty="0"/>
              <a:t>Why?</a:t>
            </a:r>
            <a:br>
              <a:rPr lang="en-US" dirty="0"/>
            </a:br>
            <a:r>
              <a:rPr lang="en-US" dirty="0"/>
              <a:t>How?</a:t>
            </a:r>
            <a:br>
              <a:rPr lang="en-US" dirty="0"/>
            </a:br>
            <a:endParaRPr lang="en-US" dirty="0"/>
          </a:p>
        </p:txBody>
      </p:sp>
      <p:graphicFrame>
        <p:nvGraphicFramePr>
          <p:cNvPr id="7" name="Content Placeholder 2">
            <a:extLst>
              <a:ext uri="{FF2B5EF4-FFF2-40B4-BE49-F238E27FC236}">
                <a16:creationId xmlns:a16="http://schemas.microsoft.com/office/drawing/2014/main" id="{47F81147-6606-429D-B7FA-8144BC364E37}"/>
              </a:ext>
            </a:extLst>
          </p:cNvPr>
          <p:cNvGraphicFramePr>
            <a:graphicFrameLocks noGrp="1"/>
          </p:cNvGraphicFramePr>
          <p:nvPr>
            <p:ph idx="1"/>
            <p:extLst>
              <p:ext uri="{D42A27DB-BD31-4B8C-83A1-F6EECF244321}">
                <p14:modId xmlns:p14="http://schemas.microsoft.com/office/powerpoint/2010/main" val="2450813719"/>
              </p:ext>
            </p:extLst>
          </p:nvPr>
        </p:nvGraphicFramePr>
        <p:xfrm>
          <a:off x="5184648" y="758952"/>
          <a:ext cx="6245352" cy="4754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256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3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1" name="Straight Connector 34">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2" name="Rectangle 3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8" descr="Graph on document with pen">
            <a:extLst>
              <a:ext uri="{FF2B5EF4-FFF2-40B4-BE49-F238E27FC236}">
                <a16:creationId xmlns:a16="http://schemas.microsoft.com/office/drawing/2014/main" id="{9C8300B1-5C67-4670-B621-89B62A08BEBA}"/>
              </a:ext>
            </a:extLst>
          </p:cNvPr>
          <p:cNvPicPr>
            <a:picLocks noChangeAspect="1"/>
          </p:cNvPicPr>
          <p:nvPr/>
        </p:nvPicPr>
        <p:blipFill rotWithShape="1">
          <a:blip r:embed="rId2"/>
          <a:srcRect t="1511" b="14220"/>
          <a:stretch/>
        </p:blipFill>
        <p:spPr>
          <a:xfrm>
            <a:off x="1" y="10"/>
            <a:ext cx="12191999" cy="6857990"/>
          </a:xfrm>
          <a:prstGeom prst="rect">
            <a:avLst/>
          </a:prstGeom>
        </p:spPr>
      </p:pic>
      <p:sp>
        <p:nvSpPr>
          <p:cNvPr id="36" name="Rectangle 38">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B90356-3C7F-7B44-A25E-3A3DF7ADCF8C}"/>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a:solidFill>
                  <a:srgbClr val="FFFFFF"/>
                </a:solidFill>
              </a:rPr>
              <a:t>CYPHER Actions - Demo</a:t>
            </a:r>
          </a:p>
        </p:txBody>
      </p:sp>
      <p:cxnSp>
        <p:nvCxnSpPr>
          <p:cNvPr id="38" name="Straight Connector 40">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0"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0506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AE9E1-2786-E548-BE49-A5365CF2A0E0}"/>
              </a:ext>
            </a:extLst>
          </p:cNvPr>
          <p:cNvSpPr>
            <a:spLocks noGrp="1"/>
          </p:cNvSpPr>
          <p:nvPr>
            <p:ph type="title"/>
          </p:nvPr>
        </p:nvSpPr>
        <p:spPr>
          <a:xfrm>
            <a:off x="758951" y="1063256"/>
            <a:ext cx="3866215" cy="4450575"/>
          </a:xfrm>
        </p:spPr>
        <p:txBody>
          <a:bodyPr>
            <a:normAutofit/>
          </a:bodyPr>
          <a:lstStyle/>
          <a:p>
            <a:r>
              <a:rPr lang="en-US" dirty="0"/>
              <a:t>CYPHER Queries</a:t>
            </a:r>
          </a:p>
        </p:txBody>
      </p:sp>
      <p:cxnSp>
        <p:nvCxnSpPr>
          <p:cNvPr id="10" name="Straight Connector 9">
            <a:extLst>
              <a:ext uri="{FF2B5EF4-FFF2-40B4-BE49-F238E27FC236}">
                <a16:creationId xmlns:a16="http://schemas.microsoft.com/office/drawing/2014/main" id="{C629AF8A-C09C-4B6F-B505-26D1FD0FB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2998"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5F5DE0-06D3-2947-A277-927D488F383D}"/>
              </a:ext>
            </a:extLst>
          </p:cNvPr>
          <p:cNvSpPr>
            <a:spLocks noGrp="1"/>
          </p:cNvSpPr>
          <p:nvPr>
            <p:ph idx="1"/>
          </p:nvPr>
        </p:nvSpPr>
        <p:spPr>
          <a:xfrm>
            <a:off x="5274732" y="1063256"/>
            <a:ext cx="6155267" cy="4450575"/>
          </a:xfrm>
        </p:spPr>
        <p:txBody>
          <a:bodyPr>
            <a:normAutofit/>
          </a:bodyPr>
          <a:lstStyle/>
          <a:p>
            <a:pPr marL="0" indent="0">
              <a:lnSpc>
                <a:spcPct val="100000"/>
              </a:lnSpc>
              <a:buNone/>
            </a:pPr>
            <a:r>
              <a:rPr lang="en-US" sz="1400" b="1" dirty="0"/>
              <a:t>The books that have the maximum number of reviews</a:t>
            </a:r>
            <a:r>
              <a:rPr lang="en-US" sz="1400" dirty="0"/>
              <a:t> </a:t>
            </a:r>
          </a:p>
          <a:p>
            <a:pPr>
              <a:lnSpc>
                <a:spcPct val="100000"/>
              </a:lnSpc>
            </a:pPr>
            <a:endParaRPr lang="en-US" sz="1400" dirty="0"/>
          </a:p>
          <a:p>
            <a:pPr marL="0" indent="0">
              <a:lnSpc>
                <a:spcPct val="100000"/>
              </a:lnSpc>
              <a:buNone/>
            </a:pPr>
            <a:r>
              <a:rPr lang="en-US" sz="1400" dirty="0"/>
              <a:t>MATCH (</a:t>
            </a:r>
            <a:r>
              <a:rPr lang="en-US" sz="1400" dirty="0" err="1"/>
              <a:t>b:Book</a:t>
            </a:r>
            <a:r>
              <a:rPr lang="en-US" sz="1400" dirty="0"/>
              <a:t>) &lt;-[:REVIEWS] - (</a:t>
            </a:r>
            <a:r>
              <a:rPr lang="en-US" sz="1400" dirty="0" err="1"/>
              <a:t>r:User</a:t>
            </a:r>
            <a:r>
              <a:rPr lang="en-US" sz="1400" dirty="0"/>
              <a:t>)</a:t>
            </a:r>
          </a:p>
          <a:p>
            <a:pPr marL="0" indent="0">
              <a:lnSpc>
                <a:spcPct val="100000"/>
              </a:lnSpc>
              <a:buNone/>
            </a:pPr>
            <a:r>
              <a:rPr lang="en-US" sz="1400" dirty="0"/>
              <a:t>RETURN </a:t>
            </a:r>
            <a:r>
              <a:rPr lang="en-US" sz="1400" dirty="0" err="1"/>
              <a:t>b.book_id</a:t>
            </a:r>
            <a:r>
              <a:rPr lang="en-US" sz="1400" dirty="0"/>
              <a:t>, count(</a:t>
            </a:r>
            <a:r>
              <a:rPr lang="en-US" sz="1400" dirty="0" err="1"/>
              <a:t>r.rating</a:t>
            </a:r>
            <a:r>
              <a:rPr lang="en-US" sz="1400" dirty="0"/>
              <a:t>) AS </a:t>
            </a:r>
            <a:r>
              <a:rPr lang="en-US" sz="1400" dirty="0" err="1"/>
              <a:t>total_ratings</a:t>
            </a:r>
            <a:endParaRPr lang="en-US" sz="1400" dirty="0"/>
          </a:p>
          <a:p>
            <a:pPr marL="0" indent="0">
              <a:lnSpc>
                <a:spcPct val="100000"/>
              </a:lnSpc>
              <a:buNone/>
            </a:pPr>
            <a:r>
              <a:rPr lang="en-US" sz="1400" dirty="0"/>
              <a:t>ORDER BY </a:t>
            </a:r>
            <a:r>
              <a:rPr lang="en-US" sz="1400" dirty="0" err="1"/>
              <a:t>total_ratings</a:t>
            </a:r>
            <a:r>
              <a:rPr lang="en-US" sz="1400" dirty="0"/>
              <a:t> desc</a:t>
            </a:r>
          </a:p>
          <a:p>
            <a:pPr marL="0" indent="0">
              <a:lnSpc>
                <a:spcPct val="100000"/>
              </a:lnSpc>
              <a:buNone/>
            </a:pPr>
            <a:r>
              <a:rPr lang="en-US" sz="1400" dirty="0"/>
              <a:t>LIMIT 10</a:t>
            </a:r>
          </a:p>
          <a:p>
            <a:pPr>
              <a:lnSpc>
                <a:spcPct val="100000"/>
              </a:lnSpc>
            </a:pPr>
            <a:endParaRPr lang="en-US" sz="1400" dirty="0"/>
          </a:p>
          <a:p>
            <a:pPr marL="0" lvl="0" indent="0">
              <a:lnSpc>
                <a:spcPct val="100000"/>
              </a:lnSpc>
              <a:buNone/>
            </a:pPr>
            <a:r>
              <a:rPr lang="en-US" sz="1400" b="1" dirty="0"/>
              <a:t>The top 10 users who have read the most number of books of different authors.</a:t>
            </a:r>
            <a:endParaRPr lang="en-US" sz="1400" dirty="0"/>
          </a:p>
          <a:p>
            <a:pPr marL="0" indent="0">
              <a:lnSpc>
                <a:spcPct val="100000"/>
              </a:lnSpc>
              <a:buNone/>
            </a:pPr>
            <a:r>
              <a:rPr lang="en-US" sz="1400" dirty="0"/>
              <a:t> </a:t>
            </a:r>
          </a:p>
          <a:p>
            <a:pPr marL="0" indent="0">
              <a:lnSpc>
                <a:spcPct val="100000"/>
              </a:lnSpc>
              <a:buNone/>
            </a:pPr>
            <a:r>
              <a:rPr lang="en-US" sz="1400" dirty="0"/>
              <a:t>MATCH (p1:User)-[:REVIEWS]-&gt;(</a:t>
            </a:r>
            <a:r>
              <a:rPr lang="en-US" sz="1400" dirty="0" err="1"/>
              <a:t>b:Book</a:t>
            </a:r>
            <a:r>
              <a:rPr lang="en-US" sz="1400" dirty="0"/>
              <a:t>)&lt;-[:WRITES]-(</a:t>
            </a:r>
            <a:r>
              <a:rPr lang="en-US" sz="1400" dirty="0" err="1"/>
              <a:t>a:Author</a:t>
            </a:r>
            <a:r>
              <a:rPr lang="en-US" sz="1400" dirty="0"/>
              <a:t>)</a:t>
            </a:r>
          </a:p>
          <a:p>
            <a:pPr marL="0" indent="0">
              <a:lnSpc>
                <a:spcPct val="100000"/>
              </a:lnSpc>
              <a:buNone/>
            </a:pPr>
            <a:r>
              <a:rPr lang="en-US" sz="1400" dirty="0"/>
              <a:t>RETURN p1.user_id AS user, count(distinct </a:t>
            </a:r>
            <a:r>
              <a:rPr lang="en-US" sz="1400" dirty="0" err="1"/>
              <a:t>a.author</a:t>
            </a:r>
            <a:r>
              <a:rPr lang="en-US" sz="1400" dirty="0"/>
              <a:t>) AS </a:t>
            </a:r>
            <a:r>
              <a:rPr lang="en-US" sz="1400" dirty="0" err="1"/>
              <a:t>authors_read</a:t>
            </a:r>
            <a:endParaRPr lang="en-US" sz="1400" dirty="0"/>
          </a:p>
          <a:p>
            <a:pPr marL="0" indent="0">
              <a:lnSpc>
                <a:spcPct val="100000"/>
              </a:lnSpc>
              <a:buNone/>
            </a:pPr>
            <a:r>
              <a:rPr lang="en-US" sz="1400" dirty="0"/>
              <a:t>ORDER BY </a:t>
            </a:r>
            <a:r>
              <a:rPr lang="en-US" sz="1400" dirty="0" err="1"/>
              <a:t>authors_read</a:t>
            </a:r>
            <a:r>
              <a:rPr lang="en-US" sz="1400" dirty="0"/>
              <a:t> DESC</a:t>
            </a:r>
          </a:p>
          <a:p>
            <a:pPr marL="0" indent="0">
              <a:lnSpc>
                <a:spcPct val="100000"/>
              </a:lnSpc>
              <a:buNone/>
            </a:pPr>
            <a:r>
              <a:rPr lang="en-US" sz="1400" dirty="0"/>
              <a:t>LIMIT 10</a:t>
            </a:r>
          </a:p>
          <a:p>
            <a:pPr>
              <a:lnSpc>
                <a:spcPct val="100000"/>
              </a:lnSpc>
            </a:pPr>
            <a:endParaRPr lang="en-US" sz="14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257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AE9E1-2786-E548-BE49-A5365CF2A0E0}"/>
              </a:ext>
            </a:extLst>
          </p:cNvPr>
          <p:cNvSpPr>
            <a:spLocks noGrp="1"/>
          </p:cNvSpPr>
          <p:nvPr>
            <p:ph type="title"/>
          </p:nvPr>
        </p:nvSpPr>
        <p:spPr>
          <a:xfrm>
            <a:off x="758951" y="1063256"/>
            <a:ext cx="3866215" cy="4450575"/>
          </a:xfrm>
        </p:spPr>
        <p:txBody>
          <a:bodyPr>
            <a:normAutofit/>
          </a:bodyPr>
          <a:lstStyle/>
          <a:p>
            <a:r>
              <a:rPr lang="en-US" dirty="0"/>
              <a:t>CYPHER Queries</a:t>
            </a:r>
          </a:p>
        </p:txBody>
      </p:sp>
      <p:cxnSp>
        <p:nvCxnSpPr>
          <p:cNvPr id="10" name="Straight Connector 9">
            <a:extLst>
              <a:ext uri="{FF2B5EF4-FFF2-40B4-BE49-F238E27FC236}">
                <a16:creationId xmlns:a16="http://schemas.microsoft.com/office/drawing/2014/main" id="{C629AF8A-C09C-4B6F-B505-26D1FD0FB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2998"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5F5DE0-06D3-2947-A277-927D488F383D}"/>
              </a:ext>
            </a:extLst>
          </p:cNvPr>
          <p:cNvSpPr>
            <a:spLocks noGrp="1"/>
          </p:cNvSpPr>
          <p:nvPr>
            <p:ph idx="1"/>
          </p:nvPr>
        </p:nvSpPr>
        <p:spPr>
          <a:xfrm>
            <a:off x="5274732" y="1063256"/>
            <a:ext cx="6155267" cy="4450575"/>
          </a:xfrm>
        </p:spPr>
        <p:txBody>
          <a:bodyPr>
            <a:normAutofit/>
          </a:bodyPr>
          <a:lstStyle/>
          <a:p>
            <a:pPr marL="0" lvl="0" indent="0">
              <a:lnSpc>
                <a:spcPct val="100000"/>
              </a:lnSpc>
              <a:buNone/>
            </a:pPr>
            <a:endParaRPr lang="en-US" sz="1400" dirty="0"/>
          </a:p>
          <a:p>
            <a:pPr marL="0" lvl="0" indent="0">
              <a:lnSpc>
                <a:spcPct val="100000"/>
              </a:lnSpc>
              <a:buNone/>
            </a:pPr>
            <a:r>
              <a:rPr lang="en-US" sz="1400" b="1" dirty="0"/>
              <a:t>The top 10 users connected to users through books.</a:t>
            </a:r>
            <a:endParaRPr lang="en-US" sz="1400" dirty="0"/>
          </a:p>
          <a:p>
            <a:pPr marL="0" indent="0">
              <a:lnSpc>
                <a:spcPct val="100000"/>
              </a:lnSpc>
              <a:buNone/>
            </a:pPr>
            <a:r>
              <a:rPr lang="en-US" sz="1400" dirty="0"/>
              <a:t> </a:t>
            </a:r>
          </a:p>
          <a:p>
            <a:pPr marL="0" indent="0">
              <a:lnSpc>
                <a:spcPct val="100000"/>
              </a:lnSpc>
              <a:buNone/>
            </a:pPr>
            <a:r>
              <a:rPr lang="en-US" sz="1400" dirty="0"/>
              <a:t>MATCH (p1:User)-[:REVIEWS]-&gt;(</a:t>
            </a:r>
            <a:r>
              <a:rPr lang="en-US" sz="1400" dirty="0" err="1"/>
              <a:t>b:Book</a:t>
            </a:r>
            <a:r>
              <a:rPr lang="en-US" sz="1400" dirty="0"/>
              <a:t>)&lt;-[:REVIEWS]-(p2:User)</a:t>
            </a:r>
          </a:p>
          <a:p>
            <a:pPr marL="0" indent="0">
              <a:lnSpc>
                <a:spcPct val="100000"/>
              </a:lnSpc>
              <a:buNone/>
            </a:pPr>
            <a:r>
              <a:rPr lang="en-US" sz="1400" dirty="0"/>
              <a:t>WHERE id(p1) &lt; id(p2)</a:t>
            </a:r>
          </a:p>
          <a:p>
            <a:pPr marL="0" indent="0">
              <a:lnSpc>
                <a:spcPct val="100000"/>
              </a:lnSpc>
              <a:buNone/>
            </a:pPr>
            <a:r>
              <a:rPr lang="en-US" sz="1400" dirty="0"/>
              <a:t>RETURN p1.user_id AS user, count(p2) AS </a:t>
            </a:r>
            <a:r>
              <a:rPr lang="en-US" sz="1400" dirty="0" err="1"/>
              <a:t>connected_users</a:t>
            </a:r>
            <a:endParaRPr lang="en-US" sz="1400" dirty="0"/>
          </a:p>
          <a:p>
            <a:pPr marL="0" indent="0">
              <a:lnSpc>
                <a:spcPct val="100000"/>
              </a:lnSpc>
              <a:buNone/>
            </a:pPr>
            <a:r>
              <a:rPr lang="en-US" sz="1400" dirty="0"/>
              <a:t>ORDER BY </a:t>
            </a:r>
            <a:r>
              <a:rPr lang="en-US" sz="1400" dirty="0" err="1"/>
              <a:t>connected_users</a:t>
            </a:r>
            <a:r>
              <a:rPr lang="en-US" sz="1400" dirty="0"/>
              <a:t> DESC</a:t>
            </a:r>
          </a:p>
          <a:p>
            <a:pPr marL="0" indent="0">
              <a:lnSpc>
                <a:spcPct val="100000"/>
              </a:lnSpc>
              <a:buNone/>
            </a:pPr>
            <a:r>
              <a:rPr lang="en-US" sz="1400" dirty="0"/>
              <a:t>LIMIT 10</a:t>
            </a:r>
          </a:p>
          <a:p>
            <a:pPr marL="0" indent="0">
              <a:lnSpc>
                <a:spcPct val="100000"/>
              </a:lnSpc>
              <a:buNone/>
            </a:pPr>
            <a:endParaRPr lang="en-US" sz="700" dirty="0"/>
          </a:p>
          <a:p>
            <a:pPr>
              <a:lnSpc>
                <a:spcPct val="100000"/>
              </a:lnSpc>
            </a:pPr>
            <a:endParaRPr lang="en-US" sz="7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126650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850BA-3899-1744-86D0-816142FD18F1}"/>
              </a:ext>
            </a:extLst>
          </p:cNvPr>
          <p:cNvSpPr>
            <a:spLocks noGrp="1"/>
          </p:cNvSpPr>
          <p:nvPr>
            <p:ph type="title"/>
          </p:nvPr>
        </p:nvSpPr>
        <p:spPr>
          <a:xfrm>
            <a:off x="758951" y="1063256"/>
            <a:ext cx="3866215" cy="4450575"/>
          </a:xfrm>
        </p:spPr>
        <p:txBody>
          <a:bodyPr>
            <a:normAutofit/>
          </a:bodyPr>
          <a:lstStyle/>
          <a:p>
            <a:r>
              <a:rPr lang="en-US" sz="4200"/>
              <a:t>Recommendation Engine</a:t>
            </a:r>
          </a:p>
        </p:txBody>
      </p:sp>
      <p:cxnSp>
        <p:nvCxnSpPr>
          <p:cNvPr id="10" name="Straight Connector 9">
            <a:extLst>
              <a:ext uri="{FF2B5EF4-FFF2-40B4-BE49-F238E27FC236}">
                <a16:creationId xmlns:a16="http://schemas.microsoft.com/office/drawing/2014/main" id="{C629AF8A-C09C-4B6F-B505-26D1FD0FBE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2998"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A6F566F9-FA1A-4838-962D-C8DA52B5C352}"/>
              </a:ext>
            </a:extLst>
          </p:cNvPr>
          <p:cNvGraphicFramePr>
            <a:graphicFrameLocks noGrp="1"/>
          </p:cNvGraphicFramePr>
          <p:nvPr>
            <p:ph idx="1"/>
            <p:extLst>
              <p:ext uri="{D42A27DB-BD31-4B8C-83A1-F6EECF244321}">
                <p14:modId xmlns:p14="http://schemas.microsoft.com/office/powerpoint/2010/main" val="2354380195"/>
              </p:ext>
            </p:extLst>
          </p:nvPr>
        </p:nvGraphicFramePr>
        <p:xfrm>
          <a:off x="5274732" y="1063256"/>
          <a:ext cx="6155267" cy="4450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8555146"/>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3373</TotalTime>
  <Words>705</Words>
  <Application>Microsoft Macintosh PowerPoint</Application>
  <PresentationFormat>Widescreen</PresentationFormat>
  <Paragraphs>113</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AvenirNext LT Pro Medium</vt:lpstr>
      <vt:lpstr>Calibri</vt:lpstr>
      <vt:lpstr>Sitka Banner</vt:lpstr>
      <vt:lpstr>HeadlinesVTI</vt:lpstr>
      <vt:lpstr>Final Project - GoodReads</vt:lpstr>
      <vt:lpstr>Dataset</vt:lpstr>
      <vt:lpstr>Data Model</vt:lpstr>
      <vt:lpstr>Use case</vt:lpstr>
      <vt:lpstr>What? Why? How? </vt:lpstr>
      <vt:lpstr>CYPHER Actions - Demo</vt:lpstr>
      <vt:lpstr>CYPHER Queries</vt:lpstr>
      <vt:lpstr>CYPHER Queries</vt:lpstr>
      <vt:lpstr>Recommendation Engine</vt:lpstr>
      <vt:lpstr>Influencers</vt:lpstr>
      <vt:lpstr>Community Detection</vt:lpstr>
      <vt:lpstr>Link Prediction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GoodReads</dc:title>
  <dc:creator>Swathi Thiruvengadam Ravichandran</dc:creator>
  <cp:lastModifiedBy>Swathi Thiruvengadam Ravichandran</cp:lastModifiedBy>
  <cp:revision>22</cp:revision>
  <dcterms:created xsi:type="dcterms:W3CDTF">2021-08-01T14:57:03Z</dcterms:created>
  <dcterms:modified xsi:type="dcterms:W3CDTF">2021-08-03T23:10:49Z</dcterms:modified>
</cp:coreProperties>
</file>