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E24-14BF-49B6-9060-658D840BF846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0F70-15B5-41BF-926F-89884CEB64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04/25</a:t>
            </a:r>
            <a:r>
              <a:rPr lang="zh-TW" altLang="en-US" smtClean="0"/>
              <a:t>問題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0F70-15B5-41BF-926F-89884CEB64A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9A76-B684-4B76-B60C-E48EBFB1BB95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6638-7EE5-426F-BD19-DD20DB8EE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陣列取不重複的值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5429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字方塊 2"/>
          <p:cNvSpPr txBox="1"/>
          <p:nvPr/>
        </p:nvSpPr>
        <p:spPr>
          <a:xfrm>
            <a:off x="1214414" y="3500438"/>
            <a:ext cx="658007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var test = ["ADO","DO","ADO","XYZ","XYZ</a:t>
            </a:r>
            <a:r>
              <a:rPr lang="pt-BR" sz="2800" dirty="0" smtClean="0"/>
              <a:t>"];</a:t>
            </a:r>
            <a:endParaRPr lang="pt-BR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14414" y="4214818"/>
            <a:ext cx="426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Obj</a:t>
            </a:r>
            <a:r>
              <a:rPr lang="en-US" altLang="zh-TW" dirty="0" smtClean="0"/>
              <a:t>[ADO]=1 =&gt;push</a:t>
            </a:r>
          </a:p>
          <a:p>
            <a:r>
              <a:rPr lang="en-US" altLang="zh-TW" dirty="0" err="1" smtClean="0"/>
              <a:t>Obj</a:t>
            </a:r>
            <a:r>
              <a:rPr lang="en-US" altLang="zh-TW" dirty="0" smtClean="0"/>
              <a:t>[DO]=1 =&gt;push</a:t>
            </a:r>
            <a:endParaRPr lang="zh-TW" altLang="en-US" dirty="0" smtClean="0"/>
          </a:p>
          <a:p>
            <a:r>
              <a:rPr lang="en-US" altLang="zh-TW" dirty="0" err="1" smtClean="0"/>
              <a:t>Obj</a:t>
            </a:r>
            <a:r>
              <a:rPr lang="en-US" altLang="zh-TW" dirty="0" smtClean="0"/>
              <a:t>[ADO]=1 =&gt;</a:t>
            </a:r>
            <a:r>
              <a:rPr lang="zh-TW" altLang="en-US" dirty="0" smtClean="0"/>
              <a:t>已經存在了，不</a:t>
            </a:r>
            <a:r>
              <a:rPr lang="en-US" altLang="zh-TW" dirty="0" smtClean="0"/>
              <a:t>push</a:t>
            </a:r>
          </a:p>
          <a:p>
            <a:r>
              <a:rPr lang="en-US" altLang="zh-TW" dirty="0" err="1" smtClean="0"/>
              <a:t>Obj</a:t>
            </a:r>
            <a:r>
              <a:rPr lang="en-US" altLang="zh-TW" dirty="0" smtClean="0"/>
              <a:t>[XYZ]=1 =&gt;push</a:t>
            </a:r>
          </a:p>
          <a:p>
            <a:r>
              <a:rPr lang="en-US" altLang="zh-TW" dirty="0" err="1" smtClean="0"/>
              <a:t>Obj</a:t>
            </a:r>
            <a:r>
              <a:rPr lang="en-US" altLang="zh-TW" dirty="0" smtClean="0"/>
              <a:t>[XYZ]=1 =&gt;push=&gt;</a:t>
            </a:r>
            <a:r>
              <a:rPr lang="zh-TW" altLang="en-US" dirty="0" smtClean="0"/>
              <a:t>已經存在了，不</a:t>
            </a:r>
            <a:r>
              <a:rPr lang="en-US" altLang="zh-TW" dirty="0" smtClean="0"/>
              <a:t>push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XSS </a:t>
            </a:r>
            <a:r>
              <a:rPr lang="zh-TW" altLang="en-US" dirty="0" smtClean="0"/>
              <a:t>跨網站指令碼注意事項</a:t>
            </a:r>
            <a:r>
              <a:rPr lang="en-US" altLang="zh-TW" dirty="0" smtClean="0"/>
              <a:t>(Cross-site scripting)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4171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4290"/>
            <a:ext cx="41338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71810"/>
            <a:ext cx="4191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接點 6"/>
          <p:cNvCxnSpPr/>
          <p:nvPr/>
        </p:nvCxnSpPr>
        <p:spPr>
          <a:xfrm>
            <a:off x="642910" y="6858000"/>
            <a:ext cx="200026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55816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00546"/>
            <a:ext cx="4105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9274"/>
          <a:stretch>
            <a:fillRect/>
          </a:stretch>
        </p:blipFill>
        <p:spPr bwMode="auto">
          <a:xfrm>
            <a:off x="5643570" y="1285860"/>
            <a:ext cx="563880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500546"/>
            <a:ext cx="48672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線接點 7"/>
          <p:cNvCxnSpPr/>
          <p:nvPr/>
        </p:nvCxnSpPr>
        <p:spPr>
          <a:xfrm>
            <a:off x="500034" y="1855752"/>
            <a:ext cx="785818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15074" y="1785902"/>
            <a:ext cx="1071570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71670" y="5572116"/>
            <a:ext cx="1500198" cy="428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500826" y="5072050"/>
            <a:ext cx="2214578" cy="428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5720" y="571480"/>
            <a:ext cx="312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68</a:t>
            </a:r>
            <a:r>
              <a:rPr lang="zh-TW" altLang="en-US" dirty="0" smtClean="0"/>
              <a:t>講座「</a:t>
            </a:r>
            <a:r>
              <a:rPr lang="en-US" altLang="zh-TW" dirty="0" err="1" smtClean="0"/>
              <a:t>opendata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課堂範例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86446" y="571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我的作業練習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如螢幕大小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陣列取不重複的值</vt:lpstr>
      <vt:lpstr>投影片 2</vt:lpstr>
      <vt:lpstr>XSS 跨網站指令碼注意事項(Cross-site scripting)</vt:lpstr>
      <vt:lpstr>投影片 4</vt:lpstr>
      <vt:lpstr>投影片 5</vt:lpstr>
    </vt:vector>
  </TitlesOfParts>
  <Company>MiSei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MiSei</dc:creator>
  <cp:lastModifiedBy>MiSei</cp:lastModifiedBy>
  <cp:revision>7</cp:revision>
  <dcterms:created xsi:type="dcterms:W3CDTF">2019-04-23T01:46:14Z</dcterms:created>
  <dcterms:modified xsi:type="dcterms:W3CDTF">2019-04-25T14:21:16Z</dcterms:modified>
</cp:coreProperties>
</file>