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7709-834D-4A6C-B8C2-927CE18AFD53}" type="datetimeFigureOut">
              <a:rPr lang="zh-TW" altLang="en-US" smtClean="0"/>
              <a:t>2019/4/20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9CEC-A6ED-49F4-A503-26C47EE1FB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1538" y="357166"/>
            <a:ext cx="7143800" cy="61436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85852" y="1500174"/>
            <a:ext cx="6786610" cy="24288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個人簡介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1071538" y="1357298"/>
            <a:ext cx="7143800" cy="1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1071538" y="4071942"/>
            <a:ext cx="7143800" cy="158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-142908" y="1500174"/>
            <a:ext cx="1285884" cy="158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8073771" y="1214422"/>
            <a:ext cx="10702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targetPos</a:t>
            </a:r>
            <a:endParaRPr lang="zh-TW" altLang="en-US" dirty="0"/>
          </a:p>
        </p:txBody>
      </p:sp>
      <p:sp>
        <p:nvSpPr>
          <p:cNvPr id="12" name="右大括弧 11"/>
          <p:cNvSpPr/>
          <p:nvPr/>
        </p:nvSpPr>
        <p:spPr>
          <a:xfrm>
            <a:off x="7286644" y="1285860"/>
            <a:ext cx="617223" cy="2714644"/>
          </a:xfrm>
          <a:prstGeom prst="rightBrac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781126" y="2500306"/>
            <a:ext cx="136287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targetHeight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80148" y="4286256"/>
            <a:ext cx="23638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targetPos+targetHeight</a:t>
            </a:r>
            <a:endParaRPr lang="zh-TW" altLang="en-US" dirty="0" smtClean="0"/>
          </a:p>
        </p:txBody>
      </p:sp>
      <p:sp>
        <p:nvSpPr>
          <p:cNvPr id="15" name="文字方塊 14"/>
          <p:cNvSpPr txBox="1"/>
          <p:nvPr/>
        </p:nvSpPr>
        <p:spPr>
          <a:xfrm>
            <a:off x="1214414" y="4357694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if (</a:t>
            </a:r>
            <a:r>
              <a:rPr lang="en-US" altLang="zh-TW" dirty="0" err="1" smtClean="0"/>
              <a:t>scrollPos</a:t>
            </a:r>
            <a:r>
              <a:rPr lang="en-US" altLang="zh-TW" dirty="0" smtClean="0"/>
              <a:t> &gt;= </a:t>
            </a:r>
            <a:r>
              <a:rPr lang="en-US" altLang="zh-TW" dirty="0" err="1" smtClean="0"/>
              <a:t>targetPos</a:t>
            </a:r>
            <a:r>
              <a:rPr lang="en-US" altLang="zh-TW" dirty="0" smtClean="0"/>
              <a:t> + 1 &amp;&amp; </a:t>
            </a:r>
            <a:r>
              <a:rPr lang="en-US" altLang="zh-TW" dirty="0" err="1" smtClean="0"/>
              <a:t>scrollPos</a:t>
            </a:r>
            <a:r>
              <a:rPr lang="en-US" altLang="zh-TW" dirty="0" smtClean="0"/>
              <a:t> &lt; (</a:t>
            </a:r>
            <a:r>
              <a:rPr lang="en-US" altLang="zh-TW" dirty="0" err="1" smtClean="0"/>
              <a:t>targetPos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targetHeight</a:t>
            </a:r>
            <a:r>
              <a:rPr lang="en-US" altLang="zh-TW" dirty="0" smtClean="0"/>
              <a:t>)){</a:t>
            </a:r>
          </a:p>
          <a:p>
            <a:r>
              <a:rPr lang="en-US" altLang="zh-TW" dirty="0" smtClean="0"/>
              <a:t>	        $('.</a:t>
            </a:r>
            <a:r>
              <a:rPr lang="en-US" altLang="zh-TW" dirty="0" err="1" smtClean="0"/>
              <a:t>scrollTop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('active');</a:t>
            </a:r>
          </a:p>
          <a:p>
            <a:r>
              <a:rPr lang="en-US" altLang="zh-TW" dirty="0" smtClean="0"/>
              <a:t>	        $(this).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('active');</a:t>
            </a:r>
          </a:p>
          <a:p>
            <a:r>
              <a:rPr lang="en-US" altLang="zh-TW" dirty="0" smtClean="0"/>
              <a:t>	      } else {</a:t>
            </a:r>
          </a:p>
          <a:p>
            <a:r>
              <a:rPr lang="en-US" altLang="zh-TW" dirty="0" smtClean="0"/>
              <a:t>	        $(this).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('active')</a:t>
            </a:r>
          </a:p>
          <a:p>
            <a:r>
              <a:rPr lang="en-US" altLang="zh-TW" dirty="0" smtClean="0"/>
              <a:t>	      }</a:t>
            </a:r>
            <a:endParaRPr lang="zh-TW" altLang="en-US" dirty="0"/>
          </a:p>
        </p:txBody>
      </p:sp>
      <p:sp>
        <p:nvSpPr>
          <p:cNvPr id="17" name="右大括弧 16"/>
          <p:cNvSpPr/>
          <p:nvPr/>
        </p:nvSpPr>
        <p:spPr>
          <a:xfrm flipH="1">
            <a:off x="785786" y="1357298"/>
            <a:ext cx="617223" cy="271464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0" y="2928934"/>
            <a:ext cx="10018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scrollPos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如螢幕大小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MiSei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MiSei</dc:creator>
  <cp:lastModifiedBy>MiSei</cp:lastModifiedBy>
  <cp:revision>2</cp:revision>
  <dcterms:created xsi:type="dcterms:W3CDTF">2019-04-20T06:25:59Z</dcterms:created>
  <dcterms:modified xsi:type="dcterms:W3CDTF">2019-04-20T06:33:11Z</dcterms:modified>
</cp:coreProperties>
</file>