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Quicksa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icksan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d84c8f08_4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43d84c8f0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d84c8f08_4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43d84c8f08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d84c8f08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43d84c8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52" name="Google Shape;52;p13"/>
          <p:cNvCxnSpPr>
            <a:stCxn id="53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1262130" y="3365822"/>
            <a:ext cx="6915955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</a:pPr>
            <a: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PONTO DE CONTROLE 2:</a:t>
            </a:r>
            <a:b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CAPINATOR – ROBÔ CORTADOR DE GRAMA AUTÔNOMO</a:t>
            </a:r>
            <a:br>
              <a:rPr b="0" i="0" lang="en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" sz="6000"/>
              <a:t>Próximos Passos</a:t>
            </a: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25"/>
          <p:cNvSpPr txBox="1"/>
          <p:nvPr>
            <p:ph idx="4294967295" type="subTitle"/>
          </p:nvPr>
        </p:nvSpPr>
        <p:spPr>
          <a:xfrm>
            <a:off x="2289450" y="4333775"/>
            <a:ext cx="6028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2400"/>
              <a:t>O que ainda falta ser feito no projeto.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65875" y="2655750"/>
            <a:ext cx="6873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grpSp>
        <p:nvGrpSpPr>
          <p:cNvPr id="189" name="Google Shape;189;p25"/>
          <p:cNvGrpSpPr/>
          <p:nvPr/>
        </p:nvGrpSpPr>
        <p:grpSpPr>
          <a:xfrm>
            <a:off x="7748599" y="4615195"/>
            <a:ext cx="1395578" cy="1870241"/>
            <a:chOff x="3979850" y="1598950"/>
            <a:chExt cx="356825" cy="505375"/>
          </a:xfrm>
        </p:grpSpPr>
        <p:sp>
          <p:nvSpPr>
            <p:cNvPr id="190" name="Google Shape;190;p2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38" y="2676325"/>
            <a:ext cx="1395575" cy="150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209800" y="1002125"/>
            <a:ext cx="55074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Resumo do que ainda precisa ser feito</a:t>
            </a:r>
            <a:r>
              <a:rPr b="1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Integrar os sensores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Fazer às tomadas de decisões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Acoplar o cortador</a:t>
            </a: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;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Melhorar o Design</a:t>
            </a: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;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Instalar os senores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Dimensionar a bateria(s)</a:t>
            </a: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33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Obrigado!</a:t>
            </a:r>
            <a:endParaRPr b="0" i="0" sz="33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3678188" y="14298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2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Objetivos</a:t>
            </a:r>
            <a:endParaRPr b="0" i="0" sz="24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1165475" y="1736350"/>
            <a:ext cx="380577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 Geral:</a:t>
            </a:r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Projetar um  cortador de grama micro controlado utilizando como elemento principal o MSP430G2553 instalado na placa LauchPad da empresa Texas Instruments  para a disciplina de Eletrônica Embarcada.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5084224" y="1736349"/>
            <a:ext cx="4059775" cy="4123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Objetivos Específicos:</a:t>
            </a:r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Projetar um cortador de grama que seja capaz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dado uma área limitada fechada, desviar de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obstáculos sem interferência humana;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cortar gramas de áreas planas e levemente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inclinado;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desviar dos obstáculos de maneira autônoma;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assegurar a saúde do operador ao manuseá-lo;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ser energeticamente viável;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não evadir do local limitado..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2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Motivações</a:t>
            </a:r>
            <a:endParaRPr b="0" i="0" sz="24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8"/>
          <p:cNvGrpSpPr/>
          <p:nvPr/>
        </p:nvGrpSpPr>
        <p:grpSpPr>
          <a:xfrm>
            <a:off x="1802293" y="2621627"/>
            <a:ext cx="1391668" cy="1345753"/>
            <a:chOff x="1247825" y="5001950"/>
            <a:chExt cx="443300" cy="428675"/>
          </a:xfrm>
        </p:grpSpPr>
        <p:sp>
          <p:nvSpPr>
            <p:cNvPr id="84" name="Google Shape;84;p1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/>
        </p:nvSpPr>
        <p:spPr>
          <a:xfrm>
            <a:off x="1802293" y="4021531"/>
            <a:ext cx="1391668" cy="464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Comodidade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4319981" y="1955977"/>
            <a:ext cx="951136" cy="2374972"/>
            <a:chOff x="3384375" y="2267500"/>
            <a:chExt cx="203375" cy="507825"/>
          </a:xfrm>
        </p:grpSpPr>
        <p:sp>
          <p:nvSpPr>
            <p:cNvPr id="92" name="Google Shape;92;p1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8"/>
          <p:cNvSpPr txBox="1"/>
          <p:nvPr/>
        </p:nvSpPr>
        <p:spPr>
          <a:xfrm>
            <a:off x="4191670" y="4331063"/>
            <a:ext cx="1411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Ergonomia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667252" y="2478365"/>
            <a:ext cx="1785527" cy="1631941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940356" y="4021506"/>
            <a:ext cx="1391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Segurança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2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Parte I</a:t>
            </a:r>
            <a:endParaRPr b="1" i="0" sz="2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lang="en" sz="3600"/>
              <a:t>Requisitos do Projeto</a:t>
            </a:r>
            <a:endParaRPr b="1" i="0" sz="3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2200"/>
              <a:t>Os requisitos que o Projeto Proposto deverá cumprir em seu pleno funcionamento.</a:t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59167" y="2686500"/>
            <a:ext cx="1485000" cy="14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25" y="165400"/>
            <a:ext cx="4424950" cy="6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18" name="Google Shape;118;p21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21"/>
            <p:cNvCxnSpPr>
              <a:endCxn id="11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1"/>
            <p:cNvCxnSpPr>
              <a:stCxn id="11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515488"/>
            <a:ext cx="8868547" cy="55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4233400" y="4081775"/>
            <a:ext cx="5588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3600"/>
              <a:t>Vamos aos Resultados até agora</a:t>
            </a:r>
            <a:endParaRPr i="0" sz="3600" u="none" cap="none" strike="noStrike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" sz="6000"/>
              <a:t>Estrutura</a:t>
            </a: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22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2400"/>
              <a:t>Desenvolvimento da estrutura que vai </a:t>
            </a:r>
            <a:r>
              <a:rPr lang="en" sz="2400"/>
              <a:t>comportar</a:t>
            </a:r>
            <a:r>
              <a:rPr lang="en" sz="2400"/>
              <a:t> o projeto.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-24148" y="2737208"/>
            <a:ext cx="1860941" cy="1383638"/>
            <a:chOff x="5247525" y="3007275"/>
            <a:chExt cx="517575" cy="384825"/>
          </a:xfrm>
        </p:grpSpPr>
        <p:sp>
          <p:nvSpPr>
            <p:cNvPr id="133" name="Google Shape;133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2"/>
          <p:cNvGrpSpPr/>
          <p:nvPr/>
        </p:nvGrpSpPr>
        <p:grpSpPr>
          <a:xfrm>
            <a:off x="1480317" y="5125197"/>
            <a:ext cx="1632671" cy="1632579"/>
            <a:chOff x="576250" y="4319400"/>
            <a:chExt cx="442075" cy="442050"/>
          </a:xfrm>
        </p:grpSpPr>
        <p:sp>
          <p:nvSpPr>
            <p:cNvPr id="136" name="Google Shape;136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" sz="6000"/>
              <a:t>Sensores</a:t>
            </a: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23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2400"/>
              <a:t>Funcionamento não integrado dos sensores.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3"/>
          <p:cNvGrpSpPr/>
          <p:nvPr/>
        </p:nvGrpSpPr>
        <p:grpSpPr>
          <a:xfrm>
            <a:off x="256490" y="2805626"/>
            <a:ext cx="1299665" cy="1246727"/>
            <a:chOff x="5233525" y="4954450"/>
            <a:chExt cx="538275" cy="516350"/>
          </a:xfrm>
        </p:grpSpPr>
        <p:sp>
          <p:nvSpPr>
            <p:cNvPr id="149" name="Google Shape;149;p2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75" y="165413"/>
            <a:ext cx="4424950" cy="65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922175" y="378575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77880" y="763725"/>
            <a:ext cx="2855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Sensor IR</a:t>
            </a:r>
            <a:endParaRPr b="0" i="0" sz="20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731375" y="4880075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765330" y="5117975"/>
            <a:ext cx="2855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Ponte H</a:t>
            </a:r>
            <a:endParaRPr b="0" i="0" sz="2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071575" y="4098275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071575" y="2867225"/>
            <a:ext cx="728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 rot="2217033">
            <a:off x="3573736" y="3751540"/>
            <a:ext cx="2855643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Bateria</a:t>
            </a:r>
            <a:endParaRPr b="0" i="0" sz="2000" u="none" cap="none" strike="noStrike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528300" y="1438613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FF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528300" y="5588675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FF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868680" y="3457750"/>
            <a:ext cx="2855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rgbClr val="9900FF"/>
                </a:solidFill>
                <a:latin typeface="Quicksand"/>
                <a:ea typeface="Quicksand"/>
                <a:cs typeface="Quicksand"/>
                <a:sym typeface="Quicksand"/>
              </a:rPr>
              <a:t>Sensor Ultrassônico</a:t>
            </a:r>
            <a:endParaRPr b="0" i="0" sz="2000" u="none" cap="none" strike="noStrike">
              <a:solidFill>
                <a:srgbClr val="99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765330" y="2385113"/>
            <a:ext cx="2855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Buzzer</a:t>
            </a:r>
            <a:endParaRPr b="0" i="0" sz="2000" u="none" cap="none" strike="noStrike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731375" y="2094713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765330" y="6151775"/>
            <a:ext cx="2855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" sz="1600">
                <a:solidFill>
                  <a:srgbClr val="FF00FF"/>
                </a:solidFill>
                <a:latin typeface="Quicksand"/>
                <a:ea typeface="Quicksand"/>
                <a:cs typeface="Quicksand"/>
                <a:sym typeface="Quicksand"/>
              </a:rPr>
              <a:t>Relé</a:t>
            </a:r>
            <a:endParaRPr b="0" i="0" sz="2000" u="none" cap="none" strike="noStrike">
              <a:solidFill>
                <a:srgbClr val="FF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731363" y="5998650"/>
            <a:ext cx="94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FF"/>
                </a:solidFill>
                <a:latin typeface="Quicksand"/>
                <a:ea typeface="Quicksand"/>
                <a:cs typeface="Quicksand"/>
                <a:sym typeface="Quicksand"/>
              </a:rPr>
              <a:t>📌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