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uce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3096" y="2900015"/>
            <a:ext cx="12381808" cy="3496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19"/>
              </a:lnSpc>
            </a:pPr>
            <a:r>
              <a:rPr lang="en-US" sz="11145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PROYECTO DE TITULO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595663" y="1028700"/>
            <a:ext cx="1644908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-408632" y="9220200"/>
            <a:ext cx="1960120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1047750" y="0"/>
            <a:ext cx="0" cy="147291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2553019" y="1915389"/>
            <a:ext cx="1186408" cy="1186408"/>
          </a:xfrm>
          <a:custGeom>
            <a:avLst/>
            <a:gdLst/>
            <a:ahLst/>
            <a:cxnLst/>
            <a:rect l="l" t="t" r="r" b="b"/>
            <a:pathLst>
              <a:path w="1186408" h="1186408">
                <a:moveTo>
                  <a:pt x="0" y="0"/>
                </a:moveTo>
                <a:lnTo>
                  <a:pt x="1186408" y="0"/>
                </a:lnTo>
                <a:lnTo>
                  <a:pt x="1186408" y="1186408"/>
                </a:lnTo>
                <a:lnTo>
                  <a:pt x="0" y="11864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22332" y="180111"/>
            <a:ext cx="1735278" cy="1735278"/>
          </a:xfrm>
          <a:custGeom>
            <a:avLst/>
            <a:gdLst/>
            <a:ahLst/>
            <a:cxnLst/>
            <a:rect l="l" t="t" r="r" b="b"/>
            <a:pathLst>
              <a:path w="1735278" h="1735278">
                <a:moveTo>
                  <a:pt x="0" y="0"/>
                </a:moveTo>
                <a:lnTo>
                  <a:pt x="1735278" y="0"/>
                </a:lnTo>
                <a:lnTo>
                  <a:pt x="1735278" y="1735278"/>
                </a:lnTo>
                <a:lnTo>
                  <a:pt x="0" y="17352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620153" y="8677303"/>
            <a:ext cx="1047695" cy="1047695"/>
          </a:xfrm>
          <a:custGeom>
            <a:avLst/>
            <a:gdLst/>
            <a:ahLst/>
            <a:cxnLst/>
            <a:rect l="l" t="t" r="r" b="b"/>
            <a:pathLst>
              <a:path w="1047695" h="1047695">
                <a:moveTo>
                  <a:pt x="0" y="0"/>
                </a:moveTo>
                <a:lnTo>
                  <a:pt x="1047694" y="0"/>
                </a:lnTo>
                <a:lnTo>
                  <a:pt x="1047694" y="1047694"/>
                </a:lnTo>
                <a:lnTo>
                  <a:pt x="0" y="10476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389280" y="6160797"/>
            <a:ext cx="5509440" cy="2516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799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Felipe Sandoval</a:t>
            </a:r>
          </a:p>
          <a:p>
            <a:pPr algn="ctr">
              <a:lnSpc>
                <a:spcPts val="6719"/>
              </a:lnSpc>
            </a:pPr>
            <a:r>
              <a:rPr lang="en-US" sz="4799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Jimmy Huste</a:t>
            </a:r>
          </a:p>
          <a:p>
            <a:pPr algn="ctr">
              <a:lnSpc>
                <a:spcPts val="6719"/>
              </a:lnSpc>
            </a:pPr>
            <a:r>
              <a:rPr lang="en-US" sz="4799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Misael Cartes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743491" y="1047750"/>
            <a:ext cx="1644908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408632" y="9220200"/>
            <a:ext cx="1960120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009650" y="2307072"/>
            <a:ext cx="0" cy="147291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4383388" y="3970020"/>
            <a:ext cx="9521225" cy="2480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920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¡Gracias por </a:t>
            </a:r>
          </a:p>
          <a:p>
            <a:pPr algn="ctr">
              <a:lnSpc>
                <a:spcPts val="9660"/>
              </a:lnSpc>
            </a:pPr>
            <a:r>
              <a:rPr lang="en-US" sz="920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su atención!</a:t>
            </a:r>
          </a:p>
        </p:txBody>
      </p:sp>
      <p:sp>
        <p:nvSpPr>
          <p:cNvPr id="6" name="Freeform 6"/>
          <p:cNvSpPr/>
          <p:nvPr/>
        </p:nvSpPr>
        <p:spPr>
          <a:xfrm>
            <a:off x="12271392" y="4893086"/>
            <a:ext cx="3782186" cy="3782186"/>
          </a:xfrm>
          <a:custGeom>
            <a:avLst/>
            <a:gdLst/>
            <a:ahLst/>
            <a:cxnLst/>
            <a:rect l="l" t="t" r="r" b="b"/>
            <a:pathLst>
              <a:path w="3782186" h="3782186">
                <a:moveTo>
                  <a:pt x="0" y="0"/>
                </a:moveTo>
                <a:lnTo>
                  <a:pt x="3782185" y="0"/>
                </a:lnTo>
                <a:lnTo>
                  <a:pt x="3782185" y="3782185"/>
                </a:lnTo>
                <a:lnTo>
                  <a:pt x="0" y="3782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820461" y="2307072"/>
            <a:ext cx="2586014" cy="2586014"/>
          </a:xfrm>
          <a:custGeom>
            <a:avLst/>
            <a:gdLst/>
            <a:ahLst/>
            <a:cxnLst/>
            <a:rect l="l" t="t" r="r" b="b"/>
            <a:pathLst>
              <a:path w="2586014" h="2586014">
                <a:moveTo>
                  <a:pt x="0" y="0"/>
                </a:moveTo>
                <a:lnTo>
                  <a:pt x="2586014" y="0"/>
                </a:lnTo>
                <a:lnTo>
                  <a:pt x="2586014" y="2586014"/>
                </a:lnTo>
                <a:lnTo>
                  <a:pt x="0" y="25860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95663" y="1028700"/>
            <a:ext cx="1644908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408632" y="9220200"/>
            <a:ext cx="1960120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613478" y="0"/>
            <a:ext cx="0" cy="147291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6021155" y="49102"/>
            <a:ext cx="1997297" cy="1997297"/>
          </a:xfrm>
          <a:custGeom>
            <a:avLst/>
            <a:gdLst/>
            <a:ahLst/>
            <a:cxnLst/>
            <a:rect l="l" t="t" r="r" b="b"/>
            <a:pathLst>
              <a:path w="1997297" h="1997297">
                <a:moveTo>
                  <a:pt x="0" y="0"/>
                </a:moveTo>
                <a:lnTo>
                  <a:pt x="1997297" y="0"/>
                </a:lnTo>
                <a:lnTo>
                  <a:pt x="1997297" y="1997296"/>
                </a:lnTo>
                <a:lnTo>
                  <a:pt x="0" y="1997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58122" y="7829550"/>
            <a:ext cx="2781300" cy="2781300"/>
          </a:xfrm>
          <a:custGeom>
            <a:avLst/>
            <a:gdLst/>
            <a:ahLst/>
            <a:cxnLst/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461808" y="2437765"/>
            <a:ext cx="14790975" cy="458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0"/>
              </a:lnSpc>
            </a:pPr>
            <a:r>
              <a:rPr lang="en-US" sz="370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Desarrollar una plataforma digital para la Junta de Vecinos en Chile que mejore la comunicación, la participación en proyectos comunitarios y la gestión de recursos. La solución propuesta utilizará habilidades en desarrollo de software, gestión de bases de datos y diseño de interfaces para ofrecer una herramienta eficiente y fácil de usar, respondiendo a la necesidad de soluciones tecnológicas en la gestión comunitaria.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267246"/>
            <a:ext cx="8500557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Objetivo General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52700"/>
            <a:ext cx="16421100" cy="527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6" lvl="1" indent="-399413" algn="l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Desarrollo de una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plataforma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digital para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gestionar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la Junta de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Vecinos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marL="798826" lvl="1" indent="-399413" algn="l">
              <a:lnSpc>
                <a:spcPts val="5179"/>
              </a:lnSpc>
              <a:buFont typeface="Arial"/>
              <a:buChar char="•"/>
            </a:pP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Optimiza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la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comunicación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y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fomenta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la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participación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proyectos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comunitarios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mediante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notificaciones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multicanal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,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gestión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documentos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y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análisis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datos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marL="798826" lvl="1" indent="-399413" algn="l">
              <a:lnSpc>
                <a:spcPts val="5179"/>
              </a:lnSpc>
              <a:buFont typeface="Arial"/>
              <a:buChar char="•"/>
            </a:pP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Mejora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la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eficiencia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la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gestión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comunitaria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y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pública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,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aplicando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tecnologías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 la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información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para resolver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problemas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reales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algn="l">
              <a:lnSpc>
                <a:spcPts val="5179"/>
              </a:lnSpc>
            </a:pPr>
            <a:endParaRPr lang="en-US" sz="3699" dirty="0">
              <a:solidFill>
                <a:srgbClr val="30261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-408632" y="9220200"/>
            <a:ext cx="1960120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5434641" y="405985"/>
            <a:ext cx="2334019" cy="2334019"/>
          </a:xfrm>
          <a:custGeom>
            <a:avLst/>
            <a:gdLst/>
            <a:ahLst/>
            <a:cxnLst/>
            <a:rect l="l" t="t" r="r" b="b"/>
            <a:pathLst>
              <a:path w="2334019" h="2334019">
                <a:moveTo>
                  <a:pt x="0" y="0"/>
                </a:moveTo>
                <a:lnTo>
                  <a:pt x="2334019" y="0"/>
                </a:lnTo>
                <a:lnTo>
                  <a:pt x="2334019" y="2334019"/>
                </a:lnTo>
                <a:lnTo>
                  <a:pt x="0" y="2334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543755" y="714375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240104"/>
            <a:ext cx="12603476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Descripción Breve del Proyecto APT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08632" y="9220200"/>
            <a:ext cx="1960120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7278350" y="-1709948"/>
            <a:ext cx="0" cy="147291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5240000" y="71628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71737" y="-851989"/>
            <a:ext cx="2369245" cy="2369245"/>
          </a:xfrm>
          <a:custGeom>
            <a:avLst/>
            <a:gdLst/>
            <a:ahLst/>
            <a:cxnLst/>
            <a:rect l="l" t="t" r="r" b="b"/>
            <a:pathLst>
              <a:path w="2369245" h="2369245">
                <a:moveTo>
                  <a:pt x="0" y="0"/>
                </a:moveTo>
                <a:lnTo>
                  <a:pt x="2369245" y="0"/>
                </a:lnTo>
                <a:lnTo>
                  <a:pt x="2369245" y="2369245"/>
                </a:lnTo>
                <a:lnTo>
                  <a:pt x="0" y="2369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23232" y="2811583"/>
            <a:ext cx="13330072" cy="6554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Desarrollo de software: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Creación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 una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plataforma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robusta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para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gestionar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usuarios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,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proyectos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y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comunicaciones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Gestión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 bases de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datos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: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Habilidades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para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administrar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y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asegurar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la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integridad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 la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información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vecinos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y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proyectos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Diseño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 interfaces: Desarrollo de una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interfaz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intuitiva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que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facilite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la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interacción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del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usuario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con la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plataforma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algn="l">
              <a:lnSpc>
                <a:spcPts val="5179"/>
              </a:lnSpc>
            </a:pPr>
            <a:endParaRPr lang="en-US" sz="3699" dirty="0">
              <a:solidFill>
                <a:srgbClr val="30261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97451" y="942975"/>
            <a:ext cx="14922585" cy="1694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63"/>
              </a:lnSpc>
            </a:pPr>
            <a:r>
              <a:rPr lang="en-US" sz="4902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Relación del Proyecto APT con las Competencias del Perfil de Egreso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08632" y="9220200"/>
            <a:ext cx="1960120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711796" y="714375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914400"/>
            <a:ext cx="16230600" cy="1953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Relación del Proyecto APT con tus Intereses Profesionales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493771"/>
            <a:ext cx="14138306" cy="3925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Refleja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mi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interés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crear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soluciones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tecnológicas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que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mejoren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la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gestión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pública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y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comunitaria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marL="798829" lvl="1" indent="-399415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Permite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aplicar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conocimientos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desarrollo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 software y bases de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datos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, y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refuerza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habilidades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diseño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soluciones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innovadoras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con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impacto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social.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endParaRPr lang="en-US" sz="3699" dirty="0">
              <a:solidFill>
                <a:srgbClr val="30261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95663" y="1028700"/>
            <a:ext cx="1644908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2438185" y="9220200"/>
            <a:ext cx="1675438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009650" y="-7091520"/>
            <a:ext cx="0" cy="147291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17240250" y="2922448"/>
            <a:ext cx="0" cy="147291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225440" y="206390"/>
            <a:ext cx="1606520" cy="1606520"/>
          </a:xfrm>
          <a:custGeom>
            <a:avLst/>
            <a:gdLst/>
            <a:ahLst/>
            <a:cxnLst/>
            <a:rect l="l" t="t" r="r" b="b"/>
            <a:pathLst>
              <a:path w="1606520" h="1606520">
                <a:moveTo>
                  <a:pt x="0" y="0"/>
                </a:moveTo>
                <a:lnTo>
                  <a:pt x="1606520" y="0"/>
                </a:lnTo>
                <a:lnTo>
                  <a:pt x="1606520" y="1606520"/>
                </a:lnTo>
                <a:lnTo>
                  <a:pt x="0" y="16065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456040" y="225440"/>
            <a:ext cx="1606520" cy="1606520"/>
          </a:xfrm>
          <a:custGeom>
            <a:avLst/>
            <a:gdLst/>
            <a:ahLst/>
            <a:cxnLst/>
            <a:rect l="l" t="t" r="r" b="b"/>
            <a:pathLst>
              <a:path w="1606520" h="1606520">
                <a:moveTo>
                  <a:pt x="0" y="0"/>
                </a:moveTo>
                <a:lnTo>
                  <a:pt x="1606520" y="0"/>
                </a:lnTo>
                <a:lnTo>
                  <a:pt x="1606520" y="1606520"/>
                </a:lnTo>
                <a:lnTo>
                  <a:pt x="0" y="16065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25440" y="8397890"/>
            <a:ext cx="1606520" cy="1606520"/>
          </a:xfrm>
          <a:custGeom>
            <a:avLst/>
            <a:gdLst/>
            <a:ahLst/>
            <a:cxnLst/>
            <a:rect l="l" t="t" r="r" b="b"/>
            <a:pathLst>
              <a:path w="1606520" h="1606520">
                <a:moveTo>
                  <a:pt x="0" y="0"/>
                </a:moveTo>
                <a:lnTo>
                  <a:pt x="1606520" y="0"/>
                </a:lnTo>
                <a:lnTo>
                  <a:pt x="1606520" y="1606520"/>
                </a:lnTo>
                <a:lnTo>
                  <a:pt x="0" y="16065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07088" y="1380298"/>
            <a:ext cx="13296784" cy="154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09"/>
              </a:lnSpc>
            </a:pPr>
            <a:r>
              <a:rPr lang="en-US" sz="4435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Factibilidad del Proyecto dentro de la Asignatura: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07089" y="3211404"/>
            <a:ext cx="15861712" cy="527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El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proyecto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es viable con un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cronograma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claro y el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uso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tecnologías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accesibles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como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Python, Django, React y PostgreSQL.</a:t>
            </a:r>
          </a:p>
          <a:p>
            <a:pPr marL="798829" lvl="1" indent="-399415" algn="l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Utiliza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la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metodología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Scrum para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asegurar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un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avance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ordenado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, con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entregas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parciales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evaluadas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cada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fase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del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curso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marL="798829" lvl="1" indent="-399415" algn="l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El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apoyo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del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equipo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docente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y el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enfoque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práctico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del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curso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facilitan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la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ejecución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exitosa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del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proyecto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endParaRPr lang="en-US" sz="3699" dirty="0">
              <a:solidFill>
                <a:srgbClr val="30261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95663" y="1028700"/>
            <a:ext cx="1644908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2438185" y="9220200"/>
            <a:ext cx="1675438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009650" y="-7091520"/>
            <a:ext cx="0" cy="147291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17240250" y="2922448"/>
            <a:ext cx="0" cy="147291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225440" y="206390"/>
            <a:ext cx="1606520" cy="1606520"/>
          </a:xfrm>
          <a:custGeom>
            <a:avLst/>
            <a:gdLst/>
            <a:ahLst/>
            <a:cxnLst/>
            <a:rect l="l" t="t" r="r" b="b"/>
            <a:pathLst>
              <a:path w="1606520" h="1606520">
                <a:moveTo>
                  <a:pt x="0" y="0"/>
                </a:moveTo>
                <a:lnTo>
                  <a:pt x="1606520" y="0"/>
                </a:lnTo>
                <a:lnTo>
                  <a:pt x="1606520" y="1606520"/>
                </a:lnTo>
                <a:lnTo>
                  <a:pt x="0" y="16065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456040" y="225440"/>
            <a:ext cx="1606520" cy="1606520"/>
          </a:xfrm>
          <a:custGeom>
            <a:avLst/>
            <a:gdLst/>
            <a:ahLst/>
            <a:cxnLst/>
            <a:rect l="l" t="t" r="r" b="b"/>
            <a:pathLst>
              <a:path w="1606520" h="1606520">
                <a:moveTo>
                  <a:pt x="0" y="0"/>
                </a:moveTo>
                <a:lnTo>
                  <a:pt x="1606520" y="0"/>
                </a:lnTo>
                <a:lnTo>
                  <a:pt x="1606520" y="1606520"/>
                </a:lnTo>
                <a:lnTo>
                  <a:pt x="0" y="16065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25440" y="8397890"/>
            <a:ext cx="1606520" cy="1606520"/>
          </a:xfrm>
          <a:custGeom>
            <a:avLst/>
            <a:gdLst/>
            <a:ahLst/>
            <a:cxnLst/>
            <a:rect l="l" t="t" r="r" b="b"/>
            <a:pathLst>
              <a:path w="1606520" h="1606520">
                <a:moveTo>
                  <a:pt x="0" y="0"/>
                </a:moveTo>
                <a:lnTo>
                  <a:pt x="1606520" y="0"/>
                </a:lnTo>
                <a:lnTo>
                  <a:pt x="1606520" y="1606520"/>
                </a:lnTo>
                <a:lnTo>
                  <a:pt x="0" y="16065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20382" y="1592951"/>
            <a:ext cx="14030578" cy="1953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Cumplimiento de Indicadores de Calidad</a:t>
            </a:r>
          </a:p>
          <a:p>
            <a:pPr algn="l">
              <a:lnSpc>
                <a:spcPts val="7840"/>
              </a:lnSpc>
            </a:pPr>
            <a:endParaRPr lang="en-US" sz="5600">
              <a:solidFill>
                <a:srgbClr val="30261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20382" y="3234683"/>
            <a:ext cx="14639958" cy="458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Metodologías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ágiles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: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Implementación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 Scrum para una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gestión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eficiente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del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proyecto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marL="798829" lvl="1" indent="-399415" algn="l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Documentación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adecuada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: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Generación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documentación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técnica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y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funcional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clara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y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precisa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marL="798829" lvl="1" indent="-399415" algn="l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Evidencias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avance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: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Entregables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y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productos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documentados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que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aseguran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la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trazabilidad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del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desarrollo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endParaRPr lang="en-US" sz="3699" dirty="0">
              <a:solidFill>
                <a:srgbClr val="30261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95663" y="1028700"/>
            <a:ext cx="1992372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408632" y="9220200"/>
            <a:ext cx="1960120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047750" y="0"/>
            <a:ext cx="0" cy="147291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17240250" y="-597125"/>
            <a:ext cx="0" cy="147291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5975417" y="-236133"/>
            <a:ext cx="2491566" cy="2491566"/>
          </a:xfrm>
          <a:custGeom>
            <a:avLst/>
            <a:gdLst/>
            <a:ahLst/>
            <a:cxnLst/>
            <a:rect l="l" t="t" r="r" b="b"/>
            <a:pathLst>
              <a:path w="2491566" h="2491566">
                <a:moveTo>
                  <a:pt x="0" y="0"/>
                </a:moveTo>
                <a:lnTo>
                  <a:pt x="2491566" y="0"/>
                </a:lnTo>
                <a:lnTo>
                  <a:pt x="2491566" y="2491566"/>
                </a:lnTo>
                <a:lnTo>
                  <a:pt x="0" y="2491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78983" y="7955367"/>
            <a:ext cx="2491566" cy="2491566"/>
          </a:xfrm>
          <a:custGeom>
            <a:avLst/>
            <a:gdLst/>
            <a:ahLst/>
            <a:cxnLst/>
            <a:rect l="l" t="t" r="r" b="b"/>
            <a:pathLst>
              <a:path w="2491566" h="2491566">
                <a:moveTo>
                  <a:pt x="0" y="0"/>
                </a:moveTo>
                <a:lnTo>
                  <a:pt x="2491566" y="0"/>
                </a:lnTo>
                <a:lnTo>
                  <a:pt x="2491566" y="2491566"/>
                </a:lnTo>
                <a:lnTo>
                  <a:pt x="0" y="2491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54404" y="1402956"/>
            <a:ext cx="8500557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Conclusión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4404" y="2933700"/>
            <a:ext cx="14214595" cy="527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El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proyecto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APT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aplica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competencias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clave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desarrollo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 software,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gestión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 bases de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datos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y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diseño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 interfaces, con un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impacto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significativo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la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comunidad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marL="798829" lvl="1" indent="-399415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La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viabilidad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está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respaldada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por el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uso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de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tecnologías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abiertas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y una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metodología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ágil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marL="798829" lvl="1" indent="-399415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Contribuirá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a mi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crecimiento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profesional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,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permitiéndome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trabajar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una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solución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relevante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para la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gestión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99" dirty="0" err="1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pública</a:t>
            </a:r>
            <a:r>
              <a:rPr lang="en-US" sz="3699" dirty="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endParaRPr lang="en-US" sz="3699" dirty="0">
              <a:solidFill>
                <a:srgbClr val="30261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08632" y="9220200"/>
            <a:ext cx="1960120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47750" y="0"/>
            <a:ext cx="0" cy="147291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6442894" y="3512613"/>
            <a:ext cx="0" cy="147291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5357044" y="847494"/>
            <a:ext cx="2133600" cy="2133600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0" y="0"/>
                </a:moveTo>
                <a:lnTo>
                  <a:pt x="2133600" y="0"/>
                </a:lnTo>
                <a:lnTo>
                  <a:pt x="21336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9050" y="8134350"/>
            <a:ext cx="2133600" cy="2133600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0" y="0"/>
                </a:moveTo>
                <a:lnTo>
                  <a:pt x="2133600" y="0"/>
                </a:lnTo>
                <a:lnTo>
                  <a:pt x="21336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80082" y="490220"/>
            <a:ext cx="12172833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Reflexiones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082" y="1847619"/>
            <a:ext cx="13976962" cy="7181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1" lvl="1" indent="-367031" algn="l">
              <a:lnSpc>
                <a:spcPts val="4760"/>
              </a:lnSpc>
              <a:spcBef>
                <a:spcPct val="0"/>
              </a:spcBef>
              <a:buFont typeface="Arial"/>
              <a:buChar char="•"/>
            </a:pPr>
            <a:r>
              <a:rPr lang="en-US" sz="340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Trabajar en el proyecto APT me ha permitido aplicar aspectos diversos de la tecnología de la información, desde el desarrollo de software hasta la participación comunitaria.</a:t>
            </a:r>
          </a:p>
          <a:p>
            <a:pPr marL="734061" lvl="1" indent="-367031" algn="l">
              <a:lnSpc>
                <a:spcPts val="4760"/>
              </a:lnSpc>
              <a:spcBef>
                <a:spcPct val="0"/>
              </a:spcBef>
              <a:buFont typeface="Arial"/>
              <a:buChar char="•"/>
            </a:pPr>
            <a:r>
              <a:rPr lang="en-US" sz="340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La experiencia ha mejorado mi comprensión de las metodologías ágiles y la importancia de una comunicación clara en la gestión de proyectos.</a:t>
            </a:r>
          </a:p>
          <a:p>
            <a:pPr marL="734061" lvl="1" indent="-367031" algn="l">
              <a:lnSpc>
                <a:spcPts val="4760"/>
              </a:lnSpc>
              <a:spcBef>
                <a:spcPct val="0"/>
              </a:spcBef>
              <a:buFont typeface="Arial"/>
              <a:buChar char="•"/>
            </a:pPr>
            <a:r>
              <a:rPr lang="en-US" sz="340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Ha reforzado mi pasión por desarrollar soluciones tecnológicas que mejoren la gestión pública y comunitaria.</a:t>
            </a:r>
          </a:p>
          <a:p>
            <a:pPr marL="734061" lvl="1" indent="-367031" algn="l">
              <a:lnSpc>
                <a:spcPts val="4760"/>
              </a:lnSpc>
              <a:spcBef>
                <a:spcPct val="0"/>
              </a:spcBef>
              <a:buFont typeface="Arial"/>
              <a:buChar char="•"/>
            </a:pPr>
            <a:r>
              <a:rPr lang="en-US" sz="3400">
                <a:solidFill>
                  <a:srgbClr val="302619"/>
                </a:solidFill>
                <a:latin typeface="Open Sauce"/>
                <a:ea typeface="Open Sauce"/>
                <a:cs typeface="Open Sauce"/>
                <a:sym typeface="Open Sauce"/>
              </a:rPr>
              <a:t>Este proyecto ha sido un hito importante en mi carrera profesional y me ha proporcionado herramientas para tener éxito en futuros desafíos en el campo de TI.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endParaRPr lang="en-US" sz="3400">
              <a:solidFill>
                <a:srgbClr val="30261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533</Words>
  <Application>Microsoft Office PowerPoint</Application>
  <PresentationFormat>Personalizado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Open Sauce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moderna aesthetic simple beige</dc:title>
  <cp:lastModifiedBy>CETECOM</cp:lastModifiedBy>
  <cp:revision>4</cp:revision>
  <dcterms:created xsi:type="dcterms:W3CDTF">2006-08-16T00:00:00Z</dcterms:created>
  <dcterms:modified xsi:type="dcterms:W3CDTF">2024-09-12T23:23:07Z</dcterms:modified>
  <dc:identifier>DAGQli8j-QI</dc:identifier>
</cp:coreProperties>
</file>