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</p:sldMasterIdLst>
  <p:notesMasterIdLst>
    <p:notesMasterId r:id="rId27"/>
  </p:notesMasterIdLst>
  <p:sldIdLst>
    <p:sldId id="256" r:id="rId6"/>
    <p:sldId id="281" r:id="rId7"/>
    <p:sldId id="284" r:id="rId8"/>
    <p:sldId id="282" r:id="rId9"/>
    <p:sldId id="290" r:id="rId10"/>
    <p:sldId id="427" r:id="rId11"/>
    <p:sldId id="414" r:id="rId12"/>
    <p:sldId id="428" r:id="rId13"/>
    <p:sldId id="416" r:id="rId14"/>
    <p:sldId id="429" r:id="rId15"/>
    <p:sldId id="430" r:id="rId16"/>
    <p:sldId id="431" r:id="rId17"/>
    <p:sldId id="432" r:id="rId18"/>
    <p:sldId id="435" r:id="rId19"/>
    <p:sldId id="359" r:id="rId20"/>
    <p:sldId id="434" r:id="rId21"/>
    <p:sldId id="433" r:id="rId22"/>
    <p:sldId id="436" r:id="rId23"/>
    <p:sldId id="437" r:id="rId24"/>
    <p:sldId id="43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4"/>
          </p14:sldIdLst>
        </p14:section>
        <p14:section name="Start" id="{D288F81C-FAC3-4480-BFD5-57A6CF833CD5}">
          <p14:sldIdLst>
            <p14:sldId id="282"/>
          </p14:sldIdLst>
        </p14:section>
        <p14:section name="JavaScript" id="{C2DE842C-F6A5-4363-A700-DA362C56D256}">
          <p14:sldIdLst>
            <p14:sldId id="290"/>
            <p14:sldId id="427"/>
            <p14:sldId id="414"/>
            <p14:sldId id="428"/>
            <p14:sldId id="416"/>
            <p14:sldId id="429"/>
            <p14:sldId id="430"/>
            <p14:sldId id="431"/>
            <p14:sldId id="432"/>
            <p14:sldId id="435"/>
          </p14:sldIdLst>
        </p14:section>
        <p14:section name="Programming Language" id="{20B13236-D6D9-450C-BA87-5BF9F7426A9C}">
          <p14:sldIdLst>
            <p14:sldId id="359"/>
            <p14:sldId id="434"/>
            <p14:sldId id="433"/>
            <p14:sldId id="436"/>
            <p14:sldId id="437"/>
            <p14:sldId id="438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9967"/>
    <a:srgbClr val="808080"/>
    <a:srgbClr val="40C040"/>
    <a:srgbClr val="006600"/>
    <a:srgbClr val="99FF99"/>
    <a:srgbClr val="7FFF7F"/>
    <a:srgbClr val="FF0000"/>
    <a:srgbClr val="0000FF"/>
    <a:srgbClr val="8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5" autoAdjust="0"/>
    <p:restoredTop sz="94599" autoAdjust="0"/>
  </p:normalViewPr>
  <p:slideViewPr>
    <p:cSldViewPr snapToGrid="0">
      <p:cViewPr varScale="1">
        <p:scale>
          <a:sx n="71" d="100"/>
          <a:sy n="71" d="100"/>
        </p:scale>
        <p:origin x="29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BF23-E995-4FDC-9CC1-8D1AD4058A5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F72-49EF-40A5-B630-BE99148E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8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1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12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065" y="2990796"/>
            <a:ext cx="8287870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7:</a:t>
            </a:r>
            <a:r>
              <a:rPr lang="en-US" sz="5400" dirty="0"/>
              <a:t> </a:t>
            </a:r>
            <a:r>
              <a:rPr lang="en-US" sz="5400" b="1" dirty="0"/>
              <a:t>JS (Part 1)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Adding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872528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put the script in the &lt;head&gt; element and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defer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attribute.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makes the script only execute after the HTML is parsed.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almost the same as putting the &lt;script&gt; element at the end of body, but requires newer support.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07398" y="3480267"/>
            <a:ext cx="5969920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&lt;head&gt;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&lt;!-- Metadata here --&gt;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&lt;title&gt;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&lt;/title&gt;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&lt;script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"file.js" </a:t>
            </a:r>
            <a:r>
              <a:rPr lang="en-US" dirty="0">
                <a:latin typeface="Consolas" panose="020B0609020204030204" pitchFamily="49" charset="0"/>
              </a:rPr>
              <a:t>defer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&gt;&lt;/script&gt;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&lt;/head&gt;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The Browser Console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042831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browser dev tools (the "inspect" panel) there is a JavaScript console that we can write JS code and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 check some outputs.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2C918-6CA5-BFF3-851A-A9A0D67A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37144"/>
            <a:ext cx="7315200" cy="12447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22FD3-198B-ECBA-DCDC-665E2809D4AF}"/>
              </a:ext>
            </a:extLst>
          </p:cNvPr>
          <p:cNvSpPr txBox="1"/>
          <p:nvPr/>
        </p:nvSpPr>
        <p:spPr>
          <a:xfrm>
            <a:off x="577788" y="4521782"/>
            <a:ext cx="895161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console.log(…)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 takes a parameter and prints it in the dev tools console.</a:t>
            </a:r>
          </a:p>
        </p:txBody>
      </p:sp>
    </p:spTree>
    <p:extLst>
      <p:ext uri="{BB962C8B-B14F-4D97-AF65-F5344CB8AC3E}">
        <p14:creationId xmlns:p14="http://schemas.microsoft.com/office/powerpoint/2010/main" val="113413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The Node.js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757881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Node.js is a JavaScript runtime environment that allows running JS outside of a browser.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us to use JavaScript as a programming language not just for DOM manipulation, but things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as algorithms, creating web servers, scripts, and more.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EC419EE-BEE1-BCCC-6198-F4DFDE1B0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3063" y="3638521"/>
            <a:ext cx="3474720" cy="2126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D3C0AC-64CB-B54B-7445-81104A38A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265" y="3638521"/>
            <a:ext cx="4573931" cy="1932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66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TypeScript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341118" cy="2653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a dynamically typed language, which means a variable can be a number or a string at any time.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 = "test" and x = 10)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(TS) is a superset of JavaScript developed by Microsoft.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programming language that adds static typing and some more features to JavaScript.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makes your code less error prune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transpiles to JavaScript which can be ran in browsers.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15564C-D48D-F093-C447-A1021C88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2008" y="291106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4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Babel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363201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Babel is a JavaScript compiler that turns JS code into JS code that does not use newer features.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year, a new version of JavaScript is released which adds some features.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browsers need to update to add support for those features.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just start using newly added features, a lot of people who have not yet updated their browser cannot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our JS code and our website will not work for them.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Babel allows us to use new JS features to program, and compiles our code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into a code that does not use those features. They get replaced by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widely available features to make sure our website works for most.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7BE07D-1A6C-54D7-88BD-9A01BE19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728" y="4596972"/>
            <a:ext cx="2926080" cy="13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5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The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5273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51817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comments for web technologies are as follows: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6428268" y="2086829"/>
            <a:ext cx="5062243" cy="438979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&lt;head&gt;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&lt;!-- HTML Comment --&gt;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&lt;style&gt;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CSS Comment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&lt;/title&gt;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&lt;script&gt;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JS Comment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/*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JS multi-line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comment (not used as much)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*/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&lt;/script&gt;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&lt;/head&gt;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2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110827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a dynamically typed programming language.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create a variable, we can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keywords.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and const were added in ES6 and provide local-scope variables like most languages.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07398" y="3480267"/>
            <a:ext cx="5969920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function-scope variable declaration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y;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local-scope variable declaration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y = 5;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variable assignment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z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declare and assign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"const"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const variable</a:t>
            </a:r>
          </a:p>
        </p:txBody>
      </p:sp>
    </p:spTree>
    <p:extLst>
      <p:ext uri="{BB962C8B-B14F-4D97-AF65-F5344CB8AC3E}">
        <p14:creationId xmlns:p14="http://schemas.microsoft.com/office/powerpoint/2010/main" val="125297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Variable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403617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5 JavaScript variable types: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753608" y="2794467"/>
            <a:ext cx="6077497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"string"</a:t>
            </a:r>
            <a:r>
              <a:rPr lang="en-US" dirty="0"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String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'string'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b = 10;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Number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b = 4.12;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c = true;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Boolean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c = false;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d = [2,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"str"</a:t>
            </a:r>
            <a:r>
              <a:rPr lang="en-US" dirty="0"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d_first</a:t>
            </a:r>
            <a:r>
              <a:rPr lang="en-US" dirty="0">
                <a:latin typeface="Consolas" panose="020B0609020204030204" pitchFamily="49" charset="0"/>
              </a:rPr>
              <a:t> = d[0];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Array element access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e = {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latin typeface="Consolas" panose="020B0609020204030204" pitchFamily="49" charset="0"/>
              </a:rPr>
              <a:t>: true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233448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497617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all the basic programming operators: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753608" y="2794467"/>
            <a:ext cx="6077497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a = 2 + 8;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-, *, /, %, **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'hello 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+= 4;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-=, *=, ...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a++;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a--;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== 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equality check (value)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=== 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equality check (value and type)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!= 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!==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&gt; 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&gt;=, &lt;, &lt;=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&amp;&amp; b)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||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&amp; b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|, ~, ^, &lt;&lt;, &gt;&gt; (bitwise)</a:t>
            </a:r>
          </a:p>
        </p:txBody>
      </p:sp>
    </p:spTree>
    <p:extLst>
      <p:ext uri="{BB962C8B-B14F-4D97-AF65-F5344CB8AC3E}">
        <p14:creationId xmlns:p14="http://schemas.microsoft.com/office/powerpoint/2010/main" val="210747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11154336" cy="4132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Responsive Web Design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Viewport Meta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Media Queries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Breakpoints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Desktop vs Mobile first design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Fixed width container</a:t>
            </a:r>
            <a:endParaRPr lang="fa-IR" sz="2400" dirty="0"/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Reboot, breakpoints, containers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Responsive Grid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Margin &amp; Padding (.pt-2)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Code!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24720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best to learn a programing language in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753609" y="2794467"/>
            <a:ext cx="4705898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CODE!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9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Time for…</a:t>
            </a:r>
          </a:p>
        </p:txBody>
      </p:sp>
      <p:pic>
        <p:nvPicPr>
          <p:cNvPr id="4" name="Picture 2" descr="HTML CSS JavaScript">
            <a:extLst>
              <a:ext uri="{FF2B5EF4-FFF2-40B4-BE49-F238E27FC236}">
                <a16:creationId xmlns:a16="http://schemas.microsoft.com/office/drawing/2014/main" id="{0D5A9159-0D7D-1A5D-13D7-3F39A6D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0870"/>
            <a:ext cx="6400800" cy="384048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Circular 2">
            <a:extLst>
              <a:ext uri="{FF2B5EF4-FFF2-40B4-BE49-F238E27FC236}">
                <a16:creationId xmlns:a16="http://schemas.microsoft.com/office/drawing/2014/main" id="{F6B6E0C1-2FAF-7419-B810-59D22364FF84}"/>
              </a:ext>
            </a:extLst>
          </p:cNvPr>
          <p:cNvSpPr/>
          <p:nvPr/>
        </p:nvSpPr>
        <p:spPr>
          <a:xfrm flipH="1">
            <a:off x="8353179" y="1321710"/>
            <a:ext cx="1573306" cy="15127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291103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JavaScript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2901" y="2476499"/>
            <a:ext cx="13498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JavaScript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00E18A-65D3-CA56-F6CB-37EFEFB7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42347"/>
            <a:ext cx="11029615" cy="227842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Created by Brenden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Eich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1995, became an ECMA standard in 1997.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and Java are completely different languages.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ECMAScript is the name of the language standard, JavaScript is the implementation.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an interpreted programming language.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 can be used outside of the browser using the Node.js environment.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78816-C2D3-ECCB-07A0-615E7B514AD6}"/>
              </a:ext>
            </a:extLst>
          </p:cNvPr>
          <p:cNvSpPr txBox="1"/>
          <p:nvPr/>
        </p:nvSpPr>
        <p:spPr>
          <a:xfrm>
            <a:off x="581192" y="2181440"/>
            <a:ext cx="542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primary tool to program the behavior of web pages.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D06AE-D7C0-8991-937D-6408F068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77" y="4196743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2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Version History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00E18A-65D3-CA56-F6CB-37EFEFB7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42346"/>
            <a:ext cx="11029615" cy="3865178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(1997): The initial release.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(1998): Editorial changes.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(1999): Regex, try/catch, switch, do-while.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(does not exist)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(2009): "use strict", array and string methods, JSON support.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ECMAScript 2015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let and const, arrow functions, classes, promises, template literals.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ECMAScript 2016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exponential ** operator.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ECMAScript 2017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new version every year.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78816-C2D3-ECCB-07A0-615E7B514AD6}"/>
              </a:ext>
            </a:extLst>
          </p:cNvPr>
          <p:cNvSpPr txBox="1"/>
          <p:nvPr/>
        </p:nvSpPr>
        <p:spPr>
          <a:xfrm>
            <a:off x="581192" y="2181440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History: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(ECMAScript)</a:t>
            </a:r>
          </a:p>
        </p:txBody>
      </p:sp>
    </p:spTree>
    <p:extLst>
      <p:ext uri="{BB962C8B-B14F-4D97-AF65-F5344CB8AC3E}">
        <p14:creationId xmlns:p14="http://schemas.microsoft.com/office/powerpoint/2010/main" val="359117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Version History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00E18A-65D3-CA56-F6CB-37EFEFB7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42346"/>
            <a:ext cx="11029615" cy="2439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can be categorized as follows: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original JavaScript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ES1, ES2, ES3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(1997-1999)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main revision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(2009)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revision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(2015)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yearly additions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ECMAScript 20XX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(2016-2024…)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78816-C2D3-ECCB-07A0-615E7B514AD6}"/>
              </a:ext>
            </a:extLst>
          </p:cNvPr>
          <p:cNvSpPr txBox="1"/>
          <p:nvPr/>
        </p:nvSpPr>
        <p:spPr>
          <a:xfrm>
            <a:off x="581192" y="2181440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History: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(ECMAScript)</a:t>
            </a:r>
          </a:p>
        </p:txBody>
      </p:sp>
    </p:spTree>
    <p:extLst>
      <p:ext uri="{BB962C8B-B14F-4D97-AF65-F5344CB8AC3E}">
        <p14:creationId xmlns:p14="http://schemas.microsoft.com/office/powerpoint/2010/main" val="40184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Adding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870155" cy="154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the &lt;script&gt; tag to add JavaScript to our page.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can be internal or using an external file.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&lt;script&gt; tag is usually put at the end of the &lt;body&gt; element, this is to make sure the entire DOM is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loaded and JS can see the whole HTML page.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20845" y="3802996"/>
            <a:ext cx="4867261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&lt;body&gt;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&lt;!-- Document here --&gt;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&lt;script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"file.js"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&gt;&lt;/script&gt;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1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7154</TotalTime>
  <Words>1119</Words>
  <Application>Microsoft Office PowerPoint</Application>
  <PresentationFormat>Widescreen</PresentationFormat>
  <Paragraphs>140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Gill Sans MT</vt:lpstr>
      <vt:lpstr>Tw Cen MT</vt:lpstr>
      <vt:lpstr>Vazirmatn</vt:lpstr>
      <vt:lpstr>Wingdings 2</vt:lpstr>
      <vt:lpstr>Office Theme</vt:lpstr>
      <vt:lpstr>Droplet</vt:lpstr>
      <vt:lpstr>1_Office Theme</vt:lpstr>
      <vt:lpstr>Dividend</vt:lpstr>
      <vt:lpstr>1_Dividend</vt:lpstr>
      <vt:lpstr>Lesson 7: JS (Part 1)</vt:lpstr>
      <vt:lpstr>A Short Review…</vt:lpstr>
      <vt:lpstr>Time for…</vt:lpstr>
      <vt:lpstr>JavaScript</vt:lpstr>
      <vt:lpstr>JavaScript</vt:lpstr>
      <vt:lpstr>JavaScript</vt:lpstr>
      <vt:lpstr>Version History</vt:lpstr>
      <vt:lpstr>Version History</vt:lpstr>
      <vt:lpstr>Adding JavaScript</vt:lpstr>
      <vt:lpstr>Adding JavaScript</vt:lpstr>
      <vt:lpstr>The Browser Console</vt:lpstr>
      <vt:lpstr>The Node.js Environment</vt:lpstr>
      <vt:lpstr>TypeScript</vt:lpstr>
      <vt:lpstr>Babel</vt:lpstr>
      <vt:lpstr>The Programming Language</vt:lpstr>
      <vt:lpstr>Comments</vt:lpstr>
      <vt:lpstr>Variables</vt:lpstr>
      <vt:lpstr>Variable Types</vt:lpstr>
      <vt:lpstr>Operators</vt:lpstr>
      <vt:lpstr>Code!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L7: JS (Part 1)</dc:title>
  <dc:creator>Misagh M</dc:creator>
  <cp:keywords>ACM, Summer of Code, SoC 2024</cp:keywords>
  <cp:lastModifiedBy>Misagh M</cp:lastModifiedBy>
  <cp:revision>1139</cp:revision>
  <dcterms:created xsi:type="dcterms:W3CDTF">2024-07-15T16:22:31Z</dcterms:created>
  <dcterms:modified xsi:type="dcterms:W3CDTF">2024-08-12T15:59:49Z</dcterms:modified>
  <cp:category>Front-end Developement Course</cp:category>
</cp:coreProperties>
</file>