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9" r:id="rId8"/>
    <p:sldId id="261" r:id="rId9"/>
    <p:sldId id="262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8489E-1DDB-46ED-9837-143C98327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6E2D5D-509C-4F65-9F04-91636AC9D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B7ED2-2256-481F-AFB7-A97127E20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9F66-6839-4B65-A820-C00085CAF4D0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13038C-B098-4638-AF82-D30B3C6D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A7926D-2F68-465A-BC80-099DD212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5071-C8AF-4FB9-93D8-F7BE038E9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9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477EB-A6DA-4684-84F1-F563C01E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3575E1-AEE0-49E4-868A-5A4694C6F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B910C-9E11-46AF-BC8E-2A9D3897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9F66-6839-4B65-A820-C00085CAF4D0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3C2BA-E055-4B99-8341-C2BEE7C2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34BC15-A068-431C-A34F-B789B6E6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5071-C8AF-4FB9-93D8-F7BE038E9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029983-E81E-469D-B264-D67F3F88B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FE427B-EAA1-4195-8A8D-8DE9E25CB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74CD11-4A3A-4004-9217-EF40B698D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9F66-6839-4B65-A820-C00085CAF4D0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E56A8-4B41-4453-8078-210E0D4D4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24AAF-7290-40E7-95A9-2E551C68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5071-C8AF-4FB9-93D8-F7BE038E9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7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9FE11-C294-4375-B5F7-696600D0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606BC9-4D24-46B3-8D8A-CE3EE2B9F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85039-B34A-4F83-B234-17B6C584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9F66-6839-4B65-A820-C00085CAF4D0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EE129E-125E-4994-A056-6D8C30B78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36A13-DFDA-40A2-8E57-9504D611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5071-C8AF-4FB9-93D8-F7BE038E9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7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68481-FBF0-4ED2-9F2D-68F28E07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476694-322F-4ABE-BAF1-958761F75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CCCFEA-0126-4381-83E7-4FC81602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9F66-6839-4B65-A820-C00085CAF4D0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E08E1A-CBC7-43E0-92CC-747729FD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E99E1-EDA9-4443-9384-B4AF595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5071-C8AF-4FB9-93D8-F7BE038E9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6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6128A-B72F-4771-8E22-CA573E67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0E4C4-5883-4669-BA62-3E695194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204EC6-95D5-405F-BC08-B5ED51AA2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DF9FC8-E323-4D10-AADB-6655390D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9F66-6839-4B65-A820-C00085CAF4D0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C77025-B1F4-450E-BF6F-E38A98A5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4B052F-F464-41E0-BEA9-9C39489C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5071-C8AF-4FB9-93D8-F7BE038E9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5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E7FA1-6DD6-4665-A368-0AC8AF24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DAA984-6F61-48D0-BB14-8882D53F4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2D079D-35EB-4441-BC48-8423D6589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CB99C8-A117-40D6-8FB4-67FEA0FB1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3165CC-D2D4-480D-95B2-B195939E6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D01C1B-FE56-4425-A57E-A4C7FC99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9F66-6839-4B65-A820-C00085CAF4D0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49CDB7-00D2-47B5-9ADC-2BBDBD55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C82A3F-5392-4D34-AA34-2C4973B9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5071-C8AF-4FB9-93D8-F7BE038E9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1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6A6DE-355B-4327-8620-8CCCC0B5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A4DDEC-635A-4C33-BA88-8CBE4D61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9F66-6839-4B65-A820-C00085CAF4D0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6E5742-3B12-467E-821E-B3956789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AA4F73-EB43-460A-AF27-ECF43C9F8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5071-C8AF-4FB9-93D8-F7BE038E9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6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461F7B-383E-47E3-968A-DB120685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9F66-6839-4B65-A820-C00085CAF4D0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C3D9CA-4D22-489B-8966-6F2778D9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91DA58-9968-4A2F-9633-D3F1A3EB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5071-C8AF-4FB9-93D8-F7BE038E9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9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61C64-F54B-4B8C-9624-B1765055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BF203-205F-4CE8-AE21-C385B7C7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7F2E7D-2A7E-4F42-A8FF-E907F4148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C988AC-6C0B-4ACB-912D-96DA54FB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9F66-6839-4B65-A820-C00085CAF4D0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21E584-031F-4E33-A89D-D1A924ED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202982-764A-438A-AE66-1384E120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5071-C8AF-4FB9-93D8-F7BE038E9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4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4EFF6-A8F2-43C1-9944-FD47C853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B3BD2E-88E5-4A26-A1AB-D0403ECAB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9DB3F7-112F-4FE4-A3F5-A16C81990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0ECB60-E55B-48D8-9C9D-8AD20BBE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9F66-6839-4B65-A820-C00085CAF4D0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4A608E-9B05-4521-A7B0-07E6678F8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844AE7-F11B-4D2F-AF90-5C5BC692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5071-C8AF-4FB9-93D8-F7BE038E9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8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81B630-5497-499D-9B17-921E3755E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141BED-6F40-4053-ACDA-849B151F2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4B64B9-48BE-4865-9C18-499D6D5C4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89F66-6839-4B65-A820-C00085CAF4D0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C5D53-4224-494D-9F19-57A279B19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2BE9A6-09A1-4B9F-B101-E0C4BB0CE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55071-C8AF-4FB9-93D8-F7BE038E9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2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tutorials/beginner/basics/quickstart_tutorial.html" TargetMode="External"/><Relationship Id="rId2" Type="http://schemas.openxmlformats.org/officeDocument/2006/relationships/hyperlink" Target="../homework/&#20316;&#19994;%204-&#22270;&#20687;&#35782;&#21035;.doc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audio/stable/tutorials/speech_recognition_pipeline_tutorial.html" TargetMode="External"/><Relationship Id="rId2" Type="http://schemas.openxmlformats.org/officeDocument/2006/relationships/hyperlink" Target="../homework/&#20316;&#19994;%205-&#35821;&#38899;&#35782;&#21035;.doc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tutorials/beginner/translation_transformer.html" TargetMode="External"/><Relationship Id="rId2" Type="http://schemas.openxmlformats.org/officeDocument/2006/relationships/hyperlink" Target="../homework/&#20316;&#19994;%206-&#25991;&#26412;&#35782;&#21035;.doc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tutorials/intermediate/mario_rl_tutorial.html" TargetMode="External"/><Relationship Id="rId2" Type="http://schemas.openxmlformats.org/officeDocument/2006/relationships/hyperlink" Target="../homework/&#20316;&#19994;%207-&#35838;&#31243;&#26368;&#32456;&#25253;&#21578;-&#39532;&#37324;&#22885;&#29609;&#23478;.doc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ytorch.org/get-started/locall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ytorch.org/tutorials/beginner/pytorch_with_example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ytorch.org/tutorials/beginner/nn_tutorial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get-started/locally/" TargetMode="External"/><Relationship Id="rId2" Type="http://schemas.openxmlformats.org/officeDocument/2006/relationships/hyperlink" Target="../homework/&#20316;&#19994;%201-pytorch&#23433;&#35013;.doc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get-started/locally/" TargetMode="External"/><Relationship Id="rId2" Type="http://schemas.openxmlformats.org/officeDocument/2006/relationships/hyperlink" Target="../homework/&#20316;&#19994;%201-pytorch&#23433;&#35013;.doc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tutorials/beginner/pytorch_with_examples.html" TargetMode="External"/><Relationship Id="rId2" Type="http://schemas.openxmlformats.org/officeDocument/2006/relationships/hyperlink" Target="../homework/&#20316;&#19994;%202-Learning%20PyTorch%20with%20Examples.doc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tutorials/beginner/nn_tutorial.html" TargetMode="External"/><Relationship Id="rId2" Type="http://schemas.openxmlformats.org/officeDocument/2006/relationships/hyperlink" Target="../homework/&#20316;&#19994;%203-torch-nn.doc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7EE3B-3E33-4CF6-A3A3-559D31CBC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582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zh-CN" altLang="en-US" sz="8000" dirty="0"/>
              <a:t>作 业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sz="4400" dirty="0"/>
              <a:t>AI with </a:t>
            </a:r>
            <a:r>
              <a:rPr lang="en-US" sz="4400" dirty="0" err="1"/>
              <a:t>Pytorch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31531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B78AC-476B-45E3-B15F-0BF30EF1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Homework 4—</a:t>
            </a:r>
            <a:r>
              <a:rPr lang="zh-CN" altLang="en-US" b="1" i="0" dirty="0">
                <a:solidFill>
                  <a:srgbClr val="212529"/>
                </a:solidFill>
                <a:effectLst/>
                <a:latin typeface="FreightSans"/>
              </a:rPr>
              <a:t>图像识别简述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A2785-2D0E-4FC8-A33D-9A86846A2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..\homework\</a:t>
            </a:r>
            <a:r>
              <a:rPr lang="zh-CN" altLang="en-US" dirty="0">
                <a:hlinkClick r:id="rId2" action="ppaction://hlinkfile"/>
              </a:rPr>
              <a:t>作业 </a:t>
            </a:r>
            <a:r>
              <a:rPr lang="en-US" altLang="zh-CN" dirty="0">
                <a:hlinkClick r:id="rId2" action="ppaction://hlinkfile"/>
              </a:rPr>
              <a:t>4-</a:t>
            </a:r>
            <a:r>
              <a:rPr lang="zh-CN" altLang="en-US" dirty="0">
                <a:hlinkClick r:id="rId2" action="ppaction://hlinkfile"/>
              </a:rPr>
              <a:t>图像识别</a:t>
            </a:r>
            <a:r>
              <a:rPr lang="en-US" altLang="zh-CN" dirty="0">
                <a:hlinkClick r:id="rId2" action="ppaction://hlinkfile"/>
              </a:rPr>
              <a:t>.</a:t>
            </a:r>
            <a:r>
              <a:rPr lang="en-US" dirty="0">
                <a:hlinkClick r:id="rId2" action="ppaction://hlinkfile"/>
              </a:rPr>
              <a:t>docx</a:t>
            </a:r>
            <a:endParaRPr lang="en-US" dirty="0"/>
          </a:p>
          <a:p>
            <a:r>
              <a:rPr lang="en-US" dirty="0">
                <a:hlinkClick r:id="rId3"/>
              </a:rPr>
              <a:t>https://pytorch.org/tutorials/beginner/basics/quickstart_tutorial.html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71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B78AC-476B-45E3-B15F-0BF30EF1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Homework 5—</a:t>
            </a:r>
            <a:r>
              <a:rPr lang="zh-CN" altLang="en-US" b="1" i="0" dirty="0">
                <a:solidFill>
                  <a:srgbClr val="212529"/>
                </a:solidFill>
                <a:effectLst/>
                <a:latin typeface="FreightSans"/>
              </a:rPr>
              <a:t>语音识别简述内容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A2785-2D0E-4FC8-A33D-9A86846A2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..\homework\</a:t>
            </a:r>
            <a:r>
              <a:rPr lang="zh-CN" altLang="en-US" dirty="0">
                <a:hlinkClick r:id="rId2" action="ppaction://hlinkfile"/>
              </a:rPr>
              <a:t>作业 </a:t>
            </a:r>
            <a:r>
              <a:rPr lang="en-US" altLang="zh-CN" dirty="0">
                <a:hlinkClick r:id="rId2" action="ppaction://hlinkfile"/>
              </a:rPr>
              <a:t>5-</a:t>
            </a:r>
            <a:r>
              <a:rPr lang="zh-CN" altLang="en-US" dirty="0">
                <a:hlinkClick r:id="rId2" action="ppaction://hlinkfile"/>
              </a:rPr>
              <a:t>语音识别</a:t>
            </a:r>
            <a:r>
              <a:rPr lang="en-US" altLang="zh-CN" dirty="0">
                <a:hlinkClick r:id="rId2" action="ppaction://hlinkfile"/>
              </a:rPr>
              <a:t>.</a:t>
            </a:r>
            <a:r>
              <a:rPr lang="en-US" dirty="0">
                <a:hlinkClick r:id="rId2" action="ppaction://hlinkfile"/>
              </a:rPr>
              <a:t>docx</a:t>
            </a:r>
            <a:endParaRPr lang="en-US" dirty="0"/>
          </a:p>
          <a:p>
            <a:r>
              <a:rPr lang="en-US" dirty="0">
                <a:hlinkClick r:id="rId3"/>
              </a:rPr>
              <a:t>https://pytorch.org/audio/stable/tutorials/speech_recognition_pipeline_tutorial.html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03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B78AC-476B-45E3-B15F-0BF30EF1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Homework 6—</a:t>
            </a:r>
            <a:r>
              <a:rPr lang="zh-CN" altLang="en-US" dirty="0"/>
              <a:t>文本识别</a:t>
            </a:r>
            <a:r>
              <a:rPr lang="zh-CN" altLang="en-US" b="1" i="0" dirty="0">
                <a:solidFill>
                  <a:srgbClr val="212529"/>
                </a:solidFill>
                <a:effectLst/>
                <a:latin typeface="FreightSans"/>
              </a:rPr>
              <a:t>简述内容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A2785-2D0E-4FC8-A33D-9A86846A2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..\homework\</a:t>
            </a:r>
            <a:r>
              <a:rPr lang="zh-CN" altLang="en-US" dirty="0">
                <a:hlinkClick r:id="rId2" action="ppaction://hlinkfile"/>
              </a:rPr>
              <a:t>作业 </a:t>
            </a:r>
            <a:r>
              <a:rPr lang="en-US" altLang="zh-CN" dirty="0">
                <a:hlinkClick r:id="rId2" action="ppaction://hlinkfile"/>
              </a:rPr>
              <a:t>6-</a:t>
            </a:r>
            <a:r>
              <a:rPr lang="zh-CN" altLang="en-US" dirty="0">
                <a:hlinkClick r:id="rId2" action="ppaction://hlinkfile"/>
              </a:rPr>
              <a:t>文本识别</a:t>
            </a:r>
            <a:r>
              <a:rPr lang="en-US" altLang="zh-CN" dirty="0">
                <a:hlinkClick r:id="rId2" action="ppaction://hlinkfile"/>
              </a:rPr>
              <a:t>.</a:t>
            </a:r>
            <a:r>
              <a:rPr lang="en-US" dirty="0">
                <a:hlinkClick r:id="rId2" action="ppaction://hlinkfile"/>
              </a:rPr>
              <a:t>docx</a:t>
            </a:r>
            <a:endParaRPr lang="en-US" dirty="0"/>
          </a:p>
          <a:p>
            <a:r>
              <a:rPr lang="en-US" dirty="0">
                <a:hlinkClick r:id="rId3"/>
              </a:rPr>
              <a:t>https://pytorch.org/tutorials/beginner/translation_transformer.html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90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B78AC-476B-45E3-B15F-0BF30EF1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7. Final Report—Mario play agent</a:t>
            </a:r>
            <a:r>
              <a:rPr lang="zh-CN" altLang="en-US" b="1" i="0" dirty="0">
                <a:solidFill>
                  <a:srgbClr val="212529"/>
                </a:solidFill>
                <a:effectLst/>
                <a:latin typeface="FreightSans"/>
              </a:rPr>
              <a:t>简述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A2785-2D0E-4FC8-A33D-9A86846A2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file"/>
              </a:rPr>
              <a:t>..\homework\</a:t>
            </a:r>
            <a:r>
              <a:rPr lang="zh-CN" altLang="en-US" dirty="0">
                <a:hlinkClick r:id="rId2" action="ppaction://hlinkfile"/>
              </a:rPr>
              <a:t>作业 </a:t>
            </a:r>
            <a:r>
              <a:rPr lang="en-US" altLang="zh-CN" dirty="0">
                <a:hlinkClick r:id="rId2" action="ppaction://hlinkfile"/>
              </a:rPr>
              <a:t>7-</a:t>
            </a:r>
            <a:r>
              <a:rPr lang="zh-CN" altLang="en-US" dirty="0">
                <a:hlinkClick r:id="rId2" action="ppaction://hlinkfile"/>
              </a:rPr>
              <a:t>课程最终报告</a:t>
            </a:r>
            <a:r>
              <a:rPr lang="en-US" altLang="zh-CN" dirty="0">
                <a:hlinkClick r:id="rId2" action="ppaction://hlinkfile"/>
              </a:rPr>
              <a:t>-</a:t>
            </a:r>
            <a:r>
              <a:rPr lang="zh-CN" altLang="en-US" dirty="0">
                <a:hlinkClick r:id="rId2" action="ppaction://hlinkfile"/>
              </a:rPr>
              <a:t>马里奥玩家</a:t>
            </a:r>
            <a:r>
              <a:rPr lang="en-US" altLang="zh-CN" dirty="0">
                <a:hlinkClick r:id="rId2" action="ppaction://hlinkfile"/>
              </a:rPr>
              <a:t>.docx</a:t>
            </a:r>
            <a:endParaRPr lang="en-US" altLang="zh-CN" dirty="0"/>
          </a:p>
          <a:p>
            <a:r>
              <a:rPr lang="en-US" dirty="0">
                <a:hlinkClick r:id="rId3"/>
              </a:rPr>
              <a:t>https://pytorch.org/tutorials/intermediate/mario_rl_tutorial.html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60633-4375-405A-9C22-25B739A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作业评分标准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7D454-B173-49AC-B362-6199D51CA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用自己的语言写作，可以有自己的独特表达方式，如图文结合 （完全，部分，非自己）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表达简洁 （非常、较、不、有创意）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内容完整 （完、不完整</a:t>
            </a:r>
            <a:r>
              <a:rPr lang="en-US" altLang="zh-CN" dirty="0"/>
              <a:t>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dirty="0"/>
              <a:t>禁止直接抄袭，判定抄袭后，教务处备案，直接判定</a:t>
            </a:r>
            <a:r>
              <a:rPr lang="en-US" altLang="zh-CN" dirty="0"/>
              <a:t>0</a:t>
            </a:r>
            <a:r>
              <a:rPr lang="zh-CN" altLang="en-US" dirty="0"/>
              <a:t>分（是，不）</a:t>
            </a:r>
            <a:endParaRPr lang="en-US" altLang="zh-CN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47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D5AEB-44F0-4387-B9F5-699C84B7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Pytorch</a:t>
            </a:r>
            <a:r>
              <a:rPr lang="en-US" dirty="0"/>
              <a:t> Installation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163D73-CF6E-49B5-AB0C-FCCB473E2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https://pytorch.org/get-started/locally/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EC0949-C595-42F8-A7A7-F6AE0B3FD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40" y="2377440"/>
            <a:ext cx="650239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8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9583F-B087-4C99-AA90-CA08D0C81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12529"/>
                </a:solidFill>
                <a:effectLst/>
                <a:latin typeface="FreightSans"/>
              </a:rPr>
              <a:t>Learning </a:t>
            </a:r>
            <a:r>
              <a:rPr lang="en-US" b="1" i="0" dirty="0" err="1">
                <a:solidFill>
                  <a:srgbClr val="212529"/>
                </a:solidFill>
                <a:effectLst/>
                <a:latin typeface="FreightSans"/>
              </a:rPr>
              <a:t>PyTorch</a:t>
            </a:r>
            <a:r>
              <a:rPr lang="en-US" b="1" i="0" dirty="0">
                <a:solidFill>
                  <a:srgbClr val="212529"/>
                </a:solidFill>
                <a:effectLst/>
                <a:latin typeface="FreightSans"/>
              </a:rPr>
              <a:t> with Examples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6159D-7895-4ED8-8D77-B55EA4C4D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https://pytorch.org/tutorials/beginner/pytorch_with_examples.html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DBE54F-56AA-4E90-A368-C95D7BBDA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40" y="2377440"/>
            <a:ext cx="6502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8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AB49C-1B18-4616-B0DF-A944157D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12529"/>
                </a:solidFill>
                <a:effectLst/>
                <a:latin typeface="FreightSans"/>
              </a:rPr>
              <a:t>What is </a:t>
            </a:r>
            <a:r>
              <a:rPr lang="en-US" b="1" i="1" dirty="0" err="1">
                <a:solidFill>
                  <a:srgbClr val="212529"/>
                </a:solidFill>
                <a:effectLst/>
                <a:latin typeface="FreightSans"/>
              </a:rPr>
              <a:t>torch.nn</a:t>
            </a:r>
            <a:r>
              <a:rPr lang="en-US" b="1" i="0" dirty="0">
                <a:solidFill>
                  <a:srgbClr val="212529"/>
                </a:solidFill>
                <a:effectLst/>
                <a:latin typeface="FreightSans"/>
              </a:rPr>
              <a:t> </a:t>
            </a:r>
            <a:r>
              <a:rPr lang="en-US" b="1" i="1" dirty="0">
                <a:solidFill>
                  <a:srgbClr val="212529"/>
                </a:solidFill>
                <a:effectLst/>
                <a:latin typeface="FreightSans"/>
              </a:rPr>
              <a:t>really</a:t>
            </a:r>
            <a:r>
              <a:rPr lang="en-US" b="1" i="0" dirty="0">
                <a:solidFill>
                  <a:srgbClr val="212529"/>
                </a:solidFill>
                <a:effectLst/>
                <a:latin typeface="FreightSans"/>
              </a:rPr>
              <a:t>?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79D823-9688-4FB2-BB5E-7A05ACAA0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https://pytorch.org/tutorials/beginner/nn_tutorial.html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18A879-6062-497E-8F2E-CCA1069F3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40" y="2377440"/>
            <a:ext cx="650240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2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B78AC-476B-45E3-B15F-0BF30EF1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Homework 1--</a:t>
            </a:r>
            <a:r>
              <a:rPr lang="en-US" dirty="0" err="1"/>
              <a:t>Pytorch</a:t>
            </a:r>
            <a:r>
              <a:rPr lang="en-US" dirty="0"/>
              <a:t> Installation </a:t>
            </a:r>
            <a:r>
              <a:rPr lang="zh-CN" altLang="en-US" dirty="0"/>
              <a:t>简述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A2785-2D0E-4FC8-A33D-9A86846A2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..\homework\</a:t>
            </a:r>
            <a:r>
              <a:rPr lang="zh-CN" altLang="en-US" dirty="0">
                <a:hlinkClick r:id="rId2" action="ppaction://hlinkfile"/>
              </a:rPr>
              <a:t>作业 </a:t>
            </a:r>
            <a:r>
              <a:rPr lang="en-US" altLang="zh-CN" dirty="0">
                <a:hlinkClick r:id="rId2" action="ppaction://hlinkfile"/>
              </a:rPr>
              <a:t>1-</a:t>
            </a:r>
            <a:r>
              <a:rPr lang="en-US" dirty="0">
                <a:hlinkClick r:id="rId2" action="ppaction://hlinkfile"/>
              </a:rPr>
              <a:t>pytorch</a:t>
            </a:r>
            <a:r>
              <a:rPr lang="zh-CN" altLang="en-US" dirty="0">
                <a:hlinkClick r:id="rId2" action="ppaction://hlinkfile"/>
              </a:rPr>
              <a:t>安装</a:t>
            </a:r>
            <a:r>
              <a:rPr lang="en-US" altLang="zh-CN" dirty="0">
                <a:hlinkClick r:id="rId2" action="ppaction://hlinkfile"/>
              </a:rPr>
              <a:t>.</a:t>
            </a:r>
            <a:r>
              <a:rPr lang="en-US" dirty="0">
                <a:hlinkClick r:id="rId2" action="ppaction://hlinkfile"/>
              </a:rPr>
              <a:t>docx</a:t>
            </a:r>
            <a:endParaRPr lang="en-US" dirty="0"/>
          </a:p>
          <a:p>
            <a:r>
              <a:rPr lang="en-US" dirty="0">
                <a:hlinkClick r:id="rId3"/>
              </a:rPr>
              <a:t>https://pytorch.org/get-started/locally/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20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B78AC-476B-45E3-B15F-0BF30EF1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Homework 1--</a:t>
            </a:r>
            <a:r>
              <a:rPr lang="en-US" dirty="0" err="1"/>
              <a:t>Pytorch</a:t>
            </a:r>
            <a:r>
              <a:rPr lang="en-US" dirty="0"/>
              <a:t> Installation </a:t>
            </a:r>
            <a:r>
              <a:rPr lang="zh-CN" altLang="en-US" dirty="0"/>
              <a:t>简述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A2785-2D0E-4FC8-A33D-9A86846A2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..\homework\</a:t>
            </a:r>
            <a:r>
              <a:rPr lang="zh-CN" altLang="en-US" dirty="0">
                <a:hlinkClick r:id="rId2" action="ppaction://hlinkfile"/>
              </a:rPr>
              <a:t>作业 </a:t>
            </a:r>
            <a:r>
              <a:rPr lang="en-US" altLang="zh-CN" dirty="0">
                <a:hlinkClick r:id="rId2" action="ppaction://hlinkfile"/>
              </a:rPr>
              <a:t>1-</a:t>
            </a:r>
            <a:r>
              <a:rPr lang="en-US" dirty="0">
                <a:hlinkClick r:id="rId2" action="ppaction://hlinkfile"/>
              </a:rPr>
              <a:t>pytorch</a:t>
            </a:r>
            <a:r>
              <a:rPr lang="zh-CN" altLang="en-US" dirty="0">
                <a:hlinkClick r:id="rId2" action="ppaction://hlinkfile"/>
              </a:rPr>
              <a:t>安装</a:t>
            </a:r>
            <a:r>
              <a:rPr lang="en-US" altLang="zh-CN" dirty="0">
                <a:hlinkClick r:id="rId2" action="ppaction://hlinkfile"/>
              </a:rPr>
              <a:t>.</a:t>
            </a:r>
            <a:r>
              <a:rPr lang="en-US" dirty="0">
                <a:hlinkClick r:id="rId2" action="ppaction://hlinkfile"/>
              </a:rPr>
              <a:t>docx</a:t>
            </a:r>
            <a:endParaRPr lang="en-US" dirty="0"/>
          </a:p>
          <a:p>
            <a:r>
              <a:rPr lang="en-US" dirty="0">
                <a:hlinkClick r:id="rId3"/>
              </a:rPr>
              <a:t>https://pytorch.org/get-started/locally/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88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B78AC-476B-45E3-B15F-0BF30EF1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Homework 2--</a:t>
            </a:r>
            <a:r>
              <a:rPr lang="en-US" b="1" i="0" dirty="0">
                <a:solidFill>
                  <a:srgbClr val="212529"/>
                </a:solidFill>
                <a:effectLst/>
                <a:latin typeface="FreightSans"/>
              </a:rPr>
              <a:t>Learning </a:t>
            </a:r>
            <a:r>
              <a:rPr lang="en-US" b="1" i="0" dirty="0" err="1">
                <a:solidFill>
                  <a:srgbClr val="212529"/>
                </a:solidFill>
                <a:effectLst/>
                <a:latin typeface="FreightSans"/>
              </a:rPr>
              <a:t>PyTorch</a:t>
            </a:r>
            <a:r>
              <a:rPr lang="en-US" b="1" i="0" dirty="0">
                <a:solidFill>
                  <a:srgbClr val="212529"/>
                </a:solidFill>
                <a:effectLst/>
                <a:latin typeface="FreightSans"/>
              </a:rPr>
              <a:t> with Examples</a:t>
            </a:r>
            <a:r>
              <a:rPr lang="zh-CN" altLang="en-US" b="1" i="0" dirty="0">
                <a:solidFill>
                  <a:srgbClr val="212529"/>
                </a:solidFill>
                <a:effectLst/>
                <a:latin typeface="FreightSans"/>
              </a:rPr>
              <a:t>简述内容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A2785-2D0E-4FC8-A33D-9A86846A2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..\homework\</a:t>
            </a:r>
            <a:r>
              <a:rPr lang="zh-CN" altLang="en-US" dirty="0">
                <a:hlinkClick r:id="rId2" action="ppaction://hlinkfile"/>
              </a:rPr>
              <a:t>作业 </a:t>
            </a:r>
            <a:r>
              <a:rPr lang="en-US" altLang="zh-CN" dirty="0">
                <a:hlinkClick r:id="rId2" action="ppaction://hlinkfile"/>
              </a:rPr>
              <a:t>2-</a:t>
            </a:r>
            <a:r>
              <a:rPr lang="en-US" dirty="0">
                <a:hlinkClick r:id="rId2" action="ppaction://hlinkfile"/>
              </a:rPr>
              <a:t>Learning </a:t>
            </a:r>
            <a:r>
              <a:rPr lang="en-US" dirty="0" err="1">
                <a:hlinkClick r:id="rId2" action="ppaction://hlinkfile"/>
              </a:rPr>
              <a:t>PyTorch</a:t>
            </a:r>
            <a:r>
              <a:rPr lang="en-US" dirty="0">
                <a:hlinkClick r:id="rId2" action="ppaction://hlinkfile"/>
              </a:rPr>
              <a:t> with Examples.docx</a:t>
            </a:r>
            <a:endParaRPr lang="en-US" dirty="0"/>
          </a:p>
          <a:p>
            <a:r>
              <a:rPr lang="en-US" dirty="0">
                <a:hlinkClick r:id="rId3"/>
              </a:rPr>
              <a:t>https://pytorch.org/tutorials/beginner/pytorch_with_examples.html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56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B78AC-476B-45E3-B15F-0BF30EF1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Homework 3--</a:t>
            </a:r>
            <a:r>
              <a:rPr lang="en-US" b="1" i="0" dirty="0">
                <a:solidFill>
                  <a:srgbClr val="212529"/>
                </a:solidFill>
                <a:effectLst/>
                <a:latin typeface="FreightSans"/>
              </a:rPr>
              <a:t>What is </a:t>
            </a:r>
            <a:r>
              <a:rPr lang="en-US" b="1" i="1" dirty="0" err="1">
                <a:solidFill>
                  <a:srgbClr val="212529"/>
                </a:solidFill>
                <a:effectLst/>
                <a:latin typeface="FreightSans"/>
              </a:rPr>
              <a:t>torch.nn</a:t>
            </a:r>
            <a:r>
              <a:rPr lang="en-US" b="1" i="0" dirty="0">
                <a:solidFill>
                  <a:srgbClr val="212529"/>
                </a:solidFill>
                <a:effectLst/>
                <a:latin typeface="FreightSans"/>
              </a:rPr>
              <a:t> </a:t>
            </a:r>
            <a:r>
              <a:rPr lang="en-US" b="1" i="1" dirty="0">
                <a:solidFill>
                  <a:srgbClr val="212529"/>
                </a:solidFill>
                <a:effectLst/>
                <a:latin typeface="FreightSans"/>
              </a:rPr>
              <a:t>really</a:t>
            </a:r>
            <a:r>
              <a:rPr lang="en-US" b="1" i="0" dirty="0">
                <a:solidFill>
                  <a:srgbClr val="212529"/>
                </a:solidFill>
                <a:effectLst/>
                <a:latin typeface="FreightSans"/>
              </a:rPr>
              <a:t>?</a:t>
            </a:r>
            <a:r>
              <a:rPr lang="zh-CN" altLang="en-US" b="1" i="0" dirty="0">
                <a:solidFill>
                  <a:srgbClr val="212529"/>
                </a:solidFill>
                <a:effectLst/>
                <a:latin typeface="FreightSans"/>
              </a:rPr>
              <a:t>简述内容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A2785-2D0E-4FC8-A33D-9A86846A2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..\homework\</a:t>
            </a:r>
            <a:r>
              <a:rPr lang="zh-CN" altLang="en-US" dirty="0">
                <a:hlinkClick r:id="rId2" action="ppaction://hlinkfile"/>
              </a:rPr>
              <a:t>作业 </a:t>
            </a:r>
            <a:r>
              <a:rPr lang="en-US" altLang="zh-CN" dirty="0">
                <a:hlinkClick r:id="rId2" action="ppaction://hlinkfile"/>
              </a:rPr>
              <a:t>3-</a:t>
            </a:r>
            <a:r>
              <a:rPr lang="en-US" dirty="0">
                <a:hlinkClick r:id="rId2" action="ppaction://hlinkfile"/>
              </a:rPr>
              <a:t>torch-nn.docx</a:t>
            </a:r>
            <a:endParaRPr lang="en-US" dirty="0"/>
          </a:p>
          <a:p>
            <a:r>
              <a:rPr lang="en-US" dirty="0">
                <a:hlinkClick r:id="rId3"/>
              </a:rPr>
              <a:t>https://pytorch.org/tutorials/beginner/nn_tutorial.html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387</Words>
  <Application>Microsoft Office PowerPoint</Application>
  <PresentationFormat>宽屏</PresentationFormat>
  <Paragraphs>36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FreightSans</vt:lpstr>
      <vt:lpstr>Arial</vt:lpstr>
      <vt:lpstr>Calibri</vt:lpstr>
      <vt:lpstr>Calibri Light</vt:lpstr>
      <vt:lpstr>Office 主题​​</vt:lpstr>
      <vt:lpstr>  作 业  AI with Pytorch</vt:lpstr>
      <vt:lpstr>作业评分标准</vt:lpstr>
      <vt:lpstr>Pytorch Installation</vt:lpstr>
      <vt:lpstr>Learning PyTorch with Examples</vt:lpstr>
      <vt:lpstr>What is torch.nn really?</vt:lpstr>
      <vt:lpstr>Homework 1--Pytorch Installation 简述</vt:lpstr>
      <vt:lpstr>Homework 1--Pytorch Installation 简述</vt:lpstr>
      <vt:lpstr>Homework 2--Learning PyTorch with Examples简述内容</vt:lpstr>
      <vt:lpstr>Homework 3--What is torch.nn really?简述内容</vt:lpstr>
      <vt:lpstr>Homework 4—图像识别简述</vt:lpstr>
      <vt:lpstr>Homework 5—语音识别简述内容</vt:lpstr>
      <vt:lpstr>Homework 6—文本识别简述内容</vt:lpstr>
      <vt:lpstr>7. Final Report—Mario play agent简述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with Pytorch</dc:title>
  <dc:creator>qi jin</dc:creator>
  <cp:lastModifiedBy>qi jin</cp:lastModifiedBy>
  <cp:revision>17</cp:revision>
  <dcterms:created xsi:type="dcterms:W3CDTF">2024-08-26T14:51:33Z</dcterms:created>
  <dcterms:modified xsi:type="dcterms:W3CDTF">2024-08-27T09:36:42Z</dcterms:modified>
</cp:coreProperties>
</file>