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3" r:id="rId8"/>
    <p:sldId id="260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08" y="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854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3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02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4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27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62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7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1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20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52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710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389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Air_Quality_Monitoring_Presentation.ppt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dirty="0"/>
              <a:t>Air Quality Monitorin</a:t>
            </a:r>
            <a:r>
              <a:rPr lang="en-US" dirty="0"/>
              <a:t>g System</a:t>
            </a:r>
            <a:r>
              <a:rPr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Luming Qi CS596 IOT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 data</a:t>
            </a:r>
          </a:p>
          <a:p>
            <a:r>
              <a:rPr lang="en-US" dirty="0"/>
              <a:t>Sending to flask server</a:t>
            </a:r>
          </a:p>
          <a:p>
            <a:r>
              <a:rPr lang="en-US" dirty="0"/>
              <a:t>Analyze </a:t>
            </a:r>
          </a:p>
          <a:p>
            <a:r>
              <a:rPr lang="en-US" dirty="0"/>
              <a:t>Alert if needed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ESP32 (</a:t>
            </a:r>
            <a:r>
              <a:rPr dirty="0" err="1"/>
              <a:t>LilyGO</a:t>
            </a:r>
            <a:r>
              <a:rPr dirty="0"/>
              <a:t> T-Display S3)</a:t>
            </a:r>
          </a:p>
          <a:p>
            <a:r>
              <a:rPr dirty="0"/>
              <a:t>- DHT22: Temperature and Humidity</a:t>
            </a:r>
          </a:p>
          <a:p>
            <a:r>
              <a:rPr dirty="0"/>
              <a:t>- SGP30: eCO2 and TVOC</a:t>
            </a:r>
          </a:p>
          <a:p>
            <a:r>
              <a:rPr dirty="0"/>
              <a:t>- SDS011: PM2.5 and PM10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Software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ESP32 sends data every 5s via HTTP POST</a:t>
            </a:r>
          </a:p>
          <a:p>
            <a:r>
              <a:rPr dirty="0"/>
              <a:t>- Flask server processes data at /data</a:t>
            </a:r>
          </a:p>
          <a:p>
            <a:r>
              <a:rPr dirty="0"/>
              <a:t>- Alerts sent via Gmail SMTP</a:t>
            </a:r>
          </a:p>
          <a:p>
            <a:r>
              <a:rPr dirty="0"/>
              <a:t>- Dashboard at / shows real-time graphs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E1AFE-8E4F-F74D-C152-DBE638A0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3F773-6AE4-6174-4228-7A189C8C6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Ubuntu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5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0ACD-EEE7-94F3-FC08-70A6F1F0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Flask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1C131-D2CD-93B5-241D-B51EB80F8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113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9D28-5038-CCB3-A7EB-2EA8B7A0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EC259-3FD5-1E2A-ED8F-A0608E37F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067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LED Alert</a:t>
            </a:r>
            <a:endParaRPr dirty="0"/>
          </a:p>
          <a:p>
            <a:r>
              <a:rPr dirty="0"/>
              <a:t>Alerts are emailed to the configured recipient.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Accessible at http://&lt;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  <a:hlinkClick r:id="rId2" action="ppaction://hlinkpres?slideindex=1&amp;slidetitle="/>
              </a:rPr>
              <a:t>http://3.147.49.233:5000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dirty="0"/>
              <a:t>- Shows last 20 data points</a:t>
            </a:r>
          </a:p>
          <a:p>
            <a:r>
              <a:rPr dirty="0"/>
              <a:t>- Uses Chart.js (log scale)</a:t>
            </a:r>
          </a:p>
          <a:p>
            <a:r>
              <a:rPr dirty="0"/>
              <a:t>- /latest returns JSON of current data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84</TotalTime>
  <Words>132</Words>
  <Application>Microsoft Office PowerPoint</Application>
  <PresentationFormat>On-screen Show (4:3)</PresentationFormat>
  <Paragraphs>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Consolas</vt:lpstr>
      <vt:lpstr>Tw Cen MT</vt:lpstr>
      <vt:lpstr>Tw Cen MT Condensed</vt:lpstr>
      <vt:lpstr>Wingdings 3</vt:lpstr>
      <vt:lpstr>Integral</vt:lpstr>
      <vt:lpstr>Air Quality Monitoring System </vt:lpstr>
      <vt:lpstr>Project Overview</vt:lpstr>
      <vt:lpstr>Hardware Setup</vt:lpstr>
      <vt:lpstr>Software Architecture</vt:lpstr>
      <vt:lpstr>Develop environment</vt:lpstr>
      <vt:lpstr>Flask Server</vt:lpstr>
      <vt:lpstr>AWS server</vt:lpstr>
      <vt:lpstr>Control</vt:lpstr>
      <vt:lpstr>Web Dashboard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Luming Qi</dc:creator>
  <cp:keywords/>
  <dc:description>generated using python-pptx</dc:description>
  <cp:lastModifiedBy>Luming Qi</cp:lastModifiedBy>
  <cp:revision>5</cp:revision>
  <dcterms:created xsi:type="dcterms:W3CDTF">2013-01-27T09:14:16Z</dcterms:created>
  <dcterms:modified xsi:type="dcterms:W3CDTF">2025-05-07T08:49:43Z</dcterms:modified>
  <cp:category/>
</cp:coreProperties>
</file>