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85" r:id="rId3"/>
    <p:sldId id="734" r:id="rId5"/>
    <p:sldId id="739" r:id="rId6"/>
    <p:sldId id="736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836" userDrawn="1">
          <p15:clr>
            <a:srgbClr val="A4A3A4"/>
          </p15:clr>
        </p15:guide>
        <p15:guide id="2" pos="6811" userDrawn="1">
          <p15:clr>
            <a:srgbClr val="A4A3A4"/>
          </p15:clr>
        </p15:guide>
        <p15:guide id="3" orient="horz" pos="2976" userDrawn="1">
          <p15:clr>
            <a:srgbClr val="A4A3A4"/>
          </p15:clr>
        </p15:guide>
        <p15:guide id="4" pos="483" userDrawn="1">
          <p15:clr>
            <a:srgbClr val="A4A3A4"/>
          </p15:clr>
        </p15:guide>
        <p15:guide id="5" orient="horz" pos="4133" userDrawn="1">
          <p15:clr>
            <a:srgbClr val="A4A3A4"/>
          </p15:clr>
        </p15:guide>
        <p15:guide id="6" orient="horz" pos="1049" userDrawn="1">
          <p15:clr>
            <a:srgbClr val="A4A3A4"/>
          </p15:clr>
        </p15:guide>
        <p15:guide id="7" orient="horz" pos="3562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3568" userDrawn="1">
          <p15:clr>
            <a:srgbClr val="A4A3A4"/>
          </p15:clr>
        </p15:guide>
        <p15:guide id="10" pos="4112" userDrawn="1">
          <p15:clr>
            <a:srgbClr val="A4A3A4"/>
          </p15:clr>
        </p15:guide>
        <p15:guide id="11" pos="2751" userDrawn="1">
          <p15:clr>
            <a:srgbClr val="A4A3A4"/>
          </p15:clr>
        </p15:guide>
        <p15:guide id="12" pos="4316" userDrawn="1">
          <p15:clr>
            <a:srgbClr val="A4A3A4"/>
          </p15:clr>
        </p15:guide>
        <p15:guide id="13" pos="6357" userDrawn="1">
          <p15:clr>
            <a:srgbClr val="A4A3A4"/>
          </p15:clr>
        </p15:guide>
        <p15:guide id="14" pos="3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4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E11"/>
    <a:srgbClr val="F8F8F8"/>
    <a:srgbClr val="FAFAFA"/>
    <a:srgbClr val="F9F9F9"/>
    <a:srgbClr val="F6F6F6"/>
    <a:srgbClr val="D9D9D9"/>
    <a:srgbClr val="F2F2F2"/>
    <a:srgbClr val="E6E6E6"/>
    <a:srgbClr val="831824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 autoAdjust="0"/>
    <p:restoredTop sz="94424" autoAdjust="0"/>
  </p:normalViewPr>
  <p:slideViewPr>
    <p:cSldViewPr snapToGrid="0" showGuides="1">
      <p:cViewPr varScale="1">
        <p:scale>
          <a:sx n="114" d="100"/>
          <a:sy n="114" d="100"/>
        </p:scale>
        <p:origin x="540" y="96"/>
      </p:cViewPr>
      <p:guideLst>
        <p:guide pos="5836"/>
        <p:guide pos="6811"/>
        <p:guide orient="horz" pos="2976"/>
        <p:guide pos="483"/>
        <p:guide orient="horz" pos="4133"/>
        <p:guide orient="horz" pos="1049"/>
        <p:guide orient="horz" pos="3562"/>
        <p:guide pos="3840"/>
        <p:guide pos="3568"/>
        <p:guide pos="4112"/>
        <p:guide pos="2751"/>
        <p:guide pos="4316"/>
        <p:guide pos="6357"/>
        <p:guide pos="3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3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99EB-6B6F-4303-84E5-698CBBF28A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D5E53-1996-4A18-8378-BCF5C8046D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 userDrawn="1"/>
        </p:nvSpPr>
        <p:spPr>
          <a:xfrm>
            <a:off x="-10363" y="6414868"/>
            <a:ext cx="12202363" cy="435195"/>
          </a:xfrm>
          <a:custGeom>
            <a:avLst/>
            <a:gdLst>
              <a:gd name="connsiteX0" fmla="*/ 6442848 w 12885696"/>
              <a:gd name="connsiteY0" fmla="*/ 0 h 677930"/>
              <a:gd name="connsiteX1" fmla="*/ 12818477 w 12885696"/>
              <a:gd name="connsiteY1" fmla="*/ 656546 h 677930"/>
              <a:gd name="connsiteX2" fmla="*/ 12885696 w 12885696"/>
              <a:gd name="connsiteY2" fmla="*/ 677930 h 677930"/>
              <a:gd name="connsiteX3" fmla="*/ 0 w 12885696"/>
              <a:gd name="connsiteY3" fmla="*/ 677930 h 677930"/>
              <a:gd name="connsiteX4" fmla="*/ 67219 w 12885696"/>
              <a:gd name="connsiteY4" fmla="*/ 656546 h 677930"/>
              <a:gd name="connsiteX5" fmla="*/ 6442848 w 12885696"/>
              <a:gd name="connsiteY5" fmla="*/ 0 h 677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85696" h="677930">
                <a:moveTo>
                  <a:pt x="6442848" y="0"/>
                </a:moveTo>
                <a:cubicBezTo>
                  <a:pt x="9144779" y="0"/>
                  <a:pt x="11510983" y="262931"/>
                  <a:pt x="12818477" y="656546"/>
                </a:cubicBezTo>
                <a:lnTo>
                  <a:pt x="12885696" y="677930"/>
                </a:lnTo>
                <a:lnTo>
                  <a:pt x="0" y="677930"/>
                </a:lnTo>
                <a:lnTo>
                  <a:pt x="67219" y="656546"/>
                </a:lnTo>
                <a:cubicBezTo>
                  <a:pt x="1374713" y="262931"/>
                  <a:pt x="3740917" y="0"/>
                  <a:pt x="644284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5"/>
          <p:cNvSpPr txBox="1"/>
          <p:nvPr userDrawn="1"/>
        </p:nvSpPr>
        <p:spPr>
          <a:xfrm>
            <a:off x="11707676" y="6479202"/>
            <a:ext cx="396009" cy="284675"/>
          </a:xfrm>
          <a:prstGeom prst="rect">
            <a:avLst/>
          </a:prstGeom>
          <a:noFill/>
        </p:spPr>
        <p:txBody>
          <a:bodyPr wrap="square" lIns="68562" tIns="34281" rIns="68562" bIns="34281" rtlCol="0" anchor="ctr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</a:fld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任意多边形 4"/>
          <p:cNvSpPr/>
          <p:nvPr userDrawn="1"/>
        </p:nvSpPr>
        <p:spPr>
          <a:xfrm flipH="1">
            <a:off x="274490" y="423071"/>
            <a:ext cx="496568" cy="557564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 userDrawn="1"/>
        </p:nvSpPr>
        <p:spPr>
          <a:xfrm flipH="1">
            <a:off x="425940" y="300119"/>
            <a:ext cx="496568" cy="443846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 flipH="1">
            <a:off x="11707674" y="6449058"/>
            <a:ext cx="396009" cy="343781"/>
          </a:xfrm>
          <a:custGeom>
            <a:avLst/>
            <a:gdLst>
              <a:gd name="connsiteX0" fmla="*/ 0 w 2463662"/>
              <a:gd name="connsiteY0" fmla="*/ 0 h 1478645"/>
              <a:gd name="connsiteX1" fmla="*/ 877819 w 2463662"/>
              <a:gd name="connsiteY1" fmla="*/ 0 h 1478645"/>
              <a:gd name="connsiteX2" fmla="*/ 877819 w 2463662"/>
              <a:gd name="connsiteY2" fmla="*/ 1105159 h 1478645"/>
              <a:gd name="connsiteX3" fmla="*/ 2463662 w 2463662"/>
              <a:gd name="connsiteY3" fmla="*/ 1105159 h 1478645"/>
              <a:gd name="connsiteX4" fmla="*/ 2463662 w 2463662"/>
              <a:gd name="connsiteY4" fmla="*/ 1478645 h 1478645"/>
              <a:gd name="connsiteX5" fmla="*/ 0 w 2463662"/>
              <a:gd name="connsiteY5" fmla="*/ 1478645 h 1478645"/>
              <a:gd name="connsiteX6" fmla="*/ 0 w 2463662"/>
              <a:gd name="connsiteY6" fmla="*/ 0 h 1478645"/>
              <a:gd name="connsiteX0-1" fmla="*/ 877819 w 2463662"/>
              <a:gd name="connsiteY0-2" fmla="*/ 1105159 h 1478645"/>
              <a:gd name="connsiteX1-3" fmla="*/ 2463662 w 2463662"/>
              <a:gd name="connsiteY1-4" fmla="*/ 1105159 h 1478645"/>
              <a:gd name="connsiteX2-5" fmla="*/ 2463662 w 2463662"/>
              <a:gd name="connsiteY2-6" fmla="*/ 1478645 h 1478645"/>
              <a:gd name="connsiteX3-7" fmla="*/ 0 w 2463662"/>
              <a:gd name="connsiteY3-8" fmla="*/ 1478645 h 1478645"/>
              <a:gd name="connsiteX4-9" fmla="*/ 0 w 2463662"/>
              <a:gd name="connsiteY4-10" fmla="*/ 0 h 1478645"/>
              <a:gd name="connsiteX5-11" fmla="*/ 877819 w 2463662"/>
              <a:gd name="connsiteY5-12" fmla="*/ 0 h 1478645"/>
              <a:gd name="connsiteX6-13" fmla="*/ 969259 w 2463662"/>
              <a:gd name="connsiteY6-14" fmla="*/ 1196599 h 1478645"/>
              <a:gd name="connsiteX0-15" fmla="*/ 877819 w 2463662"/>
              <a:gd name="connsiteY0-16" fmla="*/ 1105159 h 1478645"/>
              <a:gd name="connsiteX1-17" fmla="*/ 2463662 w 2463662"/>
              <a:gd name="connsiteY1-18" fmla="*/ 1105159 h 1478645"/>
              <a:gd name="connsiteX2-19" fmla="*/ 2463662 w 2463662"/>
              <a:gd name="connsiteY2-20" fmla="*/ 1478645 h 1478645"/>
              <a:gd name="connsiteX3-21" fmla="*/ 0 w 2463662"/>
              <a:gd name="connsiteY3-22" fmla="*/ 1478645 h 1478645"/>
              <a:gd name="connsiteX4-23" fmla="*/ 0 w 2463662"/>
              <a:gd name="connsiteY4-24" fmla="*/ 0 h 1478645"/>
              <a:gd name="connsiteX5-25" fmla="*/ 877819 w 2463662"/>
              <a:gd name="connsiteY5-26" fmla="*/ 0 h 1478645"/>
              <a:gd name="connsiteX0-27" fmla="*/ 2463662 w 2463662"/>
              <a:gd name="connsiteY0-28" fmla="*/ 1105159 h 1478645"/>
              <a:gd name="connsiteX1-29" fmla="*/ 2463662 w 2463662"/>
              <a:gd name="connsiteY1-30" fmla="*/ 1478645 h 1478645"/>
              <a:gd name="connsiteX2-31" fmla="*/ 0 w 2463662"/>
              <a:gd name="connsiteY2-32" fmla="*/ 1478645 h 1478645"/>
              <a:gd name="connsiteX3-33" fmla="*/ 0 w 2463662"/>
              <a:gd name="connsiteY3-34" fmla="*/ 0 h 1478645"/>
              <a:gd name="connsiteX4-35" fmla="*/ 877819 w 2463662"/>
              <a:gd name="connsiteY4-36" fmla="*/ 0 h 147864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63662" h="1478645">
                <a:moveTo>
                  <a:pt x="2463662" y="1105159"/>
                </a:moveTo>
                <a:lnTo>
                  <a:pt x="2463662" y="1478645"/>
                </a:lnTo>
                <a:lnTo>
                  <a:pt x="0" y="1478645"/>
                </a:lnTo>
                <a:lnTo>
                  <a:pt x="0" y="0"/>
                </a:lnTo>
                <a:lnTo>
                  <a:pt x="877819" y="0"/>
                </a:lnTo>
              </a:path>
            </a:pathLst>
          </a:cu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BFBFB"/>
              </a:gs>
              <a:gs pos="79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6" tIns="34288" rIns="68576" bIns="34288"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4" tIns="45718" rIns="91434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4" tIns="45718" rIns="91434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4DA96E64-783D-463C-BA44-F5AF67B464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4" tIns="45718" rIns="91434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A8C676CA-DACA-4216-AE75-62203F8377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4281210" y="1541981"/>
            <a:ext cx="3171687" cy="2069635"/>
          </a:xfrm>
          <a:custGeom>
            <a:avLst/>
            <a:gdLst>
              <a:gd name="connsiteX0" fmla="*/ 0 w 3171687"/>
              <a:gd name="connsiteY0" fmla="*/ 0 h 2069635"/>
              <a:gd name="connsiteX1" fmla="*/ 3171687 w 3171687"/>
              <a:gd name="connsiteY1" fmla="*/ 0 h 2069635"/>
              <a:gd name="connsiteX2" fmla="*/ 3171687 w 3171687"/>
              <a:gd name="connsiteY2" fmla="*/ 2069635 h 2069635"/>
              <a:gd name="connsiteX3" fmla="*/ 0 w 3171687"/>
              <a:gd name="connsiteY3" fmla="*/ 2069635 h 2069635"/>
              <a:gd name="connsiteX4" fmla="*/ 0 w 3171687"/>
              <a:gd name="connsiteY4" fmla="*/ 1810069 h 2069635"/>
              <a:gd name="connsiteX5" fmla="*/ 979903 w 3171687"/>
              <a:gd name="connsiteY5" fmla="*/ 1810069 h 2069635"/>
              <a:gd name="connsiteX6" fmla="*/ 979903 w 3171687"/>
              <a:gd name="connsiteY6" fmla="*/ 259565 h 2069635"/>
              <a:gd name="connsiteX7" fmla="*/ 0 w 3171687"/>
              <a:gd name="connsiteY7" fmla="*/ 259565 h 2069635"/>
              <a:gd name="connsiteX8" fmla="*/ 0 w 3171687"/>
              <a:gd name="connsiteY8" fmla="*/ 0 h 2069635"/>
              <a:gd name="connsiteX0-1" fmla="*/ 0 w 3171687"/>
              <a:gd name="connsiteY0-2" fmla="*/ 0 h 2069635"/>
              <a:gd name="connsiteX1-3" fmla="*/ 3171687 w 3171687"/>
              <a:gd name="connsiteY1-4" fmla="*/ 0 h 2069635"/>
              <a:gd name="connsiteX2-5" fmla="*/ 3171687 w 3171687"/>
              <a:gd name="connsiteY2-6" fmla="*/ 2069635 h 2069635"/>
              <a:gd name="connsiteX3-7" fmla="*/ 0 w 3171687"/>
              <a:gd name="connsiteY3-8" fmla="*/ 2069635 h 2069635"/>
              <a:gd name="connsiteX4-9" fmla="*/ 0 w 3171687"/>
              <a:gd name="connsiteY4-10" fmla="*/ 1810069 h 2069635"/>
              <a:gd name="connsiteX5-11" fmla="*/ 979903 w 3171687"/>
              <a:gd name="connsiteY5-12" fmla="*/ 1810069 h 2069635"/>
              <a:gd name="connsiteX6-13" fmla="*/ 979903 w 3171687"/>
              <a:gd name="connsiteY6-14" fmla="*/ 259565 h 2069635"/>
              <a:gd name="connsiteX7-15" fmla="*/ 0 w 3171687"/>
              <a:gd name="connsiteY7-16" fmla="*/ 259565 h 2069635"/>
              <a:gd name="connsiteX8-17" fmla="*/ 0 w 3171687"/>
              <a:gd name="connsiteY8-18" fmla="*/ 0 h 2069635"/>
              <a:gd name="connsiteX0-19" fmla="*/ 979903 w 3171687"/>
              <a:gd name="connsiteY0-20" fmla="*/ 1810069 h 2069635"/>
              <a:gd name="connsiteX1-21" fmla="*/ 979903 w 3171687"/>
              <a:gd name="connsiteY1-22" fmla="*/ 259565 h 2069635"/>
              <a:gd name="connsiteX2-23" fmla="*/ 0 w 3171687"/>
              <a:gd name="connsiteY2-24" fmla="*/ 259565 h 2069635"/>
              <a:gd name="connsiteX3-25" fmla="*/ 0 w 3171687"/>
              <a:gd name="connsiteY3-26" fmla="*/ 0 h 2069635"/>
              <a:gd name="connsiteX4-27" fmla="*/ 3171687 w 3171687"/>
              <a:gd name="connsiteY4-28" fmla="*/ 0 h 2069635"/>
              <a:gd name="connsiteX5-29" fmla="*/ 3171687 w 3171687"/>
              <a:gd name="connsiteY5-30" fmla="*/ 2069635 h 2069635"/>
              <a:gd name="connsiteX6-31" fmla="*/ 0 w 3171687"/>
              <a:gd name="connsiteY6-32" fmla="*/ 2069635 h 2069635"/>
              <a:gd name="connsiteX7-33" fmla="*/ 0 w 3171687"/>
              <a:gd name="connsiteY7-34" fmla="*/ 1810069 h 2069635"/>
              <a:gd name="connsiteX8-35" fmla="*/ 1071343 w 3171687"/>
              <a:gd name="connsiteY8-36" fmla="*/ 1901509 h 2069635"/>
              <a:gd name="connsiteX0-37" fmla="*/ 979903 w 3171687"/>
              <a:gd name="connsiteY0-38" fmla="*/ 1810069 h 2069635"/>
              <a:gd name="connsiteX1-39" fmla="*/ 979903 w 3171687"/>
              <a:gd name="connsiteY1-40" fmla="*/ 259565 h 2069635"/>
              <a:gd name="connsiteX2-41" fmla="*/ 0 w 3171687"/>
              <a:gd name="connsiteY2-42" fmla="*/ 259565 h 2069635"/>
              <a:gd name="connsiteX3-43" fmla="*/ 0 w 3171687"/>
              <a:gd name="connsiteY3-44" fmla="*/ 0 h 2069635"/>
              <a:gd name="connsiteX4-45" fmla="*/ 3171687 w 3171687"/>
              <a:gd name="connsiteY4-46" fmla="*/ 0 h 2069635"/>
              <a:gd name="connsiteX5-47" fmla="*/ 3171687 w 3171687"/>
              <a:gd name="connsiteY5-48" fmla="*/ 2069635 h 2069635"/>
              <a:gd name="connsiteX6-49" fmla="*/ 0 w 3171687"/>
              <a:gd name="connsiteY6-50" fmla="*/ 2069635 h 2069635"/>
              <a:gd name="connsiteX7-51" fmla="*/ 0 w 3171687"/>
              <a:gd name="connsiteY7-52" fmla="*/ 1810069 h 2069635"/>
              <a:gd name="connsiteX0-53" fmla="*/ 979903 w 3171687"/>
              <a:gd name="connsiteY0-54" fmla="*/ 259565 h 2069635"/>
              <a:gd name="connsiteX1-55" fmla="*/ 0 w 3171687"/>
              <a:gd name="connsiteY1-56" fmla="*/ 259565 h 2069635"/>
              <a:gd name="connsiteX2-57" fmla="*/ 0 w 3171687"/>
              <a:gd name="connsiteY2-58" fmla="*/ 0 h 2069635"/>
              <a:gd name="connsiteX3-59" fmla="*/ 3171687 w 3171687"/>
              <a:gd name="connsiteY3-60" fmla="*/ 0 h 2069635"/>
              <a:gd name="connsiteX4-61" fmla="*/ 3171687 w 3171687"/>
              <a:gd name="connsiteY4-62" fmla="*/ 2069635 h 2069635"/>
              <a:gd name="connsiteX5-63" fmla="*/ 0 w 3171687"/>
              <a:gd name="connsiteY5-64" fmla="*/ 2069635 h 2069635"/>
              <a:gd name="connsiteX6-65" fmla="*/ 0 w 3171687"/>
              <a:gd name="connsiteY6-66" fmla="*/ 1810069 h 2069635"/>
              <a:gd name="connsiteX0-67" fmla="*/ 0 w 3171687"/>
              <a:gd name="connsiteY0-68" fmla="*/ 259565 h 2069635"/>
              <a:gd name="connsiteX1-69" fmla="*/ 0 w 3171687"/>
              <a:gd name="connsiteY1-70" fmla="*/ 0 h 2069635"/>
              <a:gd name="connsiteX2-71" fmla="*/ 3171687 w 3171687"/>
              <a:gd name="connsiteY2-72" fmla="*/ 0 h 2069635"/>
              <a:gd name="connsiteX3-73" fmla="*/ 3171687 w 3171687"/>
              <a:gd name="connsiteY3-74" fmla="*/ 2069635 h 2069635"/>
              <a:gd name="connsiteX4-75" fmla="*/ 0 w 3171687"/>
              <a:gd name="connsiteY4-76" fmla="*/ 2069635 h 2069635"/>
              <a:gd name="connsiteX5-77" fmla="*/ 0 w 3171687"/>
              <a:gd name="connsiteY5-78" fmla="*/ 1810069 h 206963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171687" h="2069635">
                <a:moveTo>
                  <a:pt x="0" y="259565"/>
                </a:moveTo>
                <a:lnTo>
                  <a:pt x="0" y="0"/>
                </a:lnTo>
                <a:lnTo>
                  <a:pt x="3171687" y="0"/>
                </a:lnTo>
                <a:lnTo>
                  <a:pt x="3171687" y="2069635"/>
                </a:lnTo>
                <a:lnTo>
                  <a:pt x="0" y="2069635"/>
                </a:lnTo>
                <a:lnTo>
                  <a:pt x="0" y="1810069"/>
                </a:lnTo>
              </a:path>
            </a:pathLst>
          </a:custGeom>
          <a:noFill/>
          <a:ln w="317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5975793" y="1154495"/>
            <a:ext cx="2253807" cy="1262130"/>
          </a:xfrm>
          <a:custGeom>
            <a:avLst/>
            <a:gdLst>
              <a:gd name="connsiteX0" fmla="*/ 0 w 2253807"/>
              <a:gd name="connsiteY0" fmla="*/ 0 h 1262130"/>
              <a:gd name="connsiteX1" fmla="*/ 2253807 w 2253807"/>
              <a:gd name="connsiteY1" fmla="*/ 0 h 1262130"/>
              <a:gd name="connsiteX2" fmla="*/ 2253807 w 2253807"/>
              <a:gd name="connsiteY2" fmla="*/ 1262130 h 1262130"/>
              <a:gd name="connsiteX3" fmla="*/ 1013277 w 2253807"/>
              <a:gd name="connsiteY3" fmla="*/ 1262130 h 1262130"/>
              <a:gd name="connsiteX4" fmla="*/ 1013277 w 2253807"/>
              <a:gd name="connsiteY4" fmla="*/ 700070 h 1262130"/>
              <a:gd name="connsiteX5" fmla="*/ 0 w 2253807"/>
              <a:gd name="connsiteY5" fmla="*/ 700070 h 1262130"/>
              <a:gd name="connsiteX6" fmla="*/ 0 w 2253807"/>
              <a:gd name="connsiteY6" fmla="*/ 0 h 1262130"/>
              <a:gd name="connsiteX0-1" fmla="*/ 1013277 w 2253807"/>
              <a:gd name="connsiteY0-2" fmla="*/ 700070 h 1262130"/>
              <a:gd name="connsiteX1-3" fmla="*/ 0 w 2253807"/>
              <a:gd name="connsiteY1-4" fmla="*/ 700070 h 1262130"/>
              <a:gd name="connsiteX2-5" fmla="*/ 0 w 2253807"/>
              <a:gd name="connsiteY2-6" fmla="*/ 0 h 1262130"/>
              <a:gd name="connsiteX3-7" fmla="*/ 2253807 w 2253807"/>
              <a:gd name="connsiteY3-8" fmla="*/ 0 h 1262130"/>
              <a:gd name="connsiteX4-9" fmla="*/ 2253807 w 2253807"/>
              <a:gd name="connsiteY4-10" fmla="*/ 1262130 h 1262130"/>
              <a:gd name="connsiteX5-11" fmla="*/ 1013277 w 2253807"/>
              <a:gd name="connsiteY5-12" fmla="*/ 1262130 h 1262130"/>
              <a:gd name="connsiteX6-13" fmla="*/ 1104717 w 2253807"/>
              <a:gd name="connsiteY6-14" fmla="*/ 791510 h 1262130"/>
              <a:gd name="connsiteX0-15" fmla="*/ 1013277 w 2253807"/>
              <a:gd name="connsiteY0-16" fmla="*/ 700070 h 1262130"/>
              <a:gd name="connsiteX1-17" fmla="*/ 0 w 2253807"/>
              <a:gd name="connsiteY1-18" fmla="*/ 700070 h 1262130"/>
              <a:gd name="connsiteX2-19" fmla="*/ 0 w 2253807"/>
              <a:gd name="connsiteY2-20" fmla="*/ 0 h 1262130"/>
              <a:gd name="connsiteX3-21" fmla="*/ 2253807 w 2253807"/>
              <a:gd name="connsiteY3-22" fmla="*/ 0 h 1262130"/>
              <a:gd name="connsiteX4-23" fmla="*/ 2253807 w 2253807"/>
              <a:gd name="connsiteY4-24" fmla="*/ 1262130 h 1262130"/>
              <a:gd name="connsiteX5-25" fmla="*/ 1013277 w 2253807"/>
              <a:gd name="connsiteY5-26" fmla="*/ 1262130 h 1262130"/>
              <a:gd name="connsiteX0-27" fmla="*/ 0 w 2253807"/>
              <a:gd name="connsiteY0-28" fmla="*/ 700070 h 1262130"/>
              <a:gd name="connsiteX1-29" fmla="*/ 0 w 2253807"/>
              <a:gd name="connsiteY1-30" fmla="*/ 0 h 1262130"/>
              <a:gd name="connsiteX2-31" fmla="*/ 2253807 w 2253807"/>
              <a:gd name="connsiteY2-32" fmla="*/ 0 h 1262130"/>
              <a:gd name="connsiteX3-33" fmla="*/ 2253807 w 2253807"/>
              <a:gd name="connsiteY3-34" fmla="*/ 1262130 h 1262130"/>
              <a:gd name="connsiteX4-35" fmla="*/ 1013277 w 2253807"/>
              <a:gd name="connsiteY4-36" fmla="*/ 1262130 h 126213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53807" h="1262130">
                <a:moveTo>
                  <a:pt x="0" y="700070"/>
                </a:moveTo>
                <a:lnTo>
                  <a:pt x="0" y="0"/>
                </a:lnTo>
                <a:lnTo>
                  <a:pt x="2253807" y="0"/>
                </a:lnTo>
                <a:lnTo>
                  <a:pt x="2253807" y="1262130"/>
                </a:lnTo>
                <a:lnTo>
                  <a:pt x="1013277" y="1262130"/>
                </a:lnTo>
              </a:path>
            </a:pathLst>
          </a:custGeom>
          <a:noFill/>
          <a:ln w="317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5"/>
          <p:cNvSpPr txBox="1"/>
          <p:nvPr/>
        </p:nvSpPr>
        <p:spPr>
          <a:xfrm>
            <a:off x="3577059" y="1646205"/>
            <a:ext cx="3624042" cy="18611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accent1"/>
                </a:solidFill>
                <a:latin typeface="Impact" panose="020B0806030902050204" pitchFamily="34" charset="0"/>
                <a:ea typeface="微软雅黑" panose="020B0503020204020204" pitchFamily="34" charset="-122"/>
                <a:cs typeface="Ebrima" panose="02000000000000000000" pitchFamily="2" charset="0"/>
              </a:rPr>
              <a:t>2024</a:t>
            </a:r>
            <a:endParaRPr lang="zh-CN" altLang="en-US" sz="11500" dirty="0">
              <a:solidFill>
                <a:schemeClr val="accent1"/>
              </a:solidFill>
              <a:latin typeface="Impact" panose="020B0806030902050204" pitchFamily="34" charset="0"/>
              <a:ea typeface="微软雅黑" panose="020B0503020204020204" pitchFamily="34" charset="-122"/>
              <a:cs typeface="Ebrima" panose="02000000000000000000" pitchFamily="2" charset="0"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2329543" y="3851853"/>
            <a:ext cx="753291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  <a:cs typeface="Ebrima" panose="02000000000000000000" pitchFamily="2" charset="0"/>
              </a:rPr>
              <a:t>学科实践（一）</a:t>
            </a:r>
            <a:endParaRPr lang="zh-CN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幼圆" panose="02010509060101010101" pitchFamily="49" charset="-122"/>
              <a:cs typeface="Ebrima" panose="02000000000000000000" pitchFamily="2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565358" y="4837353"/>
            <a:ext cx="50612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  <a:cs typeface="Ebrima" panose="02000000000000000000" pitchFamily="2" charset="0"/>
                <a:sym typeface="+mn-ea"/>
              </a:rPr>
              <a:t>作业（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  <a:cs typeface="Ebrima" panose="02000000000000000000" pitchFamily="2" charset="0"/>
                <a:sym typeface="+mn-ea"/>
              </a:rPr>
              <a:t>6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幼圆" panose="02010509060101010101" pitchFamily="49" charset="-122"/>
                <a:cs typeface="Ebrima" panose="02000000000000000000" pitchFamily="2" charset="0"/>
                <a:sym typeface="+mn-ea"/>
              </a:rPr>
              <a:t>）</a:t>
            </a:r>
            <a:endParaRPr lang="en-US" altLang="zh-CN" sz="2000" spc="15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27120" y="5502074"/>
            <a:ext cx="2382654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主讲人：赵江声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03950" y="5502074"/>
            <a:ext cx="2382654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群：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872838034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9" grpId="0" bldLvl="0" animBg="1"/>
      <p:bldP spid="23" grpId="0" bldLvl="0" animBg="1"/>
      <p:bldP spid="25" grpId="0"/>
      <p:bldP spid="26" grpId="0"/>
      <p:bldP spid="26" grpId="1"/>
      <p:bldP spid="27" grpId="0"/>
      <p:bldP spid="3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80721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作业要求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256472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01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7"/>
          <p:cNvSpPr txBox="1"/>
          <p:nvPr/>
        </p:nvSpPr>
        <p:spPr>
          <a:xfrm>
            <a:off x="556895" y="1344295"/>
            <a:ext cx="11064240" cy="1751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ym typeface="微软雅黑" panose="020B0503020204020204" pitchFamily="34" charset="-122"/>
              </a:rPr>
              <a:t>所有文件（包含</a:t>
            </a:r>
            <a:r>
              <a:rPr lang="en-US" altLang="zh-CN" sz="1800" dirty="0">
                <a:sym typeface="微软雅黑" panose="020B0503020204020204" pitchFamily="34" charset="-122"/>
              </a:rPr>
              <a:t>html</a:t>
            </a:r>
            <a:r>
              <a:rPr lang="zh-CN" altLang="en-US" sz="1800" dirty="0"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ym typeface="微软雅黑" panose="020B0503020204020204" pitchFamily="34" charset="-122"/>
              </a:rPr>
              <a:t>css</a:t>
            </a:r>
            <a:r>
              <a:rPr lang="zh-CN" altLang="en-US" sz="1800" dirty="0"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ym typeface="微软雅黑" panose="020B0503020204020204" pitchFamily="34" charset="-122"/>
              </a:rPr>
              <a:t>js</a:t>
            </a:r>
            <a:r>
              <a:rPr lang="zh-CN" altLang="en-US" sz="1800" dirty="0">
                <a:sym typeface="微软雅黑" panose="020B0503020204020204" pitchFamily="34" charset="-122"/>
              </a:rPr>
              <a:t>等）按照原来的目录打包，解包后能正确运行显示。</a:t>
            </a:r>
            <a:endParaRPr lang="zh-CN" altLang="en-US" sz="1800" dirty="0">
              <a:sym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ym typeface="微软雅黑" panose="020B0503020204020204" pitchFamily="34" charset="-122"/>
              </a:rPr>
              <a:t>在</a:t>
            </a:r>
            <a:r>
              <a:rPr lang="en-US" altLang="zh-CN" sz="1800" dirty="0">
                <a:sym typeface="微软雅黑" panose="020B0503020204020204" pitchFamily="34" charset="-122"/>
              </a:rPr>
              <a:t>2024-11-06</a:t>
            </a:r>
            <a:r>
              <a:rPr lang="zh-CN" altLang="en-US" sz="1800" dirty="0">
                <a:sym typeface="微软雅黑" panose="020B0503020204020204" pitchFamily="34" charset="-122"/>
              </a:rPr>
              <a:t>前上传至</a:t>
            </a:r>
            <a:r>
              <a:rPr lang="en-US" altLang="zh-CN" sz="1800" dirty="0">
                <a:sym typeface="微软雅黑" panose="020B0503020204020204" pitchFamily="34" charset="-122"/>
              </a:rPr>
              <a:t> ftp://121.192.180.236/</a:t>
            </a:r>
            <a:r>
              <a:rPr lang="zh-CN" altLang="en-US" sz="1800" dirty="0">
                <a:sym typeface="微软雅黑" panose="020B0503020204020204" pitchFamily="34" charset="-122"/>
              </a:rPr>
              <a:t>上传作业</a:t>
            </a:r>
            <a:r>
              <a:rPr lang="en-US" altLang="zh-CN" sz="1800" dirty="0">
                <a:sym typeface="微软雅黑" panose="020B0503020204020204" pitchFamily="34" charset="-122"/>
              </a:rPr>
              <a:t>/</a:t>
            </a:r>
            <a:r>
              <a:rPr lang="zh-CN" altLang="en-US" sz="1800" dirty="0">
                <a:sym typeface="微软雅黑" panose="020B0503020204020204" pitchFamily="34" charset="-122"/>
              </a:rPr>
              <a:t>赵江声</a:t>
            </a:r>
            <a:r>
              <a:rPr lang="en-US" altLang="zh-CN" sz="1800" dirty="0">
                <a:sym typeface="微软雅黑" panose="020B0503020204020204" pitchFamily="34" charset="-122"/>
              </a:rPr>
              <a:t>/学科实践一（2024-2025）第1学期/</a:t>
            </a:r>
            <a:r>
              <a:rPr lang="zh-CN" altLang="en-US" sz="1800" dirty="0">
                <a:sym typeface="微软雅黑" panose="020B0503020204020204" pitchFamily="34" charset="-122"/>
              </a:rPr>
              <a:t>作业</a:t>
            </a:r>
            <a:r>
              <a:rPr lang="en-US" altLang="zh-CN" sz="1800" dirty="0">
                <a:sym typeface="微软雅黑" panose="020B0503020204020204" pitchFamily="34" charset="-122"/>
              </a:rPr>
              <a:t>5</a:t>
            </a:r>
            <a:endParaRPr lang="en-US" altLang="zh-CN" sz="1800" dirty="0">
              <a:sym typeface="微软雅黑" panose="020B0503020204020204" pitchFamily="34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sym typeface="微软雅黑" panose="020B0503020204020204" pitchFamily="34" charset="-122"/>
              </a:rPr>
              <a:t>作业名称：作业</a:t>
            </a:r>
            <a:r>
              <a:rPr lang="en-US" altLang="zh-CN" sz="1800" dirty="0">
                <a:sym typeface="微软雅黑" panose="020B0503020204020204" pitchFamily="34" charset="-122"/>
              </a:rPr>
              <a:t>5</a:t>
            </a:r>
            <a:r>
              <a:rPr lang="en-US" altLang="zh-CN" sz="1800" dirty="0">
                <a:sym typeface="微软雅黑" panose="020B0503020204020204" pitchFamily="34" charset="-122"/>
              </a:rPr>
              <a:t>-</a:t>
            </a:r>
            <a:r>
              <a:rPr lang="zh-CN" altLang="en-US" sz="1800" dirty="0">
                <a:sym typeface="微软雅黑" panose="020B0503020204020204" pitchFamily="34" charset="-122"/>
              </a:rPr>
              <a:t>姓名</a:t>
            </a:r>
            <a:r>
              <a:rPr lang="en-US" altLang="zh-CN" sz="1800" dirty="0">
                <a:sym typeface="微软雅黑" panose="020B0503020204020204" pitchFamily="34" charset="-122"/>
              </a:rPr>
              <a:t>-</a:t>
            </a:r>
            <a:r>
              <a:rPr lang="zh-CN" altLang="en-US" sz="1800" dirty="0">
                <a:sym typeface="微软雅黑" panose="020B0503020204020204" pitchFamily="34" charset="-122"/>
              </a:rPr>
              <a:t>学号后四位</a:t>
            </a:r>
            <a:r>
              <a:rPr lang="en-US" altLang="zh-CN" sz="1800" dirty="0">
                <a:sym typeface="微软雅黑" panose="020B0503020204020204" pitchFamily="34" charset="-122"/>
              </a:rPr>
              <a:t>.rar</a:t>
            </a:r>
            <a:endParaRPr lang="en-US" altLang="zh-CN" sz="18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205803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课后作业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249555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02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35065" y="973455"/>
            <a:ext cx="2754630" cy="49110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10040" y="981710"/>
            <a:ext cx="2726055" cy="49028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5130" y="1247140"/>
            <a:ext cx="5227320" cy="4928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400">
                <a:solidFill>
                  <a:schemeClr val="tx1"/>
                </a:solidFill>
              </a:rPr>
              <a:t>完成击鼓传花程序，完成如下要求：</a:t>
            </a:r>
            <a:endParaRPr lang="zh-CN" sz="2400">
              <a:solidFill>
                <a:schemeClr val="tx1"/>
              </a:solidFill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altLang="en-US" sz="2400">
                <a:solidFill>
                  <a:schemeClr val="tx1"/>
                </a:solidFill>
              </a:rPr>
              <a:t>完成如图的界面，及传花的功能</a:t>
            </a:r>
            <a:endParaRPr lang="zh-CN" altLang="en-US" sz="2400">
              <a:solidFill>
                <a:schemeClr val="tx1"/>
              </a:solidFill>
            </a:endParaRPr>
          </a:p>
          <a:p>
            <a:pPr marL="800100" lvl="1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r>
              <a:rPr lang="zh-CN" sz="2400">
                <a:solidFill>
                  <a:schemeClr val="tx1"/>
                </a:solidFill>
              </a:rPr>
              <a:t>如果传花有动画效果则更好</a:t>
            </a:r>
            <a:endParaRPr lang="en-US" altLang="zh-CN" sz="2400">
              <a:solidFill>
                <a:schemeClr val="tx1"/>
              </a:solidFill>
            </a:endParaRPr>
          </a:p>
          <a:p>
            <a:pPr marL="342900" indent="-3429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Ø"/>
            </a:pPr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>
            <a:spLocks noChangeArrowheads="1"/>
          </p:cNvSpPr>
          <p:nvPr/>
        </p:nvSpPr>
        <p:spPr bwMode="auto">
          <a:xfrm>
            <a:off x="1073958" y="224898"/>
            <a:ext cx="11899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anose="020B0604020202020204" pitchFamily="34" charset="0"/>
              </a:rPr>
              <a:t>Q&amp;A</a:t>
            </a:r>
            <a:endParaRPr lang="en-US" altLang="zh-CN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文本框 37"/>
          <p:cNvSpPr txBox="1"/>
          <p:nvPr/>
        </p:nvSpPr>
        <p:spPr>
          <a:xfrm>
            <a:off x="1073958" y="759817"/>
            <a:ext cx="2308007" cy="249555"/>
          </a:xfrm>
          <a:prstGeom prst="rect">
            <a:avLst/>
          </a:prstGeom>
          <a:noFill/>
        </p:spPr>
        <p:txBody>
          <a:bodyPr wrap="square" lIns="91431" tIns="45716" rIns="91431" bIns="45716" rtlCol="0">
            <a:spAutoFit/>
          </a:bodyPr>
          <a:lstStyle/>
          <a:p>
            <a:r>
              <a:rPr lang="en-US" altLang="zh-CN" sz="16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03</a:t>
            </a:r>
            <a:endParaRPr lang="zh-CN" altLang="en-US" sz="1600" baseline="-3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107"/>
          <p:cNvSpPr txBox="1"/>
          <p:nvPr/>
        </p:nvSpPr>
        <p:spPr>
          <a:xfrm>
            <a:off x="1399887" y="2268509"/>
            <a:ext cx="9552127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sz="6600" dirty="0">
                <a:sym typeface="微软雅黑" panose="020B0503020204020204" pitchFamily="34" charset="-122"/>
              </a:rPr>
              <a:t>小程序云开发</a:t>
            </a:r>
            <a:endParaRPr lang="zh-CN" altLang="en-US" sz="6600" dirty="0"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7995" y="4070985"/>
            <a:ext cx="4197985" cy="968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厦门大学信息学院</a:t>
            </a:r>
            <a:r>
              <a:rPr lang="en-US" altLang="zh-CN"/>
              <a:t> </a:t>
            </a:r>
            <a:r>
              <a:rPr lang="zh-CN" altLang="en-US"/>
              <a:t>实验教学中心</a:t>
            </a:r>
            <a:endParaRPr lang="en-US" altLang="zh-CN"/>
          </a:p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QQ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学习群：872838034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99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2" grpId="0"/>
      <p:bldP spid="3" grpId="0"/>
      <p:bldP spid="3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jY2YTdkZTNmNTE1MDc3YTMzMTIyYTcwODk2ZDVhYTQifQ=="/>
  <p:tag name="KSO_WPP_MARK_KEY" val="5f10f9e1-35ca-4216-b741-9bba9b516c9d"/>
</p:tagLst>
</file>

<file path=ppt/theme/theme1.xml><?xml version="1.0" encoding="utf-8"?>
<a:theme xmlns:a="http://schemas.openxmlformats.org/drawingml/2006/main" name="Office 主题">
  <a:themeElements>
    <a:clrScheme name="自定义 121">
      <a:dk1>
        <a:srgbClr val="1F1F1F"/>
      </a:dk1>
      <a:lt1>
        <a:srgbClr val="FFFFFF"/>
      </a:lt1>
      <a:dk2>
        <a:srgbClr val="454545"/>
      </a:dk2>
      <a:lt2>
        <a:srgbClr val="D8D8D8"/>
      </a:lt2>
      <a:accent1>
        <a:srgbClr val="9B1E11"/>
      </a:accent1>
      <a:accent2>
        <a:srgbClr val="736666"/>
      </a:accent2>
      <a:accent3>
        <a:srgbClr val="C1D842"/>
      </a:accent3>
      <a:accent4>
        <a:srgbClr val="4BACC6"/>
      </a:accent4>
      <a:accent5>
        <a:srgbClr val="F4CE3F"/>
      </a:accent5>
      <a:accent6>
        <a:srgbClr val="3F3F3F"/>
      </a:accent6>
      <a:hlink>
        <a:srgbClr val="222A35"/>
      </a:hlink>
      <a:folHlink>
        <a:srgbClr val="7F6000"/>
      </a:folHlink>
    </a:clrScheme>
    <a:fontScheme name="Lizzysu-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1">
    <a:dk1>
      <a:srgbClr val="1F1F1F"/>
    </a:dk1>
    <a:lt1>
      <a:srgbClr val="FFFFFF"/>
    </a:lt1>
    <a:dk2>
      <a:srgbClr val="454545"/>
    </a:dk2>
    <a:lt2>
      <a:srgbClr val="D8D8D8"/>
    </a:lt2>
    <a:accent1>
      <a:srgbClr val="9B1E11"/>
    </a:accent1>
    <a:accent2>
      <a:srgbClr val="736666"/>
    </a:accent2>
    <a:accent3>
      <a:srgbClr val="C1D842"/>
    </a:accent3>
    <a:accent4>
      <a:srgbClr val="4BACC6"/>
    </a:accent4>
    <a:accent5>
      <a:srgbClr val="F4CE3F"/>
    </a:accent5>
    <a:accent6>
      <a:srgbClr val="3F3F3F"/>
    </a:accent6>
    <a:hlink>
      <a:srgbClr val="222A35"/>
    </a:hlink>
    <a:folHlink>
      <a:srgbClr val="7F6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WPS 演示</Application>
  <PresentationFormat>宽屏</PresentationFormat>
  <Paragraphs>37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Impact</vt:lpstr>
      <vt:lpstr>Ebrima</vt:lpstr>
      <vt:lpstr>Arial Narrow</vt:lpstr>
      <vt:lpstr>幼圆</vt:lpstr>
      <vt:lpstr>Calibri</vt:lpstr>
      <vt:lpstr>Wingdings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熊猫办公PPT</dc:title>
  <dc:creator>熊猫办公</dc:creator>
  <cp:keywords>www.tukuppt.com</cp:keywords>
  <cp:lastModifiedBy>赵江声</cp:lastModifiedBy>
  <cp:revision>60</cp:revision>
  <dcterms:created xsi:type="dcterms:W3CDTF">2014-10-29T09:18:00Z</dcterms:created>
  <dcterms:modified xsi:type="dcterms:W3CDTF">2024-11-06T00:37:12Z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029002E3551B439E87A0CA68FF36F42F_13</vt:lpwstr>
  </property>
</Properties>
</file>