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85" r:id="rId3"/>
    <p:sldId id="734" r:id="rId5"/>
    <p:sldId id="739" r:id="rId6"/>
    <p:sldId id="738" r:id="rId7"/>
    <p:sldId id="736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836" userDrawn="1">
          <p15:clr>
            <a:srgbClr val="A4A3A4"/>
          </p15:clr>
        </p15:guide>
        <p15:guide id="2" pos="6811" userDrawn="1">
          <p15:clr>
            <a:srgbClr val="A4A3A4"/>
          </p15:clr>
        </p15:guide>
        <p15:guide id="3" orient="horz" pos="2976" userDrawn="1">
          <p15:clr>
            <a:srgbClr val="A4A3A4"/>
          </p15:clr>
        </p15:guide>
        <p15:guide id="4" pos="483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7" orient="horz" pos="3562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3568" userDrawn="1">
          <p15:clr>
            <a:srgbClr val="A4A3A4"/>
          </p15:clr>
        </p15:guide>
        <p15:guide id="10" pos="4112" userDrawn="1">
          <p15:clr>
            <a:srgbClr val="A4A3A4"/>
          </p15:clr>
        </p15:guide>
        <p15:guide id="11" pos="2751" userDrawn="1">
          <p15:clr>
            <a:srgbClr val="A4A3A4"/>
          </p15:clr>
        </p15:guide>
        <p15:guide id="12" pos="4316" userDrawn="1">
          <p15:clr>
            <a:srgbClr val="A4A3A4"/>
          </p15:clr>
        </p15:guide>
        <p15:guide id="13" pos="6357" userDrawn="1">
          <p15:clr>
            <a:srgbClr val="A4A3A4"/>
          </p15:clr>
        </p15:guide>
        <p15:guide id="14" pos="3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E11"/>
    <a:srgbClr val="F8F8F8"/>
    <a:srgbClr val="FAFAFA"/>
    <a:srgbClr val="F9F9F9"/>
    <a:srgbClr val="F6F6F6"/>
    <a:srgbClr val="D9D9D9"/>
    <a:srgbClr val="F2F2F2"/>
    <a:srgbClr val="E6E6E6"/>
    <a:srgbClr val="83182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424" autoAdjust="0"/>
  </p:normalViewPr>
  <p:slideViewPr>
    <p:cSldViewPr snapToGrid="0" showGuides="1">
      <p:cViewPr varScale="1">
        <p:scale>
          <a:sx n="114" d="100"/>
          <a:sy n="114" d="100"/>
        </p:scale>
        <p:origin x="540" y="96"/>
      </p:cViewPr>
      <p:guideLst>
        <p:guide pos="5836"/>
        <p:guide pos="6811"/>
        <p:guide orient="horz" pos="2976"/>
        <p:guide pos="483"/>
        <p:guide orient="horz" pos="4133"/>
        <p:guide orient="horz" pos="1049"/>
        <p:guide orient="horz" pos="3562"/>
        <p:guide pos="3840"/>
        <p:guide pos="3568"/>
        <p:guide pos="4112"/>
        <p:guide pos="2751"/>
        <p:guide pos="4316"/>
        <p:guide pos="6357"/>
        <p:guide pos="3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-10363" y="6414868"/>
            <a:ext cx="12202363" cy="435195"/>
          </a:xfrm>
          <a:custGeom>
            <a:avLst/>
            <a:gdLst>
              <a:gd name="connsiteX0" fmla="*/ 6442848 w 12885696"/>
              <a:gd name="connsiteY0" fmla="*/ 0 h 677930"/>
              <a:gd name="connsiteX1" fmla="*/ 12818477 w 12885696"/>
              <a:gd name="connsiteY1" fmla="*/ 656546 h 677930"/>
              <a:gd name="connsiteX2" fmla="*/ 12885696 w 12885696"/>
              <a:gd name="connsiteY2" fmla="*/ 677930 h 677930"/>
              <a:gd name="connsiteX3" fmla="*/ 0 w 12885696"/>
              <a:gd name="connsiteY3" fmla="*/ 677930 h 677930"/>
              <a:gd name="connsiteX4" fmla="*/ 67219 w 12885696"/>
              <a:gd name="connsiteY4" fmla="*/ 656546 h 677930"/>
              <a:gd name="connsiteX5" fmla="*/ 6442848 w 12885696"/>
              <a:gd name="connsiteY5" fmla="*/ 0 h 6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5696" h="677930">
                <a:moveTo>
                  <a:pt x="6442848" y="0"/>
                </a:moveTo>
                <a:cubicBezTo>
                  <a:pt x="9144779" y="0"/>
                  <a:pt x="11510983" y="262931"/>
                  <a:pt x="12818477" y="656546"/>
                </a:cubicBezTo>
                <a:lnTo>
                  <a:pt x="12885696" y="677930"/>
                </a:lnTo>
                <a:lnTo>
                  <a:pt x="0" y="677930"/>
                </a:lnTo>
                <a:lnTo>
                  <a:pt x="67219" y="656546"/>
                </a:lnTo>
                <a:cubicBezTo>
                  <a:pt x="1374713" y="262931"/>
                  <a:pt x="3740917" y="0"/>
                  <a:pt x="64428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 userDrawn="1"/>
        </p:nvSpPr>
        <p:spPr>
          <a:xfrm>
            <a:off x="11707676" y="6479202"/>
            <a:ext cx="396009" cy="284675"/>
          </a:xfrm>
          <a:prstGeom prst="rect">
            <a:avLst/>
          </a:prstGeom>
          <a:noFill/>
        </p:spPr>
        <p:txBody>
          <a:bodyPr wrap="square" lIns="68562" tIns="34281" rIns="68562" bIns="34281" rtlCol="0" anchor="ctr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任意多边形 4"/>
          <p:cNvSpPr/>
          <p:nvPr userDrawn="1"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11707674" y="6449058"/>
            <a:ext cx="396009" cy="343781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-1" fmla="*/ 877819 w 2463662"/>
              <a:gd name="connsiteY0-2" fmla="*/ 1105159 h 1478645"/>
              <a:gd name="connsiteX1-3" fmla="*/ 2463662 w 2463662"/>
              <a:gd name="connsiteY1-4" fmla="*/ 1105159 h 1478645"/>
              <a:gd name="connsiteX2-5" fmla="*/ 2463662 w 2463662"/>
              <a:gd name="connsiteY2-6" fmla="*/ 1478645 h 1478645"/>
              <a:gd name="connsiteX3-7" fmla="*/ 0 w 2463662"/>
              <a:gd name="connsiteY3-8" fmla="*/ 1478645 h 1478645"/>
              <a:gd name="connsiteX4-9" fmla="*/ 0 w 2463662"/>
              <a:gd name="connsiteY4-10" fmla="*/ 0 h 1478645"/>
              <a:gd name="connsiteX5-11" fmla="*/ 877819 w 2463662"/>
              <a:gd name="connsiteY5-12" fmla="*/ 0 h 1478645"/>
              <a:gd name="connsiteX6-13" fmla="*/ 969259 w 2463662"/>
              <a:gd name="connsiteY6-14" fmla="*/ 1196599 h 1478645"/>
              <a:gd name="connsiteX0-15" fmla="*/ 877819 w 2463662"/>
              <a:gd name="connsiteY0-16" fmla="*/ 1105159 h 1478645"/>
              <a:gd name="connsiteX1-17" fmla="*/ 2463662 w 2463662"/>
              <a:gd name="connsiteY1-18" fmla="*/ 1105159 h 1478645"/>
              <a:gd name="connsiteX2-19" fmla="*/ 2463662 w 2463662"/>
              <a:gd name="connsiteY2-20" fmla="*/ 1478645 h 1478645"/>
              <a:gd name="connsiteX3-21" fmla="*/ 0 w 2463662"/>
              <a:gd name="connsiteY3-22" fmla="*/ 1478645 h 1478645"/>
              <a:gd name="connsiteX4-23" fmla="*/ 0 w 2463662"/>
              <a:gd name="connsiteY4-24" fmla="*/ 0 h 1478645"/>
              <a:gd name="connsiteX5-25" fmla="*/ 877819 w 2463662"/>
              <a:gd name="connsiteY5-26" fmla="*/ 0 h 1478645"/>
              <a:gd name="connsiteX0-27" fmla="*/ 2463662 w 2463662"/>
              <a:gd name="connsiteY0-28" fmla="*/ 1105159 h 1478645"/>
              <a:gd name="connsiteX1-29" fmla="*/ 2463662 w 2463662"/>
              <a:gd name="connsiteY1-30" fmla="*/ 1478645 h 1478645"/>
              <a:gd name="connsiteX2-31" fmla="*/ 0 w 2463662"/>
              <a:gd name="connsiteY2-32" fmla="*/ 1478645 h 1478645"/>
              <a:gd name="connsiteX3-33" fmla="*/ 0 w 2463662"/>
              <a:gd name="connsiteY3-34" fmla="*/ 0 h 1478645"/>
              <a:gd name="connsiteX4-35" fmla="*/ 877819 w 2463662"/>
              <a:gd name="connsiteY4-36" fmla="*/ 0 h 14786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BFBFB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4DA96E64-783D-463C-BA44-F5AF67B46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4281210" y="1541981"/>
            <a:ext cx="3171687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5975793" y="1154495"/>
            <a:ext cx="2253807" cy="1262130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5"/>
          <p:cNvSpPr txBox="1"/>
          <p:nvPr/>
        </p:nvSpPr>
        <p:spPr>
          <a:xfrm>
            <a:off x="3577059" y="1646205"/>
            <a:ext cx="3624042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2024</a:t>
            </a:r>
            <a:endParaRPr lang="zh-CN" altLang="en-US" sz="115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2329543" y="3851853"/>
            <a:ext cx="75329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幼圆" panose="02010509060101010101" pitchFamily="49" charset="-122"/>
                <a:cs typeface="Ebrima" panose="02000000000000000000" pitchFamily="2" charset="0"/>
              </a:rPr>
              <a:t>学科实践（一）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幼圆" panose="02010509060101010101" pitchFamily="49" charset="-122"/>
              <a:cs typeface="Ebrima" panose="02000000000000000000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65358" y="4837353"/>
            <a:ext cx="50612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幼圆" panose="02010509060101010101" pitchFamily="49" charset="-122"/>
                <a:cs typeface="Ebrima" panose="02000000000000000000" pitchFamily="2" charset="0"/>
                <a:sym typeface="+mn-ea"/>
              </a:rPr>
              <a:t>作业（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幼圆" panose="02010509060101010101" pitchFamily="49" charset="-122"/>
                <a:cs typeface="Ebrima" panose="02000000000000000000" pitchFamily="2" charset="0"/>
                <a:sym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幼圆" panose="02010509060101010101" pitchFamily="49" charset="-122"/>
                <a:cs typeface="Ebrima" panose="02000000000000000000" pitchFamily="2" charset="0"/>
                <a:sym typeface="+mn-ea"/>
              </a:rPr>
              <a:t>）</a:t>
            </a:r>
            <a:endParaRPr lang="en-US" altLang="zh-CN" sz="2000" spc="1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27120" y="5502074"/>
            <a:ext cx="2382654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主讲人：赵江声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03950" y="5502074"/>
            <a:ext cx="2382654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872838034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9" grpId="0" bldLvl="0" animBg="1"/>
      <p:bldP spid="23" grpId="0" bldLvl="0" animBg="1"/>
      <p:bldP spid="25" grpId="0"/>
      <p:bldP spid="26" grpId="0"/>
      <p:bldP spid="26" grpId="1"/>
      <p:bldP spid="27" grpId="0"/>
      <p:bldP spid="3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作业要求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256472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107"/>
          <p:cNvSpPr txBox="1"/>
          <p:nvPr/>
        </p:nvSpPr>
        <p:spPr>
          <a:xfrm>
            <a:off x="556895" y="1344295"/>
            <a:ext cx="11064240" cy="175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ym typeface="微软雅黑" panose="020B0503020204020204" pitchFamily="34" charset="-122"/>
              </a:rPr>
              <a:t>所有文件（包含</a:t>
            </a:r>
            <a:r>
              <a:rPr lang="en-US" altLang="zh-CN" sz="1800" dirty="0">
                <a:sym typeface="微软雅黑" panose="020B0503020204020204" pitchFamily="34" charset="-122"/>
              </a:rPr>
              <a:t>html</a:t>
            </a:r>
            <a:r>
              <a:rPr lang="zh-CN" altLang="en-US" sz="1800" dirty="0"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ym typeface="微软雅黑" panose="020B0503020204020204" pitchFamily="34" charset="-122"/>
              </a:rPr>
              <a:t>css</a:t>
            </a:r>
            <a:r>
              <a:rPr lang="zh-CN" altLang="en-US" sz="1800" dirty="0"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ym typeface="微软雅黑" panose="020B0503020204020204" pitchFamily="34" charset="-122"/>
              </a:rPr>
              <a:t>js</a:t>
            </a:r>
            <a:r>
              <a:rPr lang="zh-CN" altLang="en-US" sz="1800" dirty="0">
                <a:sym typeface="微软雅黑" panose="020B0503020204020204" pitchFamily="34" charset="-122"/>
              </a:rPr>
              <a:t>等）按照原来的目录打包，解包后能正确运行显示。</a:t>
            </a:r>
            <a:endParaRPr lang="zh-CN" altLang="en-US" sz="1800" dirty="0">
              <a:sym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ym typeface="微软雅黑" panose="020B0503020204020204" pitchFamily="34" charset="-122"/>
              </a:rPr>
              <a:t>在</a:t>
            </a:r>
            <a:r>
              <a:rPr lang="en-US" altLang="zh-CN" sz="1800" dirty="0">
                <a:sym typeface="微软雅黑" panose="020B0503020204020204" pitchFamily="34" charset="-122"/>
              </a:rPr>
              <a:t>2024-09-28</a:t>
            </a:r>
            <a:r>
              <a:rPr lang="zh-CN" altLang="en-US" sz="1800" dirty="0">
                <a:sym typeface="微软雅黑" panose="020B0503020204020204" pitchFamily="34" charset="-122"/>
              </a:rPr>
              <a:t>前上传至</a:t>
            </a:r>
            <a:r>
              <a:rPr lang="en-US" altLang="zh-CN" sz="1800" dirty="0">
                <a:sym typeface="微软雅黑" panose="020B0503020204020204" pitchFamily="34" charset="-122"/>
              </a:rPr>
              <a:t> ftp://121.192.180.236/</a:t>
            </a:r>
            <a:r>
              <a:rPr lang="zh-CN" altLang="en-US" sz="1800" dirty="0">
                <a:sym typeface="微软雅黑" panose="020B0503020204020204" pitchFamily="34" charset="-122"/>
              </a:rPr>
              <a:t>上传作业</a:t>
            </a:r>
            <a:r>
              <a:rPr lang="en-US" altLang="zh-CN" sz="1800" dirty="0">
                <a:sym typeface="微软雅黑" panose="020B0503020204020204" pitchFamily="34" charset="-122"/>
              </a:rPr>
              <a:t>/</a:t>
            </a:r>
            <a:r>
              <a:rPr lang="zh-CN" altLang="en-US" sz="1800" dirty="0">
                <a:sym typeface="微软雅黑" panose="020B0503020204020204" pitchFamily="34" charset="-122"/>
              </a:rPr>
              <a:t>赵江声</a:t>
            </a:r>
            <a:r>
              <a:rPr lang="en-US" altLang="zh-CN" sz="1800" dirty="0">
                <a:sym typeface="微软雅黑" panose="020B0503020204020204" pitchFamily="34" charset="-122"/>
              </a:rPr>
              <a:t>/学科实践一（2024-2025）第1学期/</a:t>
            </a:r>
            <a:r>
              <a:rPr lang="zh-CN" altLang="en-US" sz="1800" dirty="0">
                <a:sym typeface="微软雅黑" panose="020B0503020204020204" pitchFamily="34" charset="-122"/>
              </a:rPr>
              <a:t>作业</a:t>
            </a:r>
            <a:r>
              <a:rPr lang="en-US" altLang="zh-CN" sz="1800" dirty="0">
                <a:sym typeface="微软雅黑" panose="020B0503020204020204" pitchFamily="34" charset="-122"/>
              </a:rPr>
              <a:t>2</a:t>
            </a:r>
            <a:endParaRPr lang="en-US" altLang="zh-CN" sz="1800" dirty="0">
              <a:sym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ym typeface="微软雅黑" panose="020B0503020204020204" pitchFamily="34" charset="-122"/>
              </a:rPr>
              <a:t>作业名称：作业</a:t>
            </a:r>
            <a:r>
              <a:rPr lang="en-US" altLang="zh-CN" sz="1800" dirty="0">
                <a:sym typeface="微软雅黑" panose="020B0503020204020204" pitchFamily="34" charset="-122"/>
              </a:rPr>
              <a:t>2-</a:t>
            </a:r>
            <a:r>
              <a:rPr lang="zh-CN" altLang="en-US" sz="1800" dirty="0">
                <a:sym typeface="微软雅黑" panose="020B0503020204020204" pitchFamily="34" charset="-122"/>
              </a:rPr>
              <a:t>姓名</a:t>
            </a:r>
            <a:r>
              <a:rPr lang="en-US" altLang="zh-CN" sz="1800" dirty="0">
                <a:sym typeface="微软雅黑" panose="020B0503020204020204" pitchFamily="34" charset="-122"/>
              </a:rPr>
              <a:t>-</a:t>
            </a:r>
            <a:r>
              <a:rPr lang="zh-CN" altLang="en-US" sz="1800" dirty="0">
                <a:sym typeface="微软雅黑" panose="020B0503020204020204" pitchFamily="34" charset="-122"/>
              </a:rPr>
              <a:t>学号后四位</a:t>
            </a:r>
            <a:r>
              <a:rPr lang="en-US" altLang="zh-CN" sz="1800" dirty="0">
                <a:sym typeface="微软雅黑" panose="020B0503020204020204" pitchFamily="34" charset="-122"/>
              </a:rPr>
              <a:t>.rar</a:t>
            </a:r>
            <a:endParaRPr lang="en-US" altLang="zh-CN" sz="18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205803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课后作业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249555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02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107"/>
          <p:cNvSpPr txBox="1"/>
          <p:nvPr/>
        </p:nvSpPr>
        <p:spPr>
          <a:xfrm>
            <a:off x="556895" y="1344295"/>
            <a:ext cx="3452495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dirty="0">
                <a:sym typeface="微软雅黑" panose="020B0503020204020204" pitchFamily="34" charset="-122"/>
              </a:rPr>
              <a:t>运用</a:t>
            </a:r>
            <a:r>
              <a:rPr lang="en-US" altLang="zh-CN" dirty="0">
                <a:sym typeface="微软雅黑" panose="020B0503020204020204" pitchFamily="34" charset="-122"/>
              </a:rPr>
              <a:t>Div + CSS</a:t>
            </a:r>
            <a:r>
              <a:rPr lang="zh-CN" altLang="en-US" dirty="0">
                <a:sym typeface="微软雅黑" panose="020B0503020204020204" pitchFamily="34" charset="-122"/>
              </a:rPr>
              <a:t>实现以下网页布局。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9390" y="1344295"/>
            <a:ext cx="8182610" cy="4091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205803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课后作业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249555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02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107"/>
          <p:cNvSpPr txBox="1"/>
          <p:nvPr/>
        </p:nvSpPr>
        <p:spPr>
          <a:xfrm>
            <a:off x="556895" y="1110615"/>
            <a:ext cx="11034395" cy="8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dirty="0">
                <a:sym typeface="微软雅黑" panose="020B0503020204020204" pitchFamily="34" charset="-122"/>
              </a:rPr>
              <a:t>运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来美化上周的个人简历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完成如图所示的几种简历中的任一种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ym typeface="微软雅黑" panose="020B0503020204020204" pitchFamily="34" charset="-122"/>
              </a:rPr>
              <a:t>如果是试卷或者其他的，也是十分鼓励，唯一的标准就是美观，美观，美观。</a:t>
            </a:r>
            <a:endParaRPr lang="zh-CN" altLang="en-US" b="1" dirty="0">
              <a:sym typeface="微软雅黑" panose="020B0503020204020204" pitchFamily="34" charset="-122"/>
            </a:endParaRPr>
          </a:p>
        </p:txBody>
      </p:sp>
      <p:pic>
        <p:nvPicPr>
          <p:cNvPr id="6" name="图片 5" descr="个人简历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2058035"/>
            <a:ext cx="3460115" cy="4615180"/>
          </a:xfrm>
          <a:prstGeom prst="rect">
            <a:avLst/>
          </a:prstGeom>
        </p:spPr>
      </p:pic>
      <p:pic>
        <p:nvPicPr>
          <p:cNvPr id="7" name="图片 6" descr="个人简历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2058035"/>
            <a:ext cx="3298825" cy="4666615"/>
          </a:xfrm>
          <a:prstGeom prst="rect">
            <a:avLst/>
          </a:prstGeom>
        </p:spPr>
      </p:pic>
      <p:pic>
        <p:nvPicPr>
          <p:cNvPr id="8" name="图片 7" descr="个人简历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35" y="2058035"/>
            <a:ext cx="3309620" cy="4633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11899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Q&amp;A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249555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03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107"/>
          <p:cNvSpPr txBox="1"/>
          <p:nvPr/>
        </p:nvSpPr>
        <p:spPr>
          <a:xfrm>
            <a:off x="1399887" y="2268509"/>
            <a:ext cx="9552127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sz="6600" dirty="0">
                <a:sym typeface="微软雅黑" panose="020B0503020204020204" pitchFamily="34" charset="-122"/>
              </a:rPr>
              <a:t>小程序云开发</a:t>
            </a:r>
            <a:endParaRPr lang="zh-CN" altLang="en-US" sz="6600" dirty="0"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7995" y="4070985"/>
            <a:ext cx="419798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厦门大学信息学院</a:t>
            </a:r>
            <a:r>
              <a:rPr lang="en-US" altLang="zh-CN"/>
              <a:t> </a:t>
            </a:r>
            <a:r>
              <a:rPr lang="zh-CN" altLang="en-US"/>
              <a:t>实验教学中心</a:t>
            </a:r>
            <a:endParaRPr lang="en-US" altLang="zh-CN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QQ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学习群：872838034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/>
      <p:bldP spid="39" grpId="0"/>
    </p:bldLst>
  </p:timing>
</p:sld>
</file>

<file path=ppt/tags/tag1.xml><?xml version="1.0" encoding="utf-8"?>
<p:tagLst xmlns:p="http://schemas.openxmlformats.org/presentationml/2006/main">
  <p:tag name="COMMONDATA" val="eyJoZGlkIjoiMjY2YTdkZTNmNTE1MDc3YTMzMTIyYTcwODk2ZDVhYTQifQ=="/>
  <p:tag name="KSO_WPP_MARK_KEY" val="5f10f9e1-35ca-4216-b741-9bba9b516c9d"/>
</p:tagLst>
</file>

<file path=ppt/theme/theme1.xml><?xml version="1.0" encoding="utf-8"?>
<a:theme xmlns:a="http://schemas.openxmlformats.org/drawingml/2006/main" name="Office 主题">
  <a:themeElements>
    <a:clrScheme name="自定义 121">
      <a:dk1>
        <a:srgbClr val="1F1F1F"/>
      </a:dk1>
      <a:lt1>
        <a:srgbClr val="FFFFFF"/>
      </a:lt1>
      <a:dk2>
        <a:srgbClr val="454545"/>
      </a:dk2>
      <a:lt2>
        <a:srgbClr val="D8D8D8"/>
      </a:lt2>
      <a:accent1>
        <a:srgbClr val="9B1E11"/>
      </a:accent1>
      <a:accent2>
        <a:srgbClr val="736666"/>
      </a:accent2>
      <a:accent3>
        <a:srgbClr val="C1D842"/>
      </a:accent3>
      <a:accent4>
        <a:srgbClr val="4BACC6"/>
      </a:accent4>
      <a:accent5>
        <a:srgbClr val="F4CE3F"/>
      </a:accent5>
      <a:accent6>
        <a:srgbClr val="3F3F3F"/>
      </a:accent6>
      <a:hlink>
        <a:srgbClr val="222A35"/>
      </a:hlink>
      <a:folHlink>
        <a:srgbClr val="7F6000"/>
      </a:folHlink>
    </a:clrScheme>
    <a:fontScheme name="Lizzysu-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演示</Application>
  <PresentationFormat>宽屏</PresentationFormat>
  <Paragraphs>42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Impact</vt:lpstr>
      <vt:lpstr>Ebrima</vt:lpstr>
      <vt:lpstr>Arial Narrow</vt:lpstr>
      <vt:lpstr>幼圆</vt:lpstr>
      <vt:lpstr>Calibri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赵江声</cp:lastModifiedBy>
  <cp:revision>57</cp:revision>
  <dcterms:created xsi:type="dcterms:W3CDTF">2014-10-29T09:18:00Z</dcterms:created>
  <dcterms:modified xsi:type="dcterms:W3CDTF">2024-09-19T00:59:32Z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63E47BE3D19D4E2DAABBB29F23BBCB65</vt:lpwstr>
  </property>
</Properties>
</file>