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EBB51CA-FA4F-4150-BE31-075026F2E136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0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EB83CBC-29D0-4DBF-90EE-23CA95C9E13A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95C9DC2-1C79-4B8E-AC7A-924915A91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1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3CBC-29D0-4DBF-90EE-23CA95C9E13A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9DC2-1C79-4B8E-AC7A-924915A91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58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3CBC-29D0-4DBF-90EE-23CA95C9E13A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9DC2-1C79-4B8E-AC7A-924915A91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27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3CBC-29D0-4DBF-90EE-23CA95C9E13A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9DC2-1C79-4B8E-AC7A-924915A91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3037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3CBC-29D0-4DBF-90EE-23CA95C9E13A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9DC2-1C79-4B8E-AC7A-924915A91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542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3CBC-29D0-4DBF-90EE-23CA95C9E13A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9DC2-1C79-4B8E-AC7A-924915A91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832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3CBC-29D0-4DBF-90EE-23CA95C9E13A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9DC2-1C79-4B8E-AC7A-924915A91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088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3CBC-29D0-4DBF-90EE-23CA95C9E13A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9DC2-1C79-4B8E-AC7A-924915A91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955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3CBC-29D0-4DBF-90EE-23CA95C9E13A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9DC2-1C79-4B8E-AC7A-924915A91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32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3CBC-29D0-4DBF-90EE-23CA95C9E13A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9DC2-1C79-4B8E-AC7A-924915A91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99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3CBC-29D0-4DBF-90EE-23CA95C9E13A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9DC2-1C79-4B8E-AC7A-924915A91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70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3CBC-29D0-4DBF-90EE-23CA95C9E13A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9DC2-1C79-4B8E-AC7A-924915A91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62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3CBC-29D0-4DBF-90EE-23CA95C9E13A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9DC2-1C79-4B8E-AC7A-924915A91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5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3CBC-29D0-4DBF-90EE-23CA95C9E13A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9DC2-1C79-4B8E-AC7A-924915A91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08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3CBC-29D0-4DBF-90EE-23CA95C9E13A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9DC2-1C79-4B8E-AC7A-924915A91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79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3CBC-29D0-4DBF-90EE-23CA95C9E13A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9DC2-1C79-4B8E-AC7A-924915A91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3CBC-29D0-4DBF-90EE-23CA95C9E13A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9DC2-1C79-4B8E-AC7A-924915A91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90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83CBC-29D0-4DBF-90EE-23CA95C9E13A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C9DC2-1C79-4B8E-AC7A-924915A91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082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58519-BEA0-2F39-D2B4-BF429439CE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项目报告</a:t>
            </a:r>
            <a:r>
              <a:rPr lang="en-US" altLang="zh-CN" dirty="0"/>
              <a:t>——</a:t>
            </a:r>
            <a:r>
              <a:rPr lang="zh-CN" altLang="en-US" dirty="0"/>
              <a:t>房地产市场数据采集与分析展示系统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AF94A4-63B5-825A-CDDA-57B4862F6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苏廷君</a:t>
            </a:r>
            <a:endParaRPr lang="en-US" altLang="zh-CN" dirty="0"/>
          </a:p>
          <a:p>
            <a:r>
              <a:rPr lang="en-US" altLang="zh-CN" dirty="0"/>
              <a:t>37220232203813</a:t>
            </a:r>
          </a:p>
          <a:p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30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93509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FA93D-EBA5-1D94-B2D4-46295114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项目要求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5D98DC0-DCDE-910F-B7DD-489890486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09" y="869176"/>
            <a:ext cx="5104046" cy="5370306"/>
          </a:xfrm>
        </p:spPr>
      </p:pic>
    </p:spTree>
    <p:extLst>
      <p:ext uri="{BB962C8B-B14F-4D97-AF65-F5344CB8AC3E}">
        <p14:creationId xmlns:p14="http://schemas.microsoft.com/office/powerpoint/2010/main" val="173418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4670B-C3D6-9187-4364-984C9463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技术细节与实现演示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1355A-531E-79FD-E763-75673FD29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数据采集</a:t>
            </a:r>
            <a:endParaRPr lang="en-US" altLang="zh-CN" dirty="0"/>
          </a:p>
          <a:p>
            <a:r>
              <a:rPr lang="zh-CN" altLang="en-US" dirty="0"/>
              <a:t>数据处理与分析</a:t>
            </a:r>
            <a:endParaRPr lang="en-US" altLang="zh-CN" dirty="0"/>
          </a:p>
          <a:p>
            <a:r>
              <a:rPr lang="en-US" altLang="zh-CN" dirty="0"/>
              <a:t>Web</a:t>
            </a:r>
            <a:r>
              <a:rPr lang="zh-CN" altLang="en-US" dirty="0"/>
              <a:t>应用开发</a:t>
            </a:r>
          </a:p>
        </p:txBody>
      </p:sp>
    </p:spTree>
    <p:extLst>
      <p:ext uri="{BB962C8B-B14F-4D97-AF65-F5344CB8AC3E}">
        <p14:creationId xmlns:p14="http://schemas.microsoft.com/office/powerpoint/2010/main" val="39811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F9FDB-01A4-F825-CA83-DB7FB87F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数据采集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25ACD5-73A7-F1BB-D873-4C0DDE27D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分析网站结构</a:t>
            </a:r>
            <a:endParaRPr lang="en-US" altLang="zh-CN" dirty="0"/>
          </a:p>
          <a:p>
            <a:r>
              <a:rPr lang="zh-CN" altLang="en-US" dirty="0"/>
              <a:t>编写爬虫</a:t>
            </a:r>
            <a:endParaRPr lang="en-US" altLang="zh-CN" dirty="0"/>
          </a:p>
          <a:p>
            <a:r>
              <a:rPr lang="zh-CN" altLang="en-US" dirty="0"/>
              <a:t>储存数据</a:t>
            </a:r>
          </a:p>
        </p:txBody>
      </p:sp>
    </p:spTree>
    <p:extLst>
      <p:ext uri="{BB962C8B-B14F-4D97-AF65-F5344CB8AC3E}">
        <p14:creationId xmlns:p14="http://schemas.microsoft.com/office/powerpoint/2010/main" val="263204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99767-FBA8-251F-849B-511B458C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FD9749-6CEB-6ABA-E46B-9457AAD13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数据清洗</a:t>
            </a:r>
            <a:endParaRPr lang="en-US" altLang="zh-CN" dirty="0"/>
          </a:p>
          <a:p>
            <a:r>
              <a:rPr lang="zh-CN" altLang="en-US" dirty="0"/>
              <a:t>统计并生成图表</a:t>
            </a:r>
          </a:p>
        </p:txBody>
      </p:sp>
    </p:spTree>
    <p:extLst>
      <p:ext uri="{BB962C8B-B14F-4D97-AF65-F5344CB8AC3E}">
        <p14:creationId xmlns:p14="http://schemas.microsoft.com/office/powerpoint/2010/main" val="1927460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32538-6B29-7F31-6424-6D6EEA5B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A99804-A9E0-D137-B3CA-E36D5D85F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设计页面</a:t>
            </a:r>
            <a:endParaRPr lang="en-US" altLang="zh-CN" dirty="0"/>
          </a:p>
          <a:p>
            <a:r>
              <a:rPr lang="zh-CN" altLang="en-US" dirty="0"/>
              <a:t>编写展示函数</a:t>
            </a:r>
            <a:endParaRPr lang="en-US" altLang="zh-CN" dirty="0"/>
          </a:p>
          <a:p>
            <a:r>
              <a:rPr lang="zh-CN" altLang="en-US" dirty="0"/>
              <a:t>分析结果嵌入</a:t>
            </a:r>
            <a:r>
              <a:rPr lang="en-US" altLang="zh-CN" dirty="0"/>
              <a:t>web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4365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13</TotalTime>
  <Words>58</Words>
  <Application>Microsoft Office PowerPoint</Application>
  <PresentationFormat>宽屏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Tw Cen MT</vt:lpstr>
      <vt:lpstr>电路</vt:lpstr>
      <vt:lpstr>项目报告——房地产市场数据采集与分析展示系统</vt:lpstr>
      <vt:lpstr>项目要求</vt:lpstr>
      <vt:lpstr>技术细节与实现演示</vt:lpstr>
      <vt:lpstr>数据采集</vt:lpstr>
      <vt:lpstr>数据处理</vt:lpstr>
      <vt:lpstr>Web开发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项目报告——房地产市场数据采集与分析展示系统</dc:title>
  <dc:creator>廷君 苏</dc:creator>
  <cp:lastModifiedBy>廷君 苏</cp:lastModifiedBy>
  <cp:revision>1</cp:revision>
  <dcterms:created xsi:type="dcterms:W3CDTF">2024-07-30T13:17:09Z</dcterms:created>
  <dcterms:modified xsi:type="dcterms:W3CDTF">2024-07-30T13:30:25Z</dcterms:modified>
</cp:coreProperties>
</file>