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82" r:id="rId3"/>
    <p:sldId id="28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4ED2A1E-AE3F-494A-AB4A-DE5F892DF4BD}" type="datetimeFigureOut">
              <a:rPr lang="zh-CN" altLang="en-US"/>
              <a:pPr>
                <a:defRPr/>
              </a:pPr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7FBD774-C354-401F-B278-6514D02DA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3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2" y="233"/>
              <a:ext cx="1856" cy="3626"/>
              <a:chOff x="3010" y="777"/>
              <a:chExt cx="1856" cy="3626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6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0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7" y="2165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5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3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3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2" y="127"/>
              <a:ext cx="356" cy="608"/>
              <a:chOff x="1728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9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8"/>
              <a:ext cx="500" cy="500"/>
              <a:chOff x="1727" y="867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9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0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6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700D-FE75-4532-8BC9-559108EAB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39966-C264-4035-AD12-801384563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32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9DE5-2F87-48B4-919B-5D4EC6E1A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17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9D498-3C88-41EC-A40D-5077FF547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CD5B-5C79-4974-AA8B-6A2A8A529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8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7A83-D788-4051-8A9E-1427DA629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7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5D0D7-7E79-4D29-BC35-58FA98634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3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42992-F914-4AD5-9BF3-8B8D57AD7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A7B37-9E09-490B-85E4-A704F3B1A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2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16AE-D0E0-4589-9DF4-3A38E1223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9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8ECD7-3BE4-4D95-8200-CAED377DA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43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B8C5E-BACE-488F-A2F8-D4DE6FFFD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8B97-5555-4547-A803-A6EB6992E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2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6" y="1721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8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9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445439-711B-4D34-BE4D-5FD76F63AD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0A34A46-720B-467C-B500-6A17097241E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边界约束条件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zh-CN" altLang="en-US"/>
              <a:t>要求</a:t>
            </a:r>
            <a:r>
              <a:rPr lang="en-US" altLang="zh-CN" b="1" i="1">
                <a:latin typeface="Times New Roman" pitchFamily="18" charset="0"/>
              </a:rPr>
              <a:t>3n</a:t>
            </a:r>
            <a:r>
              <a:rPr lang="zh-CN" altLang="en-US"/>
              <a:t>个未知数</a:t>
            </a:r>
          </a:p>
          <a:p>
            <a:pPr eaLnBrk="1" hangingPunct="1"/>
            <a:r>
              <a:rPr lang="zh-CN" altLang="en-US"/>
              <a:t>已有的条件有</a:t>
            </a:r>
            <a:r>
              <a:rPr lang="en-US" altLang="zh-CN" b="1" i="1">
                <a:latin typeface="Times New Roman" pitchFamily="18" charset="0"/>
              </a:rPr>
              <a:t>2n+(n-1)=3n-1</a:t>
            </a:r>
            <a:r>
              <a:rPr lang="zh-CN" altLang="en-US"/>
              <a:t>个</a:t>
            </a:r>
          </a:p>
          <a:p>
            <a:pPr eaLnBrk="1" hangingPunct="1"/>
            <a:r>
              <a:rPr lang="zh-CN" altLang="en-US"/>
              <a:t>条件还差一个</a:t>
            </a:r>
            <a:r>
              <a:rPr lang="zh-CN" altLang="en-US">
                <a:sym typeface="Wingdings" pitchFamily="2" charset="2"/>
              </a:rPr>
              <a:t></a:t>
            </a:r>
          </a:p>
          <a:p>
            <a:pPr eaLnBrk="1" hangingPunct="1"/>
            <a:r>
              <a:rPr lang="zh-CN" altLang="en-US">
                <a:sym typeface="Wingdings" pitchFamily="2" charset="2"/>
              </a:rPr>
              <a:t>怎么构造</a:t>
            </a:r>
            <a:r>
              <a:rPr lang="en-US" altLang="zh-CN" b="1" i="1">
                <a:latin typeface="Times New Roman" pitchFamily="18" charset="0"/>
                <a:sym typeface="Wingdings" pitchFamily="2" charset="2"/>
              </a:rPr>
              <a:t>3n</a:t>
            </a:r>
            <a:r>
              <a:rPr lang="zh-CN" altLang="en-US">
                <a:sym typeface="Wingdings" pitchFamily="2" charset="2"/>
              </a:rPr>
              <a:t>个约束条件</a:t>
            </a:r>
            <a:endParaRPr lang="zh-CN" altLang="en-US">
              <a:solidFill>
                <a:srgbClr val="660033"/>
              </a:solidFill>
              <a:sym typeface="Wingdings" pitchFamily="2" charset="2"/>
            </a:endParaRPr>
          </a:p>
          <a:p>
            <a:pPr lvl="1" eaLnBrk="1" hangingPunct="1"/>
            <a:r>
              <a:rPr lang="zh-CN" altLang="en-US"/>
              <a:t>附加条件</a:t>
            </a:r>
          </a:p>
          <a:p>
            <a:pPr lvl="2" eaLnBrk="1" hangingPunct="1"/>
            <a:r>
              <a:rPr lang="en-US" altLang="zh-CN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/>
              <a:t>=0</a:t>
            </a:r>
            <a:endParaRPr lang="en-US" altLang="zh-CN" b="1" i="1" baseline="-2500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zh-CN" altLang="en-US"/>
              <a:t>边界点导数：</a:t>
            </a:r>
          </a:p>
          <a:p>
            <a:pPr lvl="1" eaLnBrk="1" hangingPunct="1"/>
            <a:r>
              <a:rPr lang="zh-CN" altLang="en-US"/>
              <a:t>更改条件</a:t>
            </a:r>
          </a:p>
          <a:p>
            <a:pPr lvl="2" eaLnBrk="1" hangingPunct="1"/>
            <a:endParaRPr lang="en-US" altLang="zh-CN"/>
          </a:p>
        </p:txBody>
      </p:sp>
      <p:pic>
        <p:nvPicPr>
          <p:cNvPr id="11268" name="Picture 5" descr="更改条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3600"/>
            <a:ext cx="784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附加条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943475"/>
            <a:ext cx="1733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F68AE1E-2EE3-48BF-90D0-42A30AA9168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391604-AA75-46FE-A670-8DB0CDA120DB}"/>
              </a:ext>
            </a:extLst>
          </p:cNvPr>
          <p:cNvCxnSpPr/>
          <p:nvPr/>
        </p:nvCxnSpPr>
        <p:spPr>
          <a:xfrm>
            <a:off x="1115616" y="6309320"/>
            <a:ext cx="9361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43E7D1-F4B8-4931-BA1E-50FF2865DD6C}"/>
              </a:ext>
            </a:extLst>
          </p:cNvPr>
          <p:cNvCxnSpPr>
            <a:cxnSpLocks/>
          </p:cNvCxnSpPr>
          <p:nvPr/>
        </p:nvCxnSpPr>
        <p:spPr>
          <a:xfrm>
            <a:off x="2195736" y="6309320"/>
            <a:ext cx="230425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E219819-FF07-4FC8-9B83-DB0BC1DFF933}"/>
              </a:ext>
            </a:extLst>
          </p:cNvPr>
          <p:cNvCxnSpPr/>
          <p:nvPr/>
        </p:nvCxnSpPr>
        <p:spPr>
          <a:xfrm>
            <a:off x="4644008" y="6309320"/>
            <a:ext cx="9361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5D06B6D-E461-4DB2-AF26-B0E57604C9AB}"/>
              </a:ext>
            </a:extLst>
          </p:cNvPr>
          <p:cNvSpPr/>
          <p:nvPr/>
        </p:nvSpPr>
        <p:spPr>
          <a:xfrm>
            <a:off x="5652120" y="5877272"/>
            <a:ext cx="3331096" cy="45719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一种炮耳（轴或耳轴，尤指炮两边形成旋转中轴的两个圆柱形小突起）被冷却，温度从</a:t>
            </a:r>
            <a:r>
              <a:rPr lang="en-US" altLang="zh-CN" sz="2400"/>
              <a:t>80</a:t>
            </a:r>
            <a:r>
              <a:rPr lang="en-US" altLang="zh-CN" sz="2400" baseline="30000"/>
              <a:t>0</a:t>
            </a:r>
            <a:r>
              <a:rPr lang="en-US" altLang="zh-CN" sz="2400"/>
              <a:t>F</a:t>
            </a:r>
            <a:r>
              <a:rPr lang="zh-CN" altLang="en-US" sz="2400"/>
              <a:t>到</a:t>
            </a:r>
            <a:r>
              <a:rPr lang="en-US" altLang="zh-CN" sz="2400"/>
              <a:t>-340</a:t>
            </a:r>
            <a:r>
              <a:rPr lang="en-US" altLang="zh-CN" sz="2400" baseline="30000"/>
              <a:t>0</a:t>
            </a:r>
            <a:r>
              <a:rPr lang="en-US" altLang="zh-CN" sz="2400"/>
              <a:t>F</a:t>
            </a:r>
            <a:r>
              <a:rPr lang="zh-CN" altLang="en-US" sz="2400"/>
              <a:t>，下表给出不同温度下的热膨胀系数。请采用二次样条插值的方法确定</a:t>
            </a:r>
            <a:r>
              <a:rPr lang="en-US" altLang="zh-CN" sz="2400"/>
              <a:t>T =-14</a:t>
            </a:r>
            <a:r>
              <a:rPr lang="en-US" altLang="zh-CN" sz="2400" baseline="30000"/>
              <a:t>0</a:t>
            </a:r>
            <a:r>
              <a:rPr lang="en-US" altLang="zh-CN" sz="2400"/>
              <a:t>F </a:t>
            </a:r>
            <a:r>
              <a:rPr lang="zh-CN" altLang="en-US" sz="2400"/>
              <a:t>温度下的热膨胀系数。</a:t>
            </a:r>
          </a:p>
        </p:txBody>
      </p:sp>
      <p:graphicFrame>
        <p:nvGraphicFramePr>
          <p:cNvPr id="15413" name="Group 53"/>
          <p:cNvGraphicFramePr>
            <a:graphicFrameLocks noGrp="1"/>
          </p:cNvGraphicFramePr>
          <p:nvPr>
            <p:ph sz="quarter" idx="2"/>
          </p:nvPr>
        </p:nvGraphicFramePr>
        <p:xfrm>
          <a:off x="1371600" y="3352800"/>
          <a:ext cx="1981200" cy="2590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温度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F)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热膨胀系数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(in/in/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F)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6.47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6.00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5.58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-160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4.72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-260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3.58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-340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2.45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318" name="Object 4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3048000"/>
          <a:ext cx="38862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095549" imgH="2590800" progId="Excel.Chart.8">
                  <p:embed/>
                </p:oleObj>
              </mc:Choice>
              <mc:Fallback>
                <p:oleObj name="Chart" r:id="rId2" imgW="3095549" imgH="2590800" progId="Excel.Char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3886200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59663B-F52B-4D7E-9D82-BC56F45C970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：确定未知数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153400" cy="4456113"/>
          </a:xfrm>
        </p:spPr>
        <p:txBody>
          <a:bodyPr/>
          <a:lstStyle/>
          <a:p>
            <a:pPr eaLnBrk="1" hangingPunct="1"/>
            <a:r>
              <a:rPr lang="zh-CN" altLang="en-US" sz="2800"/>
              <a:t>有</a:t>
            </a:r>
            <a:r>
              <a:rPr lang="en-US" altLang="zh-CN" sz="2800"/>
              <a:t>6</a:t>
            </a:r>
            <a:r>
              <a:rPr lang="zh-CN" altLang="en-US" sz="2800"/>
              <a:t>个插值节点，所以分为</a:t>
            </a:r>
            <a:r>
              <a:rPr lang="en-US" altLang="zh-CN" sz="2800"/>
              <a:t>5</a:t>
            </a:r>
            <a:r>
              <a:rPr lang="zh-CN" altLang="en-US" sz="2800"/>
              <a:t>个小段进行插值。二次样条插值函数形式为：</a:t>
            </a:r>
          </a:p>
        </p:txBody>
      </p:sp>
      <p:grpSp>
        <p:nvGrpSpPr>
          <p:cNvPr id="13316" name="Group 135"/>
          <p:cNvGrpSpPr>
            <a:grpSpLocks/>
          </p:cNvGrpSpPr>
          <p:nvPr/>
        </p:nvGrpSpPr>
        <p:grpSpPr bwMode="auto">
          <a:xfrm>
            <a:off x="228600" y="2895600"/>
            <a:ext cx="3790950" cy="2757488"/>
            <a:chOff x="144" y="1680"/>
            <a:chExt cx="2388" cy="1737"/>
          </a:xfrm>
        </p:grpSpPr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1840" y="1835"/>
              <a:ext cx="6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1200">
                  <a:latin typeface="Times New Roman" pitchFamily="18" charset="0"/>
                  <a:cs typeface="Times New Roman" pitchFamily="18" charset="0"/>
                </a:rPr>
                <a:t>	</a:t>
              </a:r>
              <a:endParaRPr lang="en-US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153" y="1680"/>
              <a:ext cx="1282" cy="256"/>
              <a:chOff x="513" y="1919"/>
              <a:chExt cx="1282" cy="256"/>
            </a:xfrm>
          </p:grpSpPr>
          <p:sp>
            <p:nvSpPr>
              <p:cNvPr id="13425" name="Rectangle 7"/>
              <p:cNvSpPr>
                <a:spLocks noChangeArrowheads="1"/>
              </p:cNvSpPr>
              <p:nvPr/>
            </p:nvSpPr>
            <p:spPr bwMode="auto">
              <a:xfrm>
                <a:off x="1751" y="193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6" name="Rectangle 8"/>
              <p:cNvSpPr>
                <a:spLocks noChangeArrowheads="1"/>
              </p:cNvSpPr>
              <p:nvPr/>
            </p:nvSpPr>
            <p:spPr bwMode="auto">
              <a:xfrm>
                <a:off x="749" y="193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7" name="Rectangle 9"/>
              <p:cNvSpPr>
                <a:spLocks noChangeArrowheads="1"/>
              </p:cNvSpPr>
              <p:nvPr/>
            </p:nvSpPr>
            <p:spPr bwMode="auto">
              <a:xfrm>
                <a:off x="615" y="193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8" name="Rectangle 10"/>
              <p:cNvSpPr>
                <a:spLocks noChangeArrowheads="1"/>
              </p:cNvSpPr>
              <p:nvPr/>
            </p:nvSpPr>
            <p:spPr bwMode="auto">
              <a:xfrm>
                <a:off x="1700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9" name="Rectangle 11"/>
              <p:cNvSpPr>
                <a:spLocks noChangeArrowheads="1"/>
              </p:cNvSpPr>
              <p:nvPr/>
            </p:nvSpPr>
            <p:spPr bwMode="auto">
              <a:xfrm>
                <a:off x="1387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0" name="Rectangle 12"/>
              <p:cNvSpPr>
                <a:spLocks noChangeArrowheads="1"/>
              </p:cNvSpPr>
              <p:nvPr/>
            </p:nvSpPr>
            <p:spPr bwMode="auto">
              <a:xfrm>
                <a:off x="1144" y="192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1" name="Rectangle 13"/>
              <p:cNvSpPr>
                <a:spLocks noChangeArrowheads="1"/>
              </p:cNvSpPr>
              <p:nvPr/>
            </p:nvSpPr>
            <p:spPr bwMode="auto">
              <a:xfrm>
                <a:off x="1005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2" name="Rectangle 14"/>
              <p:cNvSpPr>
                <a:spLocks noChangeArrowheads="1"/>
              </p:cNvSpPr>
              <p:nvPr/>
            </p:nvSpPr>
            <p:spPr bwMode="auto">
              <a:xfrm>
                <a:off x="1644" y="193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3" name="Rectangle 15"/>
              <p:cNvSpPr>
                <a:spLocks noChangeArrowheads="1"/>
              </p:cNvSpPr>
              <p:nvPr/>
            </p:nvSpPr>
            <p:spPr bwMode="auto">
              <a:xfrm>
                <a:off x="1423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4" name="Rectangle 16"/>
              <p:cNvSpPr>
                <a:spLocks noChangeArrowheads="1"/>
              </p:cNvSpPr>
              <p:nvPr/>
            </p:nvSpPr>
            <p:spPr bwMode="auto">
              <a:xfrm>
                <a:off x="1328" y="193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5" name="Rectangle 17"/>
              <p:cNvSpPr>
                <a:spLocks noChangeArrowheads="1"/>
              </p:cNvSpPr>
              <p:nvPr/>
            </p:nvSpPr>
            <p:spPr bwMode="auto">
              <a:xfrm>
                <a:off x="1041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6" name="Rectangle 18"/>
              <p:cNvSpPr>
                <a:spLocks noChangeArrowheads="1"/>
              </p:cNvSpPr>
              <p:nvPr/>
            </p:nvSpPr>
            <p:spPr bwMode="auto">
              <a:xfrm>
                <a:off x="940" y="193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7" name="Rectangle 19"/>
              <p:cNvSpPr>
                <a:spLocks noChangeArrowheads="1"/>
              </p:cNvSpPr>
              <p:nvPr/>
            </p:nvSpPr>
            <p:spPr bwMode="auto">
              <a:xfrm>
                <a:off x="656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8" name="Rectangle 20"/>
              <p:cNvSpPr>
                <a:spLocks noChangeArrowheads="1"/>
              </p:cNvSpPr>
              <p:nvPr/>
            </p:nvSpPr>
            <p:spPr bwMode="auto">
              <a:xfrm>
                <a:off x="1542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9" name="Rectangle 21"/>
              <p:cNvSpPr>
                <a:spLocks noChangeArrowheads="1"/>
              </p:cNvSpPr>
              <p:nvPr/>
            </p:nvSpPr>
            <p:spPr bwMode="auto">
              <a:xfrm>
                <a:off x="1229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40" name="Rectangle 22"/>
              <p:cNvSpPr>
                <a:spLocks noChangeArrowheads="1"/>
              </p:cNvSpPr>
              <p:nvPr/>
            </p:nvSpPr>
            <p:spPr bwMode="auto">
              <a:xfrm>
                <a:off x="830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41" name="Rectangle 23"/>
              <p:cNvSpPr>
                <a:spLocks noChangeArrowheads="1"/>
              </p:cNvSpPr>
              <p:nvPr/>
            </p:nvSpPr>
            <p:spPr bwMode="auto">
              <a:xfrm>
                <a:off x="513" y="1919"/>
                <a:ext cx="11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1" name="Group 25"/>
            <p:cNvGrpSpPr>
              <a:grpSpLocks/>
            </p:cNvGrpSpPr>
            <p:nvPr/>
          </p:nvGrpSpPr>
          <p:grpSpPr bwMode="auto">
            <a:xfrm>
              <a:off x="1460" y="1681"/>
              <a:ext cx="1009" cy="231"/>
              <a:chOff x="2154" y="1920"/>
              <a:chExt cx="1009" cy="231"/>
            </a:xfrm>
          </p:grpSpPr>
          <p:sp>
            <p:nvSpPr>
              <p:cNvPr id="13418" name="Rectangle 26"/>
              <p:cNvSpPr>
                <a:spLocks noChangeArrowheads="1"/>
              </p:cNvSpPr>
              <p:nvPr/>
            </p:nvSpPr>
            <p:spPr bwMode="auto">
              <a:xfrm>
                <a:off x="2899" y="1940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9" name="Rectangle 27"/>
              <p:cNvSpPr>
                <a:spLocks noChangeArrowheads="1"/>
              </p:cNvSpPr>
              <p:nvPr/>
            </p:nvSpPr>
            <p:spPr bwMode="auto">
              <a:xfrm>
                <a:off x="2252" y="1940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0" name="Rectangle 28"/>
              <p:cNvSpPr>
                <a:spLocks noChangeArrowheads="1"/>
              </p:cNvSpPr>
              <p:nvPr/>
            </p:nvSpPr>
            <p:spPr bwMode="auto">
              <a:xfrm>
                <a:off x="2825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1" name="Rectangle 29"/>
              <p:cNvSpPr>
                <a:spLocks noChangeArrowheads="1"/>
              </p:cNvSpPr>
              <p:nvPr/>
            </p:nvSpPr>
            <p:spPr bwMode="auto">
              <a:xfrm>
                <a:off x="2715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2" name="Rectangle 30"/>
              <p:cNvSpPr>
                <a:spLocks noChangeArrowheads="1"/>
              </p:cNvSpPr>
              <p:nvPr/>
            </p:nvSpPr>
            <p:spPr bwMode="auto">
              <a:xfrm>
                <a:off x="2488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3" name="Rectangle 31"/>
              <p:cNvSpPr>
                <a:spLocks noChangeArrowheads="1"/>
              </p:cNvSpPr>
              <p:nvPr/>
            </p:nvSpPr>
            <p:spPr bwMode="auto">
              <a:xfrm>
                <a:off x="2154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4" name="Rectangle 32"/>
              <p:cNvSpPr>
                <a:spLocks noChangeArrowheads="1"/>
              </p:cNvSpPr>
              <p:nvPr/>
            </p:nvSpPr>
            <p:spPr bwMode="auto">
              <a:xfrm>
                <a:off x="2589" y="1940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22" name="Rectangle 33"/>
            <p:cNvSpPr>
              <a:spLocks noChangeArrowheads="1"/>
            </p:cNvSpPr>
            <p:nvPr/>
          </p:nvSpPr>
          <p:spPr bwMode="auto">
            <a:xfrm>
              <a:off x="2436" y="170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23" name="Rectangle 34"/>
            <p:cNvSpPr>
              <a:spLocks noChangeArrowheads="1"/>
            </p:cNvSpPr>
            <p:nvPr/>
          </p:nvSpPr>
          <p:spPr bwMode="auto">
            <a:xfrm>
              <a:off x="144" y="2067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24" name="Group 35"/>
            <p:cNvGrpSpPr>
              <a:grpSpLocks/>
            </p:cNvGrpSpPr>
            <p:nvPr/>
          </p:nvGrpSpPr>
          <p:grpSpPr bwMode="auto">
            <a:xfrm>
              <a:off x="402" y="2046"/>
              <a:ext cx="1011" cy="256"/>
              <a:chOff x="762" y="2285"/>
              <a:chExt cx="1011" cy="256"/>
            </a:xfrm>
          </p:grpSpPr>
          <p:sp>
            <p:nvSpPr>
              <p:cNvPr id="13405" name="Rectangle 36"/>
              <p:cNvSpPr>
                <a:spLocks noChangeArrowheads="1"/>
              </p:cNvSpPr>
              <p:nvPr/>
            </p:nvSpPr>
            <p:spPr bwMode="auto">
              <a:xfrm>
                <a:off x="1729" y="230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6" name="Rectangle 37"/>
              <p:cNvSpPr>
                <a:spLocks noChangeArrowheads="1"/>
              </p:cNvSpPr>
              <p:nvPr/>
            </p:nvSpPr>
            <p:spPr bwMode="auto">
              <a:xfrm>
                <a:off x="1672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7" name="Rectangle 38"/>
              <p:cNvSpPr>
                <a:spLocks noChangeArrowheads="1"/>
              </p:cNvSpPr>
              <p:nvPr/>
            </p:nvSpPr>
            <p:spPr bwMode="auto">
              <a:xfrm>
                <a:off x="1343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8" name="Rectangle 39"/>
              <p:cNvSpPr>
                <a:spLocks noChangeArrowheads="1"/>
              </p:cNvSpPr>
              <p:nvPr/>
            </p:nvSpPr>
            <p:spPr bwMode="auto">
              <a:xfrm>
                <a:off x="1091" y="2292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9" name="Rectangle 40"/>
              <p:cNvSpPr>
                <a:spLocks noChangeArrowheads="1"/>
              </p:cNvSpPr>
              <p:nvPr/>
            </p:nvSpPr>
            <p:spPr bwMode="auto">
              <a:xfrm>
                <a:off x="946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0" name="Rectangle 41"/>
              <p:cNvSpPr>
                <a:spLocks noChangeArrowheads="1"/>
              </p:cNvSpPr>
              <p:nvPr/>
            </p:nvSpPr>
            <p:spPr bwMode="auto">
              <a:xfrm>
                <a:off x="1606" y="2305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1" name="Rectangle 42"/>
              <p:cNvSpPr>
                <a:spLocks noChangeArrowheads="1"/>
              </p:cNvSpPr>
              <p:nvPr/>
            </p:nvSpPr>
            <p:spPr bwMode="auto">
              <a:xfrm>
                <a:off x="1386" y="230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2" name="Rectangle 43"/>
              <p:cNvSpPr>
                <a:spLocks noChangeArrowheads="1"/>
              </p:cNvSpPr>
              <p:nvPr/>
            </p:nvSpPr>
            <p:spPr bwMode="auto">
              <a:xfrm>
                <a:off x="1276" y="230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3" name="Rectangle 44"/>
              <p:cNvSpPr>
                <a:spLocks noChangeArrowheads="1"/>
              </p:cNvSpPr>
              <p:nvPr/>
            </p:nvSpPr>
            <p:spPr bwMode="auto">
              <a:xfrm>
                <a:off x="988" y="230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4" name="Rectangle 45"/>
              <p:cNvSpPr>
                <a:spLocks noChangeArrowheads="1"/>
              </p:cNvSpPr>
              <p:nvPr/>
            </p:nvSpPr>
            <p:spPr bwMode="auto">
              <a:xfrm>
                <a:off x="872" y="230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5" name="Rectangle 46"/>
              <p:cNvSpPr>
                <a:spLocks noChangeArrowheads="1"/>
              </p:cNvSpPr>
              <p:nvPr/>
            </p:nvSpPr>
            <p:spPr bwMode="auto">
              <a:xfrm>
                <a:off x="1504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6" name="Rectangle 47"/>
              <p:cNvSpPr>
                <a:spLocks noChangeArrowheads="1"/>
              </p:cNvSpPr>
              <p:nvPr/>
            </p:nvSpPr>
            <p:spPr bwMode="auto">
              <a:xfrm>
                <a:off x="1176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7" name="Rectangle 48"/>
              <p:cNvSpPr>
                <a:spLocks noChangeArrowheads="1"/>
              </p:cNvSpPr>
              <p:nvPr/>
            </p:nvSpPr>
            <p:spPr bwMode="auto">
              <a:xfrm>
                <a:off x="762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5" name="Group 50"/>
            <p:cNvGrpSpPr>
              <a:grpSpLocks/>
            </p:cNvGrpSpPr>
            <p:nvPr/>
          </p:nvGrpSpPr>
          <p:grpSpPr bwMode="auto">
            <a:xfrm>
              <a:off x="1460" y="2047"/>
              <a:ext cx="1013" cy="231"/>
              <a:chOff x="2154" y="2286"/>
              <a:chExt cx="1013" cy="231"/>
            </a:xfrm>
          </p:grpSpPr>
          <p:sp>
            <p:nvSpPr>
              <p:cNvPr id="13398" name="Rectangle 51"/>
              <p:cNvSpPr>
                <a:spLocks noChangeArrowheads="1"/>
              </p:cNvSpPr>
              <p:nvPr/>
            </p:nvSpPr>
            <p:spPr bwMode="auto">
              <a:xfrm>
                <a:off x="2903" y="2306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9" name="Rectangle 52"/>
              <p:cNvSpPr>
                <a:spLocks noChangeArrowheads="1"/>
              </p:cNvSpPr>
              <p:nvPr/>
            </p:nvSpPr>
            <p:spPr bwMode="auto">
              <a:xfrm>
                <a:off x="2256" y="2306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0" name="Rectangle 53"/>
              <p:cNvSpPr>
                <a:spLocks noChangeArrowheads="1"/>
              </p:cNvSpPr>
              <p:nvPr/>
            </p:nvSpPr>
            <p:spPr bwMode="auto">
              <a:xfrm>
                <a:off x="2829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1" name="Rectangle 54"/>
              <p:cNvSpPr>
                <a:spLocks noChangeArrowheads="1"/>
              </p:cNvSpPr>
              <p:nvPr/>
            </p:nvSpPr>
            <p:spPr bwMode="auto">
              <a:xfrm>
                <a:off x="2719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2" name="Rectangle 55"/>
              <p:cNvSpPr>
                <a:spLocks noChangeArrowheads="1"/>
              </p:cNvSpPr>
              <p:nvPr/>
            </p:nvSpPr>
            <p:spPr bwMode="auto">
              <a:xfrm>
                <a:off x="2492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3" name="Rectangle 56"/>
              <p:cNvSpPr>
                <a:spLocks noChangeArrowheads="1"/>
              </p:cNvSpPr>
              <p:nvPr/>
            </p:nvSpPr>
            <p:spPr bwMode="auto">
              <a:xfrm>
                <a:off x="2154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4" name="Rectangle 57"/>
              <p:cNvSpPr>
                <a:spLocks noChangeArrowheads="1"/>
              </p:cNvSpPr>
              <p:nvPr/>
            </p:nvSpPr>
            <p:spPr bwMode="auto">
              <a:xfrm>
                <a:off x="2594" y="2306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26" name="Rectangle 58"/>
            <p:cNvSpPr>
              <a:spLocks noChangeArrowheads="1"/>
            </p:cNvSpPr>
            <p:nvPr/>
          </p:nvSpPr>
          <p:spPr bwMode="auto">
            <a:xfrm>
              <a:off x="2436" y="2067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27" name="Rectangle 59"/>
            <p:cNvSpPr>
              <a:spLocks noChangeArrowheads="1"/>
            </p:cNvSpPr>
            <p:nvPr/>
          </p:nvSpPr>
          <p:spPr bwMode="auto">
            <a:xfrm>
              <a:off x="144" y="2434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28" name="Group 60"/>
            <p:cNvGrpSpPr>
              <a:grpSpLocks/>
            </p:cNvGrpSpPr>
            <p:nvPr/>
          </p:nvGrpSpPr>
          <p:grpSpPr bwMode="auto">
            <a:xfrm>
              <a:off x="402" y="2416"/>
              <a:ext cx="994" cy="254"/>
              <a:chOff x="762" y="2655"/>
              <a:chExt cx="994" cy="254"/>
            </a:xfrm>
          </p:grpSpPr>
          <p:sp>
            <p:nvSpPr>
              <p:cNvPr id="13385" name="Rectangle 61"/>
              <p:cNvSpPr>
                <a:spLocks noChangeArrowheads="1"/>
              </p:cNvSpPr>
              <p:nvPr/>
            </p:nvSpPr>
            <p:spPr bwMode="auto">
              <a:xfrm>
                <a:off x="1712" y="2674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6" name="Rectangle 62"/>
              <p:cNvSpPr>
                <a:spLocks noChangeArrowheads="1"/>
              </p:cNvSpPr>
              <p:nvPr/>
            </p:nvSpPr>
            <p:spPr bwMode="auto">
              <a:xfrm>
                <a:off x="1658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7" name="Rectangle 63"/>
              <p:cNvSpPr>
                <a:spLocks noChangeArrowheads="1"/>
              </p:cNvSpPr>
              <p:nvPr/>
            </p:nvSpPr>
            <p:spPr bwMode="auto">
              <a:xfrm>
                <a:off x="1335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8" name="Rectangle 64"/>
              <p:cNvSpPr>
                <a:spLocks noChangeArrowheads="1"/>
              </p:cNvSpPr>
              <p:nvPr/>
            </p:nvSpPr>
            <p:spPr bwMode="auto">
              <a:xfrm>
                <a:off x="1086" y="266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9" name="Rectangle 65"/>
              <p:cNvSpPr>
                <a:spLocks noChangeArrowheads="1"/>
              </p:cNvSpPr>
              <p:nvPr/>
            </p:nvSpPr>
            <p:spPr bwMode="auto">
              <a:xfrm>
                <a:off x="944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0" name="Rectangle 66"/>
              <p:cNvSpPr>
                <a:spLocks noChangeArrowheads="1"/>
              </p:cNvSpPr>
              <p:nvPr/>
            </p:nvSpPr>
            <p:spPr bwMode="auto">
              <a:xfrm>
                <a:off x="1595" y="2674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1" name="Rectangle 67"/>
              <p:cNvSpPr>
                <a:spLocks noChangeArrowheads="1"/>
              </p:cNvSpPr>
              <p:nvPr/>
            </p:nvSpPr>
            <p:spPr bwMode="auto">
              <a:xfrm>
                <a:off x="1375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2" name="Rectangle 68"/>
              <p:cNvSpPr>
                <a:spLocks noChangeArrowheads="1"/>
              </p:cNvSpPr>
              <p:nvPr/>
            </p:nvSpPr>
            <p:spPr bwMode="auto">
              <a:xfrm>
                <a:off x="1270" y="26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3" name="Rectangle 69"/>
              <p:cNvSpPr>
                <a:spLocks noChangeArrowheads="1"/>
              </p:cNvSpPr>
              <p:nvPr/>
            </p:nvSpPr>
            <p:spPr bwMode="auto">
              <a:xfrm>
                <a:off x="983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4" name="Rectangle 70"/>
              <p:cNvSpPr>
                <a:spLocks noChangeArrowheads="1"/>
              </p:cNvSpPr>
              <p:nvPr/>
            </p:nvSpPr>
            <p:spPr bwMode="auto">
              <a:xfrm>
                <a:off x="872" y="26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5" name="Rectangle 71"/>
              <p:cNvSpPr>
                <a:spLocks noChangeArrowheads="1"/>
              </p:cNvSpPr>
              <p:nvPr/>
            </p:nvSpPr>
            <p:spPr bwMode="auto">
              <a:xfrm>
                <a:off x="1494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6" name="Rectangle 72"/>
              <p:cNvSpPr>
                <a:spLocks noChangeArrowheads="1"/>
              </p:cNvSpPr>
              <p:nvPr/>
            </p:nvSpPr>
            <p:spPr bwMode="auto">
              <a:xfrm>
                <a:off x="1171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7" name="Rectangle 73"/>
              <p:cNvSpPr>
                <a:spLocks noChangeArrowheads="1"/>
              </p:cNvSpPr>
              <p:nvPr/>
            </p:nvSpPr>
            <p:spPr bwMode="auto">
              <a:xfrm>
                <a:off x="762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9" name="Group 75"/>
            <p:cNvGrpSpPr>
              <a:grpSpLocks/>
            </p:cNvGrpSpPr>
            <p:nvPr/>
          </p:nvGrpSpPr>
          <p:grpSpPr bwMode="auto">
            <a:xfrm>
              <a:off x="1460" y="2415"/>
              <a:ext cx="910" cy="231"/>
              <a:chOff x="2154" y="2654"/>
              <a:chExt cx="910" cy="231"/>
            </a:xfrm>
          </p:grpSpPr>
          <p:sp>
            <p:nvSpPr>
              <p:cNvPr id="13378" name="Rectangle 76"/>
              <p:cNvSpPr>
                <a:spLocks noChangeArrowheads="1"/>
              </p:cNvSpPr>
              <p:nvPr/>
            </p:nvSpPr>
            <p:spPr bwMode="auto">
              <a:xfrm>
                <a:off x="2888" y="2674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9" name="Rectangle 77"/>
              <p:cNvSpPr>
                <a:spLocks noChangeArrowheads="1"/>
              </p:cNvSpPr>
              <p:nvPr/>
            </p:nvSpPr>
            <p:spPr bwMode="auto">
              <a:xfrm>
                <a:off x="2241" y="2674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0" name="Rectangle 78"/>
              <p:cNvSpPr>
                <a:spLocks noChangeArrowheads="1"/>
              </p:cNvSpPr>
              <p:nvPr/>
            </p:nvSpPr>
            <p:spPr bwMode="auto">
              <a:xfrm>
                <a:off x="2814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1" name="Rectangle 79"/>
              <p:cNvSpPr>
                <a:spLocks noChangeArrowheads="1"/>
              </p:cNvSpPr>
              <p:nvPr/>
            </p:nvSpPr>
            <p:spPr bwMode="auto">
              <a:xfrm>
                <a:off x="2703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2" name="Rectangle 80"/>
              <p:cNvSpPr>
                <a:spLocks noChangeArrowheads="1"/>
              </p:cNvSpPr>
              <p:nvPr/>
            </p:nvSpPr>
            <p:spPr bwMode="auto">
              <a:xfrm>
                <a:off x="2477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3" name="Rectangle 81"/>
              <p:cNvSpPr>
                <a:spLocks noChangeArrowheads="1"/>
              </p:cNvSpPr>
              <p:nvPr/>
            </p:nvSpPr>
            <p:spPr bwMode="auto">
              <a:xfrm>
                <a:off x="2154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4" name="Rectangle 82"/>
              <p:cNvSpPr>
                <a:spLocks noChangeArrowheads="1"/>
              </p:cNvSpPr>
              <p:nvPr/>
            </p:nvSpPr>
            <p:spPr bwMode="auto">
              <a:xfrm>
                <a:off x="2578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0" name="Rectangle 83"/>
            <p:cNvSpPr>
              <a:spLocks noChangeArrowheads="1"/>
            </p:cNvSpPr>
            <p:nvPr/>
          </p:nvSpPr>
          <p:spPr bwMode="auto">
            <a:xfrm>
              <a:off x="2346" y="243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31" name="Rectangle 84"/>
            <p:cNvSpPr>
              <a:spLocks noChangeArrowheads="1"/>
            </p:cNvSpPr>
            <p:nvPr/>
          </p:nvSpPr>
          <p:spPr bwMode="auto">
            <a:xfrm>
              <a:off x="144" y="2816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2" name="Group 85"/>
            <p:cNvGrpSpPr>
              <a:grpSpLocks/>
            </p:cNvGrpSpPr>
            <p:nvPr/>
          </p:nvGrpSpPr>
          <p:grpSpPr bwMode="auto">
            <a:xfrm>
              <a:off x="402" y="2795"/>
              <a:ext cx="1011" cy="256"/>
              <a:chOff x="762" y="3034"/>
              <a:chExt cx="1011" cy="256"/>
            </a:xfrm>
          </p:grpSpPr>
          <p:sp>
            <p:nvSpPr>
              <p:cNvPr id="13365" name="Rectangle 86"/>
              <p:cNvSpPr>
                <a:spLocks noChangeArrowheads="1"/>
              </p:cNvSpPr>
              <p:nvPr/>
            </p:nvSpPr>
            <p:spPr bwMode="auto">
              <a:xfrm>
                <a:off x="1729" y="305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6" name="Rectangle 87"/>
              <p:cNvSpPr>
                <a:spLocks noChangeArrowheads="1"/>
              </p:cNvSpPr>
              <p:nvPr/>
            </p:nvSpPr>
            <p:spPr bwMode="auto">
              <a:xfrm>
                <a:off x="1672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7" name="Rectangle 88"/>
              <p:cNvSpPr>
                <a:spLocks noChangeArrowheads="1"/>
              </p:cNvSpPr>
              <p:nvPr/>
            </p:nvSpPr>
            <p:spPr bwMode="auto">
              <a:xfrm>
                <a:off x="1343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8" name="Rectangle 89"/>
              <p:cNvSpPr>
                <a:spLocks noChangeArrowheads="1"/>
              </p:cNvSpPr>
              <p:nvPr/>
            </p:nvSpPr>
            <p:spPr bwMode="auto">
              <a:xfrm>
                <a:off x="1091" y="3042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9" name="Rectangle 90"/>
              <p:cNvSpPr>
                <a:spLocks noChangeArrowheads="1"/>
              </p:cNvSpPr>
              <p:nvPr/>
            </p:nvSpPr>
            <p:spPr bwMode="auto">
              <a:xfrm>
                <a:off x="946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0" name="Rectangle 91"/>
              <p:cNvSpPr>
                <a:spLocks noChangeArrowheads="1"/>
              </p:cNvSpPr>
              <p:nvPr/>
            </p:nvSpPr>
            <p:spPr bwMode="auto">
              <a:xfrm>
                <a:off x="1606" y="3055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1" name="Rectangle 92"/>
              <p:cNvSpPr>
                <a:spLocks noChangeArrowheads="1"/>
              </p:cNvSpPr>
              <p:nvPr/>
            </p:nvSpPr>
            <p:spPr bwMode="auto">
              <a:xfrm>
                <a:off x="1386" y="305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2" name="Rectangle 93"/>
              <p:cNvSpPr>
                <a:spLocks noChangeArrowheads="1"/>
              </p:cNvSpPr>
              <p:nvPr/>
            </p:nvSpPr>
            <p:spPr bwMode="auto">
              <a:xfrm>
                <a:off x="1276" y="305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3" name="Rectangle 94"/>
              <p:cNvSpPr>
                <a:spLocks noChangeArrowheads="1"/>
              </p:cNvSpPr>
              <p:nvPr/>
            </p:nvSpPr>
            <p:spPr bwMode="auto">
              <a:xfrm>
                <a:off x="988" y="305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4" name="Rectangle 95"/>
              <p:cNvSpPr>
                <a:spLocks noChangeArrowheads="1"/>
              </p:cNvSpPr>
              <p:nvPr/>
            </p:nvSpPr>
            <p:spPr bwMode="auto">
              <a:xfrm>
                <a:off x="872" y="305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5" name="Rectangle 96"/>
              <p:cNvSpPr>
                <a:spLocks noChangeArrowheads="1"/>
              </p:cNvSpPr>
              <p:nvPr/>
            </p:nvSpPr>
            <p:spPr bwMode="auto">
              <a:xfrm>
                <a:off x="1504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6" name="Rectangle 97"/>
              <p:cNvSpPr>
                <a:spLocks noChangeArrowheads="1"/>
              </p:cNvSpPr>
              <p:nvPr/>
            </p:nvSpPr>
            <p:spPr bwMode="auto">
              <a:xfrm>
                <a:off x="1176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7" name="Rectangle 98"/>
              <p:cNvSpPr>
                <a:spLocks noChangeArrowheads="1"/>
              </p:cNvSpPr>
              <p:nvPr/>
            </p:nvSpPr>
            <p:spPr bwMode="auto">
              <a:xfrm>
                <a:off x="762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3" name="Rectangle 100"/>
            <p:cNvSpPr>
              <a:spLocks noChangeArrowheads="1"/>
            </p:cNvSpPr>
            <p:nvPr/>
          </p:nvSpPr>
          <p:spPr bwMode="auto">
            <a:xfrm>
              <a:off x="1440" y="281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4" name="Group 101"/>
            <p:cNvGrpSpPr>
              <a:grpSpLocks/>
            </p:cNvGrpSpPr>
            <p:nvPr/>
          </p:nvGrpSpPr>
          <p:grpSpPr bwMode="auto">
            <a:xfrm>
              <a:off x="1528" y="2796"/>
              <a:ext cx="691" cy="232"/>
              <a:chOff x="2222" y="3035"/>
              <a:chExt cx="691" cy="232"/>
            </a:xfrm>
          </p:grpSpPr>
          <p:sp>
            <p:nvSpPr>
              <p:cNvPr id="13359" name="Rectangle 102"/>
              <p:cNvSpPr>
                <a:spLocks noChangeArrowheads="1"/>
              </p:cNvSpPr>
              <p:nvPr/>
            </p:nvSpPr>
            <p:spPr bwMode="auto">
              <a:xfrm>
                <a:off x="2825" y="3056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0" name="Rectangle 103"/>
              <p:cNvSpPr>
                <a:spLocks noChangeArrowheads="1"/>
              </p:cNvSpPr>
              <p:nvPr/>
            </p:nvSpPr>
            <p:spPr bwMode="auto">
              <a:xfrm>
                <a:off x="2322" y="3056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1" name="Rectangle 104"/>
              <p:cNvSpPr>
                <a:spLocks noChangeArrowheads="1"/>
              </p:cNvSpPr>
              <p:nvPr/>
            </p:nvSpPr>
            <p:spPr bwMode="auto">
              <a:xfrm>
                <a:off x="2717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2" name="Rectangle 105"/>
              <p:cNvSpPr>
                <a:spLocks noChangeArrowheads="1"/>
              </p:cNvSpPr>
              <p:nvPr/>
            </p:nvSpPr>
            <p:spPr bwMode="auto">
              <a:xfrm>
                <a:off x="2490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3" name="Rectangle 106"/>
              <p:cNvSpPr>
                <a:spLocks noChangeArrowheads="1"/>
              </p:cNvSpPr>
              <p:nvPr/>
            </p:nvSpPr>
            <p:spPr bwMode="auto">
              <a:xfrm>
                <a:off x="2222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4" name="Rectangle 107"/>
              <p:cNvSpPr>
                <a:spLocks noChangeArrowheads="1"/>
              </p:cNvSpPr>
              <p:nvPr/>
            </p:nvSpPr>
            <p:spPr bwMode="auto">
              <a:xfrm>
                <a:off x="2592" y="3056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5" name="Rectangle 108"/>
            <p:cNvSpPr>
              <a:spLocks noChangeArrowheads="1"/>
            </p:cNvSpPr>
            <p:nvPr/>
          </p:nvSpPr>
          <p:spPr bwMode="auto">
            <a:xfrm>
              <a:off x="2221" y="2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36" name="Rectangle 109"/>
            <p:cNvSpPr>
              <a:spLocks noChangeArrowheads="1"/>
            </p:cNvSpPr>
            <p:nvPr/>
          </p:nvSpPr>
          <p:spPr bwMode="auto">
            <a:xfrm>
              <a:off x="144" y="3182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7" name="Group 110"/>
            <p:cNvGrpSpPr>
              <a:grpSpLocks/>
            </p:cNvGrpSpPr>
            <p:nvPr/>
          </p:nvGrpSpPr>
          <p:grpSpPr bwMode="auto">
            <a:xfrm>
              <a:off x="402" y="3162"/>
              <a:ext cx="999" cy="255"/>
              <a:chOff x="762" y="3401"/>
              <a:chExt cx="999" cy="255"/>
            </a:xfrm>
          </p:grpSpPr>
          <p:sp>
            <p:nvSpPr>
              <p:cNvPr id="13346" name="Rectangle 111"/>
              <p:cNvSpPr>
                <a:spLocks noChangeArrowheads="1"/>
              </p:cNvSpPr>
              <p:nvPr/>
            </p:nvSpPr>
            <p:spPr bwMode="auto">
              <a:xfrm>
                <a:off x="1717" y="3421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7" name="Rectangle 112"/>
              <p:cNvSpPr>
                <a:spLocks noChangeArrowheads="1"/>
              </p:cNvSpPr>
              <p:nvPr/>
            </p:nvSpPr>
            <p:spPr bwMode="auto">
              <a:xfrm>
                <a:off x="1662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8" name="Rectangle 113"/>
              <p:cNvSpPr>
                <a:spLocks noChangeArrowheads="1"/>
              </p:cNvSpPr>
              <p:nvPr/>
            </p:nvSpPr>
            <p:spPr bwMode="auto">
              <a:xfrm>
                <a:off x="1337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9" name="Rectangle 114"/>
              <p:cNvSpPr>
                <a:spLocks noChangeArrowheads="1"/>
              </p:cNvSpPr>
              <p:nvPr/>
            </p:nvSpPr>
            <p:spPr bwMode="auto">
              <a:xfrm>
                <a:off x="1088" y="340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0" name="Rectangle 115"/>
              <p:cNvSpPr>
                <a:spLocks noChangeArrowheads="1"/>
              </p:cNvSpPr>
              <p:nvPr/>
            </p:nvSpPr>
            <p:spPr bwMode="auto">
              <a:xfrm>
                <a:off x="944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1" name="Rectangle 116"/>
              <p:cNvSpPr>
                <a:spLocks noChangeArrowheads="1"/>
              </p:cNvSpPr>
              <p:nvPr/>
            </p:nvSpPr>
            <p:spPr bwMode="auto">
              <a:xfrm>
                <a:off x="1599" y="3421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2" name="Rectangle 117"/>
              <p:cNvSpPr>
                <a:spLocks noChangeArrowheads="1"/>
              </p:cNvSpPr>
              <p:nvPr/>
            </p:nvSpPr>
            <p:spPr bwMode="auto">
              <a:xfrm>
                <a:off x="1378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3" name="Rectangle 118"/>
              <p:cNvSpPr>
                <a:spLocks noChangeArrowheads="1"/>
              </p:cNvSpPr>
              <p:nvPr/>
            </p:nvSpPr>
            <p:spPr bwMode="auto">
              <a:xfrm>
                <a:off x="1272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4" name="Rectangle 119"/>
              <p:cNvSpPr>
                <a:spLocks noChangeArrowheads="1"/>
              </p:cNvSpPr>
              <p:nvPr/>
            </p:nvSpPr>
            <p:spPr bwMode="auto">
              <a:xfrm>
                <a:off x="985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5" name="Rectangle 120"/>
              <p:cNvSpPr>
                <a:spLocks noChangeArrowheads="1"/>
              </p:cNvSpPr>
              <p:nvPr/>
            </p:nvSpPr>
            <p:spPr bwMode="auto">
              <a:xfrm>
                <a:off x="872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6" name="Rectangle 121"/>
              <p:cNvSpPr>
                <a:spLocks noChangeArrowheads="1"/>
              </p:cNvSpPr>
              <p:nvPr/>
            </p:nvSpPr>
            <p:spPr bwMode="auto">
              <a:xfrm>
                <a:off x="1497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7" name="Rectangle 122"/>
              <p:cNvSpPr>
                <a:spLocks noChangeArrowheads="1"/>
              </p:cNvSpPr>
              <p:nvPr/>
            </p:nvSpPr>
            <p:spPr bwMode="auto">
              <a:xfrm>
                <a:off x="1172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8" name="Rectangle 123"/>
              <p:cNvSpPr>
                <a:spLocks noChangeArrowheads="1"/>
              </p:cNvSpPr>
              <p:nvPr/>
            </p:nvSpPr>
            <p:spPr bwMode="auto">
              <a:xfrm>
                <a:off x="762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8" name="Rectangle 125"/>
            <p:cNvSpPr>
              <a:spLocks noChangeArrowheads="1"/>
            </p:cNvSpPr>
            <p:nvPr/>
          </p:nvSpPr>
          <p:spPr bwMode="auto">
            <a:xfrm>
              <a:off x="1440" y="3182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9" name="Group 126"/>
            <p:cNvGrpSpPr>
              <a:grpSpLocks/>
            </p:cNvGrpSpPr>
            <p:nvPr/>
          </p:nvGrpSpPr>
          <p:grpSpPr bwMode="auto">
            <a:xfrm>
              <a:off x="1696" y="3162"/>
              <a:ext cx="607" cy="231"/>
              <a:chOff x="2390" y="3401"/>
              <a:chExt cx="607" cy="231"/>
            </a:xfrm>
          </p:grpSpPr>
          <p:sp>
            <p:nvSpPr>
              <p:cNvPr id="13341" name="Rectangle 127"/>
              <p:cNvSpPr>
                <a:spLocks noChangeArrowheads="1"/>
              </p:cNvSpPr>
              <p:nvPr/>
            </p:nvSpPr>
            <p:spPr bwMode="auto">
              <a:xfrm>
                <a:off x="2821" y="3421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2" name="Rectangle 128"/>
              <p:cNvSpPr>
                <a:spLocks noChangeArrowheads="1"/>
              </p:cNvSpPr>
              <p:nvPr/>
            </p:nvSpPr>
            <p:spPr bwMode="auto">
              <a:xfrm>
                <a:off x="2390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3" name="Rectangle 129"/>
              <p:cNvSpPr>
                <a:spLocks noChangeArrowheads="1"/>
              </p:cNvSpPr>
              <p:nvPr/>
            </p:nvSpPr>
            <p:spPr bwMode="auto">
              <a:xfrm>
                <a:off x="2717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4" name="Rectangle 130"/>
              <p:cNvSpPr>
                <a:spLocks noChangeArrowheads="1"/>
              </p:cNvSpPr>
              <p:nvPr/>
            </p:nvSpPr>
            <p:spPr bwMode="auto">
              <a:xfrm>
                <a:off x="2490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5" name="Rectangle 131"/>
              <p:cNvSpPr>
                <a:spLocks noChangeArrowheads="1"/>
              </p:cNvSpPr>
              <p:nvPr/>
            </p:nvSpPr>
            <p:spPr bwMode="auto">
              <a:xfrm>
                <a:off x="2592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40" name="Rectangle 132"/>
            <p:cNvSpPr>
              <a:spLocks noChangeArrowheads="1"/>
            </p:cNvSpPr>
            <p:nvPr/>
          </p:nvSpPr>
          <p:spPr bwMode="auto">
            <a:xfrm>
              <a:off x="2289" y="318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13317" name="Object 133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2514600"/>
          <a:ext cx="51054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cad" r:id="rId2" imgW="5419725" imgH="3648075" progId="">
                  <p:embed/>
                </p:oleObj>
              </mc:Choice>
              <mc:Fallback>
                <p:oleObj name="Mathcad" r:id="rId2" imgW="5419725" imgH="3648075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51054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4C0676-559A-48CE-8231-CB33A37B1CE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：确定第一部分条件</a:t>
            </a:r>
          </a:p>
        </p:txBody>
      </p:sp>
      <p:grpSp>
        <p:nvGrpSpPr>
          <p:cNvPr id="14339" name="Group 581"/>
          <p:cNvGrpSpPr>
            <a:grpSpLocks/>
          </p:cNvGrpSpPr>
          <p:nvPr/>
        </p:nvGrpSpPr>
        <p:grpSpPr bwMode="auto">
          <a:xfrm>
            <a:off x="762000" y="1430338"/>
            <a:ext cx="5937250" cy="5413375"/>
            <a:chOff x="476" y="1192"/>
            <a:chExt cx="3359" cy="3104"/>
          </a:xfrm>
        </p:grpSpPr>
        <p:sp>
          <p:nvSpPr>
            <p:cNvPr id="14341" name="Rectangle 582"/>
            <p:cNvSpPr>
              <a:spLocks noChangeArrowheads="1"/>
            </p:cNvSpPr>
            <p:nvPr/>
          </p:nvSpPr>
          <p:spPr bwMode="auto">
            <a:xfrm>
              <a:off x="734" y="1192"/>
              <a:ext cx="65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第一段样条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grpSp>
          <p:nvGrpSpPr>
            <p:cNvPr id="14342" name="Group 583"/>
            <p:cNvGrpSpPr>
              <a:grpSpLocks/>
            </p:cNvGrpSpPr>
            <p:nvPr/>
          </p:nvGrpSpPr>
          <p:grpSpPr bwMode="auto">
            <a:xfrm>
              <a:off x="1429" y="1246"/>
              <a:ext cx="759" cy="171"/>
              <a:chOff x="885" y="1246"/>
              <a:chExt cx="759" cy="171"/>
            </a:xfrm>
          </p:grpSpPr>
          <p:sp>
            <p:nvSpPr>
              <p:cNvPr id="14630" name="Rectangle 584"/>
              <p:cNvSpPr>
                <a:spLocks noChangeArrowheads="1"/>
              </p:cNvSpPr>
              <p:nvPr/>
            </p:nvSpPr>
            <p:spPr bwMode="auto">
              <a:xfrm>
                <a:off x="1612" y="133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1" name="Rectangle 585"/>
              <p:cNvSpPr>
                <a:spLocks noChangeArrowheads="1"/>
              </p:cNvSpPr>
              <p:nvPr/>
            </p:nvSpPr>
            <p:spPr bwMode="auto">
              <a:xfrm>
                <a:off x="1312" y="133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2" name="Rectangle 586"/>
              <p:cNvSpPr>
                <a:spLocks noChangeArrowheads="1"/>
              </p:cNvSpPr>
              <p:nvPr/>
            </p:nvSpPr>
            <p:spPr bwMode="auto">
              <a:xfrm>
                <a:off x="1080" y="1251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3" name="Rectangle 587"/>
              <p:cNvSpPr>
                <a:spLocks noChangeArrowheads="1"/>
              </p:cNvSpPr>
              <p:nvPr/>
            </p:nvSpPr>
            <p:spPr bwMode="auto">
              <a:xfrm>
                <a:off x="947" y="133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4" name="Rectangle 588"/>
              <p:cNvSpPr>
                <a:spLocks noChangeArrowheads="1"/>
              </p:cNvSpPr>
              <p:nvPr/>
            </p:nvSpPr>
            <p:spPr bwMode="auto">
              <a:xfrm>
                <a:off x="1558" y="1261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5" name="Rectangle 589"/>
              <p:cNvSpPr>
                <a:spLocks noChangeArrowheads="1"/>
              </p:cNvSpPr>
              <p:nvPr/>
            </p:nvSpPr>
            <p:spPr bwMode="auto">
              <a:xfrm>
                <a:off x="1347" y="1261"/>
                <a:ext cx="64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6" name="Rectangle 590"/>
              <p:cNvSpPr>
                <a:spLocks noChangeArrowheads="1"/>
              </p:cNvSpPr>
              <p:nvPr/>
            </p:nvSpPr>
            <p:spPr bwMode="auto">
              <a:xfrm>
                <a:off x="1256" y="1261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7" name="Rectangle 591"/>
              <p:cNvSpPr>
                <a:spLocks noChangeArrowheads="1"/>
              </p:cNvSpPr>
              <p:nvPr/>
            </p:nvSpPr>
            <p:spPr bwMode="auto">
              <a:xfrm>
                <a:off x="982" y="1261"/>
                <a:ext cx="64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8" name="Rectangle 592"/>
              <p:cNvSpPr>
                <a:spLocks noChangeArrowheads="1"/>
              </p:cNvSpPr>
              <p:nvPr/>
            </p:nvSpPr>
            <p:spPr bwMode="auto">
              <a:xfrm>
                <a:off x="885" y="1261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9" name="Rectangle 593"/>
              <p:cNvSpPr>
                <a:spLocks noChangeArrowheads="1"/>
              </p:cNvSpPr>
              <p:nvPr/>
            </p:nvSpPr>
            <p:spPr bwMode="auto">
              <a:xfrm>
                <a:off x="1461" y="124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40" name="Rectangle 594"/>
              <p:cNvSpPr>
                <a:spLocks noChangeArrowheads="1"/>
              </p:cNvSpPr>
              <p:nvPr/>
            </p:nvSpPr>
            <p:spPr bwMode="auto">
              <a:xfrm>
                <a:off x="1161" y="1246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43" name="Rectangle 595"/>
            <p:cNvSpPr>
              <a:spLocks noChangeArrowheads="1"/>
            </p:cNvSpPr>
            <p:nvPr/>
          </p:nvSpPr>
          <p:spPr bwMode="auto">
            <a:xfrm>
              <a:off x="2210" y="1260"/>
              <a:ext cx="48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经过 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4" name="Rectangle 596"/>
            <p:cNvSpPr>
              <a:spLocks noChangeArrowheads="1"/>
            </p:cNvSpPr>
            <p:nvPr/>
          </p:nvSpPr>
          <p:spPr bwMode="auto">
            <a:xfrm>
              <a:off x="2715" y="1260"/>
              <a:ext cx="3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5" name="Rectangle 597"/>
            <p:cNvSpPr>
              <a:spLocks noChangeArrowheads="1"/>
            </p:cNvSpPr>
            <p:nvPr/>
          </p:nvSpPr>
          <p:spPr bwMode="auto">
            <a:xfrm>
              <a:off x="2758" y="1260"/>
              <a:ext cx="58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340 and 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6" name="Rectangle 598"/>
            <p:cNvSpPr>
              <a:spLocks noChangeArrowheads="1"/>
            </p:cNvSpPr>
            <p:nvPr/>
          </p:nvSpPr>
          <p:spPr bwMode="auto">
            <a:xfrm>
              <a:off x="3422" y="1260"/>
              <a:ext cx="3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7" name="Rectangle 599"/>
            <p:cNvSpPr>
              <a:spLocks noChangeArrowheads="1"/>
            </p:cNvSpPr>
            <p:nvPr/>
          </p:nvSpPr>
          <p:spPr bwMode="auto">
            <a:xfrm>
              <a:off x="3465" y="1260"/>
              <a:ext cx="20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260,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8" name="Rectangle 600"/>
            <p:cNvSpPr>
              <a:spLocks noChangeArrowheads="1"/>
            </p:cNvSpPr>
            <p:nvPr/>
          </p:nvSpPr>
          <p:spPr bwMode="auto">
            <a:xfrm>
              <a:off x="3692" y="126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49" name="Group 601"/>
            <p:cNvGrpSpPr>
              <a:grpSpLocks/>
            </p:cNvGrpSpPr>
            <p:nvPr/>
          </p:nvGrpSpPr>
          <p:grpSpPr bwMode="auto">
            <a:xfrm>
              <a:off x="1274" y="1508"/>
              <a:ext cx="1947" cy="172"/>
              <a:chOff x="1274" y="1508"/>
              <a:chExt cx="1947" cy="172"/>
            </a:xfrm>
          </p:grpSpPr>
          <p:sp>
            <p:nvSpPr>
              <p:cNvPr id="14606" name="Rectangle 602"/>
              <p:cNvSpPr>
                <a:spLocks noChangeArrowheads="1"/>
              </p:cNvSpPr>
              <p:nvPr/>
            </p:nvSpPr>
            <p:spPr bwMode="auto">
              <a:xfrm>
                <a:off x="3167" y="1513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7" name="Rectangle 603"/>
              <p:cNvSpPr>
                <a:spLocks noChangeArrowheads="1"/>
              </p:cNvSpPr>
              <p:nvPr/>
            </p:nvSpPr>
            <p:spPr bwMode="auto">
              <a:xfrm>
                <a:off x="2525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8" name="Rectangle 604"/>
              <p:cNvSpPr>
                <a:spLocks noChangeArrowheads="1"/>
              </p:cNvSpPr>
              <p:nvPr/>
            </p:nvSpPr>
            <p:spPr bwMode="auto">
              <a:xfrm>
                <a:off x="1957" y="160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9" name="Rectangle 605"/>
              <p:cNvSpPr>
                <a:spLocks noChangeArrowheads="1"/>
              </p:cNvSpPr>
              <p:nvPr/>
            </p:nvSpPr>
            <p:spPr bwMode="auto">
              <a:xfrm>
                <a:off x="1741" y="1513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0" name="Rectangle 606"/>
              <p:cNvSpPr>
                <a:spLocks noChangeArrowheads="1"/>
              </p:cNvSpPr>
              <p:nvPr/>
            </p:nvSpPr>
            <p:spPr bwMode="auto">
              <a:xfrm>
                <a:off x="1333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1" name="Rectangle 607"/>
              <p:cNvSpPr>
                <a:spLocks noChangeArrowheads="1"/>
              </p:cNvSpPr>
              <p:nvPr/>
            </p:nvSpPr>
            <p:spPr bwMode="auto">
              <a:xfrm>
                <a:off x="3034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2" name="Rectangle 608"/>
              <p:cNvSpPr>
                <a:spLocks noChangeArrowheads="1"/>
              </p:cNvSpPr>
              <p:nvPr/>
            </p:nvSpPr>
            <p:spPr bwMode="auto">
              <a:xfrm>
                <a:off x="2920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3" name="Rectangle 609"/>
              <p:cNvSpPr>
                <a:spLocks noChangeArrowheads="1"/>
              </p:cNvSpPr>
              <p:nvPr/>
            </p:nvSpPr>
            <p:spPr bwMode="auto">
              <a:xfrm>
                <a:off x="2799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4" name="Rectangle 610"/>
              <p:cNvSpPr>
                <a:spLocks noChangeArrowheads="1"/>
              </p:cNvSpPr>
              <p:nvPr/>
            </p:nvSpPr>
            <p:spPr bwMode="auto">
              <a:xfrm>
                <a:off x="2766" y="1523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5" name="Rectangle 611"/>
              <p:cNvSpPr>
                <a:spLocks noChangeArrowheads="1"/>
              </p:cNvSpPr>
              <p:nvPr/>
            </p:nvSpPr>
            <p:spPr bwMode="auto">
              <a:xfrm>
                <a:off x="2701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6" name="Rectangle 612"/>
              <p:cNvSpPr>
                <a:spLocks noChangeArrowheads="1"/>
              </p:cNvSpPr>
              <p:nvPr/>
            </p:nvSpPr>
            <p:spPr bwMode="auto">
              <a:xfrm>
                <a:off x="2316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7" name="Rectangle 613"/>
              <p:cNvSpPr>
                <a:spLocks noChangeArrowheads="1"/>
              </p:cNvSpPr>
              <p:nvPr/>
            </p:nvSpPr>
            <p:spPr bwMode="auto">
              <a:xfrm>
                <a:off x="2122" y="1523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8" name="Rectangle 614"/>
              <p:cNvSpPr>
                <a:spLocks noChangeArrowheads="1"/>
              </p:cNvSpPr>
              <p:nvPr/>
            </p:nvSpPr>
            <p:spPr bwMode="auto">
              <a:xfrm>
                <a:off x="2004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9" name="Rectangle 615"/>
              <p:cNvSpPr>
                <a:spLocks noChangeArrowheads="1"/>
              </p:cNvSpPr>
              <p:nvPr/>
            </p:nvSpPr>
            <p:spPr bwMode="auto">
              <a:xfrm>
                <a:off x="1692" y="1523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0" name="Rectangle 616"/>
              <p:cNvSpPr>
                <a:spLocks noChangeArrowheads="1"/>
              </p:cNvSpPr>
              <p:nvPr/>
            </p:nvSpPr>
            <p:spPr bwMode="auto">
              <a:xfrm>
                <a:off x="1497" y="1523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1" name="Rectangle 617"/>
              <p:cNvSpPr>
                <a:spLocks noChangeArrowheads="1"/>
              </p:cNvSpPr>
              <p:nvPr/>
            </p:nvSpPr>
            <p:spPr bwMode="auto">
              <a:xfrm>
                <a:off x="1379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2" name="Rectangle 618"/>
              <p:cNvSpPr>
                <a:spLocks noChangeArrowheads="1"/>
              </p:cNvSpPr>
              <p:nvPr/>
            </p:nvSpPr>
            <p:spPr bwMode="auto">
              <a:xfrm>
                <a:off x="2600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3" name="Rectangle 619"/>
              <p:cNvSpPr>
                <a:spLocks noChangeArrowheads="1"/>
              </p:cNvSpPr>
              <p:nvPr/>
            </p:nvSpPr>
            <p:spPr bwMode="auto">
              <a:xfrm>
                <a:off x="2381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4" name="Rectangle 620"/>
              <p:cNvSpPr>
                <a:spLocks noChangeArrowheads="1"/>
              </p:cNvSpPr>
              <p:nvPr/>
            </p:nvSpPr>
            <p:spPr bwMode="auto">
              <a:xfrm>
                <a:off x="2051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5" name="Rectangle 621"/>
              <p:cNvSpPr>
                <a:spLocks noChangeArrowheads="1"/>
              </p:cNvSpPr>
              <p:nvPr/>
            </p:nvSpPr>
            <p:spPr bwMode="auto">
              <a:xfrm>
                <a:off x="1814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6" name="Rectangle 622"/>
              <p:cNvSpPr>
                <a:spLocks noChangeArrowheads="1"/>
              </p:cNvSpPr>
              <p:nvPr/>
            </p:nvSpPr>
            <p:spPr bwMode="auto">
              <a:xfrm>
                <a:off x="1426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7" name="Rectangle 623"/>
              <p:cNvSpPr>
                <a:spLocks noChangeArrowheads="1"/>
              </p:cNvSpPr>
              <p:nvPr/>
            </p:nvSpPr>
            <p:spPr bwMode="auto">
              <a:xfrm>
                <a:off x="2475" y="1523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8" name="Rectangle 624"/>
              <p:cNvSpPr>
                <a:spLocks noChangeArrowheads="1"/>
              </p:cNvSpPr>
              <p:nvPr/>
            </p:nvSpPr>
            <p:spPr bwMode="auto">
              <a:xfrm>
                <a:off x="1905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9" name="Rectangle 625"/>
              <p:cNvSpPr>
                <a:spLocks noChangeArrowheads="1"/>
              </p:cNvSpPr>
              <p:nvPr/>
            </p:nvSpPr>
            <p:spPr bwMode="auto">
              <a:xfrm>
                <a:off x="1274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50" name="Rectangle 626"/>
            <p:cNvSpPr>
              <a:spLocks noChangeArrowheads="1"/>
            </p:cNvSpPr>
            <p:nvPr/>
          </p:nvSpPr>
          <p:spPr bwMode="auto">
            <a:xfrm>
              <a:off x="3256" y="1522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1" name="Rectangle 627"/>
            <p:cNvSpPr>
              <a:spLocks noChangeArrowheads="1"/>
            </p:cNvSpPr>
            <p:nvPr/>
          </p:nvSpPr>
          <p:spPr bwMode="auto">
            <a:xfrm>
              <a:off x="3591" y="1522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2" name="Rectangle 628"/>
            <p:cNvSpPr>
              <a:spLocks noChangeArrowheads="1"/>
            </p:cNvSpPr>
            <p:nvPr/>
          </p:nvSpPr>
          <p:spPr bwMode="auto">
            <a:xfrm>
              <a:off x="3742" y="1522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53" name="Group 629"/>
            <p:cNvGrpSpPr>
              <a:grpSpLocks/>
            </p:cNvGrpSpPr>
            <p:nvPr/>
          </p:nvGrpSpPr>
          <p:grpSpPr bwMode="auto">
            <a:xfrm>
              <a:off x="1274" y="1772"/>
              <a:ext cx="1943" cy="171"/>
              <a:chOff x="1274" y="1772"/>
              <a:chExt cx="1943" cy="171"/>
            </a:xfrm>
          </p:grpSpPr>
          <p:sp>
            <p:nvSpPr>
              <p:cNvPr id="14582" name="Rectangle 630"/>
              <p:cNvSpPr>
                <a:spLocks noChangeArrowheads="1"/>
              </p:cNvSpPr>
              <p:nvPr/>
            </p:nvSpPr>
            <p:spPr bwMode="auto">
              <a:xfrm>
                <a:off x="3163" y="1777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3" name="Rectangle 631"/>
              <p:cNvSpPr>
                <a:spLocks noChangeArrowheads="1"/>
              </p:cNvSpPr>
              <p:nvPr/>
            </p:nvSpPr>
            <p:spPr bwMode="auto">
              <a:xfrm>
                <a:off x="2524" y="186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4" name="Rectangle 632"/>
              <p:cNvSpPr>
                <a:spLocks noChangeArrowheads="1"/>
              </p:cNvSpPr>
              <p:nvPr/>
            </p:nvSpPr>
            <p:spPr bwMode="auto">
              <a:xfrm>
                <a:off x="1957" y="1865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5" name="Rectangle 633"/>
              <p:cNvSpPr>
                <a:spLocks noChangeArrowheads="1"/>
              </p:cNvSpPr>
              <p:nvPr/>
            </p:nvSpPr>
            <p:spPr bwMode="auto">
              <a:xfrm>
                <a:off x="1741" y="1777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6" name="Rectangle 634"/>
              <p:cNvSpPr>
                <a:spLocks noChangeArrowheads="1"/>
              </p:cNvSpPr>
              <p:nvPr/>
            </p:nvSpPr>
            <p:spPr bwMode="auto">
              <a:xfrm>
                <a:off x="1333" y="186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7" name="Rectangle 635"/>
              <p:cNvSpPr>
                <a:spLocks noChangeArrowheads="1"/>
              </p:cNvSpPr>
              <p:nvPr/>
            </p:nvSpPr>
            <p:spPr bwMode="auto">
              <a:xfrm>
                <a:off x="3029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8" name="Rectangle 636"/>
              <p:cNvSpPr>
                <a:spLocks noChangeArrowheads="1"/>
              </p:cNvSpPr>
              <p:nvPr/>
            </p:nvSpPr>
            <p:spPr bwMode="auto">
              <a:xfrm>
                <a:off x="2915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9" name="Rectangle 637"/>
              <p:cNvSpPr>
                <a:spLocks noChangeArrowheads="1"/>
              </p:cNvSpPr>
              <p:nvPr/>
            </p:nvSpPr>
            <p:spPr bwMode="auto">
              <a:xfrm>
                <a:off x="2794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0" name="Rectangle 638"/>
              <p:cNvSpPr>
                <a:spLocks noChangeArrowheads="1"/>
              </p:cNvSpPr>
              <p:nvPr/>
            </p:nvSpPr>
            <p:spPr bwMode="auto">
              <a:xfrm>
                <a:off x="2761" y="1787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1" name="Rectangle 639"/>
              <p:cNvSpPr>
                <a:spLocks noChangeArrowheads="1"/>
              </p:cNvSpPr>
              <p:nvPr/>
            </p:nvSpPr>
            <p:spPr bwMode="auto">
              <a:xfrm>
                <a:off x="2696" y="178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2" name="Rectangle 640"/>
              <p:cNvSpPr>
                <a:spLocks noChangeArrowheads="1"/>
              </p:cNvSpPr>
              <p:nvPr/>
            </p:nvSpPr>
            <p:spPr bwMode="auto">
              <a:xfrm>
                <a:off x="2316" y="178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3" name="Rectangle 641"/>
              <p:cNvSpPr>
                <a:spLocks noChangeArrowheads="1"/>
              </p:cNvSpPr>
              <p:nvPr/>
            </p:nvSpPr>
            <p:spPr bwMode="auto">
              <a:xfrm>
                <a:off x="2121" y="1787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4" name="Rectangle 642"/>
              <p:cNvSpPr>
                <a:spLocks noChangeArrowheads="1"/>
              </p:cNvSpPr>
              <p:nvPr/>
            </p:nvSpPr>
            <p:spPr bwMode="auto">
              <a:xfrm>
                <a:off x="2004" y="178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5" name="Rectangle 643"/>
              <p:cNvSpPr>
                <a:spLocks noChangeArrowheads="1"/>
              </p:cNvSpPr>
              <p:nvPr/>
            </p:nvSpPr>
            <p:spPr bwMode="auto">
              <a:xfrm>
                <a:off x="1691" y="178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6" name="Rectangle 644"/>
              <p:cNvSpPr>
                <a:spLocks noChangeArrowheads="1"/>
              </p:cNvSpPr>
              <p:nvPr/>
            </p:nvSpPr>
            <p:spPr bwMode="auto">
              <a:xfrm>
                <a:off x="1497" y="1787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7" name="Rectangle 645"/>
              <p:cNvSpPr>
                <a:spLocks noChangeArrowheads="1"/>
              </p:cNvSpPr>
              <p:nvPr/>
            </p:nvSpPr>
            <p:spPr bwMode="auto">
              <a:xfrm>
                <a:off x="1379" y="178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8" name="Rectangle 646"/>
              <p:cNvSpPr>
                <a:spLocks noChangeArrowheads="1"/>
              </p:cNvSpPr>
              <p:nvPr/>
            </p:nvSpPr>
            <p:spPr bwMode="auto">
              <a:xfrm>
                <a:off x="2599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9" name="Rectangle 647"/>
              <p:cNvSpPr>
                <a:spLocks noChangeArrowheads="1"/>
              </p:cNvSpPr>
              <p:nvPr/>
            </p:nvSpPr>
            <p:spPr bwMode="auto">
              <a:xfrm>
                <a:off x="2381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0" name="Rectangle 648"/>
              <p:cNvSpPr>
                <a:spLocks noChangeArrowheads="1"/>
              </p:cNvSpPr>
              <p:nvPr/>
            </p:nvSpPr>
            <p:spPr bwMode="auto">
              <a:xfrm>
                <a:off x="2050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1" name="Rectangle 649"/>
              <p:cNvSpPr>
                <a:spLocks noChangeArrowheads="1"/>
              </p:cNvSpPr>
              <p:nvPr/>
            </p:nvSpPr>
            <p:spPr bwMode="auto">
              <a:xfrm>
                <a:off x="1814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2" name="Rectangle 650"/>
              <p:cNvSpPr>
                <a:spLocks noChangeArrowheads="1"/>
              </p:cNvSpPr>
              <p:nvPr/>
            </p:nvSpPr>
            <p:spPr bwMode="auto">
              <a:xfrm>
                <a:off x="1426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3" name="Rectangle 651"/>
              <p:cNvSpPr>
                <a:spLocks noChangeArrowheads="1"/>
              </p:cNvSpPr>
              <p:nvPr/>
            </p:nvSpPr>
            <p:spPr bwMode="auto">
              <a:xfrm>
                <a:off x="2474" y="1787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4" name="Rectangle 652"/>
              <p:cNvSpPr>
                <a:spLocks noChangeArrowheads="1"/>
              </p:cNvSpPr>
              <p:nvPr/>
            </p:nvSpPr>
            <p:spPr bwMode="auto">
              <a:xfrm>
                <a:off x="1905" y="1787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5" name="Rectangle 653"/>
              <p:cNvSpPr>
                <a:spLocks noChangeArrowheads="1"/>
              </p:cNvSpPr>
              <p:nvPr/>
            </p:nvSpPr>
            <p:spPr bwMode="auto">
              <a:xfrm>
                <a:off x="1274" y="178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54" name="Rectangle 654"/>
            <p:cNvSpPr>
              <a:spLocks noChangeArrowheads="1"/>
            </p:cNvSpPr>
            <p:nvPr/>
          </p:nvSpPr>
          <p:spPr bwMode="auto">
            <a:xfrm>
              <a:off x="3245" y="1786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5" name="Rectangle 655"/>
            <p:cNvSpPr>
              <a:spLocks noChangeArrowheads="1"/>
            </p:cNvSpPr>
            <p:nvPr/>
          </p:nvSpPr>
          <p:spPr bwMode="auto">
            <a:xfrm>
              <a:off x="3591" y="1786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6" name="Rectangle 656"/>
            <p:cNvSpPr>
              <a:spLocks noChangeArrowheads="1"/>
            </p:cNvSpPr>
            <p:nvPr/>
          </p:nvSpPr>
          <p:spPr bwMode="auto">
            <a:xfrm>
              <a:off x="3742" y="1786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7" name="Rectangle 657"/>
            <p:cNvSpPr>
              <a:spLocks noChangeArrowheads="1"/>
            </p:cNvSpPr>
            <p:nvPr/>
          </p:nvSpPr>
          <p:spPr bwMode="auto">
            <a:xfrm>
              <a:off x="476" y="2027"/>
              <a:ext cx="55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类似的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有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4358" name="Rectangle 658"/>
            <p:cNvSpPr>
              <a:spLocks noChangeArrowheads="1"/>
            </p:cNvSpPr>
            <p:nvPr/>
          </p:nvSpPr>
          <p:spPr bwMode="auto">
            <a:xfrm>
              <a:off x="990" y="202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59" name="Group 659"/>
            <p:cNvGrpSpPr>
              <a:grpSpLocks/>
            </p:cNvGrpSpPr>
            <p:nvPr/>
          </p:nvGrpSpPr>
          <p:grpSpPr bwMode="auto">
            <a:xfrm>
              <a:off x="1274" y="2253"/>
              <a:ext cx="1986" cy="172"/>
              <a:chOff x="1274" y="2253"/>
              <a:chExt cx="1986" cy="172"/>
            </a:xfrm>
          </p:grpSpPr>
          <p:sp>
            <p:nvSpPr>
              <p:cNvPr id="14558" name="Rectangle 660"/>
              <p:cNvSpPr>
                <a:spLocks noChangeArrowheads="1"/>
              </p:cNvSpPr>
              <p:nvPr/>
            </p:nvSpPr>
            <p:spPr bwMode="auto">
              <a:xfrm>
                <a:off x="3206" y="2258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9" name="Rectangle 661"/>
              <p:cNvSpPr>
                <a:spLocks noChangeArrowheads="1"/>
              </p:cNvSpPr>
              <p:nvPr/>
            </p:nvSpPr>
            <p:spPr bwMode="auto">
              <a:xfrm>
                <a:off x="2562" y="2347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0" name="Rectangle 662"/>
              <p:cNvSpPr>
                <a:spLocks noChangeArrowheads="1"/>
              </p:cNvSpPr>
              <p:nvPr/>
            </p:nvSpPr>
            <p:spPr bwMode="auto">
              <a:xfrm>
                <a:off x="1980" y="23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1" name="Rectangle 663"/>
              <p:cNvSpPr>
                <a:spLocks noChangeArrowheads="1"/>
              </p:cNvSpPr>
              <p:nvPr/>
            </p:nvSpPr>
            <p:spPr bwMode="auto">
              <a:xfrm>
                <a:off x="1756" y="2258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2" name="Rectangle 664"/>
              <p:cNvSpPr>
                <a:spLocks noChangeArrowheads="1"/>
              </p:cNvSpPr>
              <p:nvPr/>
            </p:nvSpPr>
            <p:spPr bwMode="auto">
              <a:xfrm>
                <a:off x="1341" y="23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3" name="Rectangle 665"/>
              <p:cNvSpPr>
                <a:spLocks noChangeArrowheads="1"/>
              </p:cNvSpPr>
              <p:nvPr/>
            </p:nvSpPr>
            <p:spPr bwMode="auto">
              <a:xfrm>
                <a:off x="3072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4" name="Rectangle 666"/>
              <p:cNvSpPr>
                <a:spLocks noChangeArrowheads="1"/>
              </p:cNvSpPr>
              <p:nvPr/>
            </p:nvSpPr>
            <p:spPr bwMode="auto">
              <a:xfrm>
                <a:off x="2959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5" name="Rectangle 667"/>
              <p:cNvSpPr>
                <a:spLocks noChangeArrowheads="1"/>
              </p:cNvSpPr>
              <p:nvPr/>
            </p:nvSpPr>
            <p:spPr bwMode="auto">
              <a:xfrm>
                <a:off x="2837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6" name="Rectangle 668"/>
              <p:cNvSpPr>
                <a:spLocks noChangeArrowheads="1"/>
              </p:cNvSpPr>
              <p:nvPr/>
            </p:nvSpPr>
            <p:spPr bwMode="auto">
              <a:xfrm>
                <a:off x="2805" y="2268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7" name="Rectangle 669"/>
              <p:cNvSpPr>
                <a:spLocks noChangeArrowheads="1"/>
              </p:cNvSpPr>
              <p:nvPr/>
            </p:nvSpPr>
            <p:spPr bwMode="auto">
              <a:xfrm>
                <a:off x="2740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8" name="Rectangle 670"/>
              <p:cNvSpPr>
                <a:spLocks noChangeArrowheads="1"/>
              </p:cNvSpPr>
              <p:nvPr/>
            </p:nvSpPr>
            <p:spPr bwMode="auto">
              <a:xfrm>
                <a:off x="2345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9" name="Rectangle 671"/>
              <p:cNvSpPr>
                <a:spLocks noChangeArrowheads="1"/>
              </p:cNvSpPr>
              <p:nvPr/>
            </p:nvSpPr>
            <p:spPr bwMode="auto">
              <a:xfrm>
                <a:off x="2150" y="2268"/>
                <a:ext cx="19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0" name="Rectangle 672"/>
              <p:cNvSpPr>
                <a:spLocks noChangeArrowheads="1"/>
              </p:cNvSpPr>
              <p:nvPr/>
            </p:nvSpPr>
            <p:spPr bwMode="auto">
              <a:xfrm>
                <a:off x="2032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1" name="Rectangle 673"/>
              <p:cNvSpPr>
                <a:spLocks noChangeArrowheads="1"/>
              </p:cNvSpPr>
              <p:nvPr/>
            </p:nvSpPr>
            <p:spPr bwMode="auto">
              <a:xfrm>
                <a:off x="1706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2" name="Rectangle 674"/>
              <p:cNvSpPr>
                <a:spLocks noChangeArrowheads="1"/>
              </p:cNvSpPr>
              <p:nvPr/>
            </p:nvSpPr>
            <p:spPr bwMode="auto">
              <a:xfrm>
                <a:off x="1511" y="2268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3" name="Rectangle 675"/>
              <p:cNvSpPr>
                <a:spLocks noChangeArrowheads="1"/>
              </p:cNvSpPr>
              <p:nvPr/>
            </p:nvSpPr>
            <p:spPr bwMode="auto">
              <a:xfrm>
                <a:off x="1393" y="22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4" name="Rectangle 676"/>
              <p:cNvSpPr>
                <a:spLocks noChangeArrowheads="1"/>
              </p:cNvSpPr>
              <p:nvPr/>
            </p:nvSpPr>
            <p:spPr bwMode="auto">
              <a:xfrm>
                <a:off x="2642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5" name="Rectangle 677"/>
              <p:cNvSpPr>
                <a:spLocks noChangeArrowheads="1"/>
              </p:cNvSpPr>
              <p:nvPr/>
            </p:nvSpPr>
            <p:spPr bwMode="auto">
              <a:xfrm>
                <a:off x="2410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6" name="Rectangle 678"/>
              <p:cNvSpPr>
                <a:spLocks noChangeArrowheads="1"/>
              </p:cNvSpPr>
              <p:nvPr/>
            </p:nvSpPr>
            <p:spPr bwMode="auto">
              <a:xfrm>
                <a:off x="2079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7" name="Rectangle 679"/>
              <p:cNvSpPr>
                <a:spLocks noChangeArrowheads="1"/>
              </p:cNvSpPr>
              <p:nvPr/>
            </p:nvSpPr>
            <p:spPr bwMode="auto">
              <a:xfrm>
                <a:off x="1828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8" name="Rectangle 680"/>
              <p:cNvSpPr>
                <a:spLocks noChangeArrowheads="1"/>
              </p:cNvSpPr>
              <p:nvPr/>
            </p:nvSpPr>
            <p:spPr bwMode="auto">
              <a:xfrm>
                <a:off x="1440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9" name="Rectangle 681"/>
              <p:cNvSpPr>
                <a:spLocks noChangeArrowheads="1"/>
              </p:cNvSpPr>
              <p:nvPr/>
            </p:nvSpPr>
            <p:spPr bwMode="auto">
              <a:xfrm>
                <a:off x="2503" y="2268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0" name="Rectangle 682"/>
              <p:cNvSpPr>
                <a:spLocks noChangeArrowheads="1"/>
              </p:cNvSpPr>
              <p:nvPr/>
            </p:nvSpPr>
            <p:spPr bwMode="auto">
              <a:xfrm>
                <a:off x="1919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1" name="Rectangle 683"/>
              <p:cNvSpPr>
                <a:spLocks noChangeArrowheads="1"/>
              </p:cNvSpPr>
              <p:nvPr/>
            </p:nvSpPr>
            <p:spPr bwMode="auto">
              <a:xfrm>
                <a:off x="1274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0" name="Rectangle 684"/>
            <p:cNvSpPr>
              <a:spLocks noChangeArrowheads="1"/>
            </p:cNvSpPr>
            <p:nvPr/>
          </p:nvSpPr>
          <p:spPr bwMode="auto">
            <a:xfrm>
              <a:off x="3289" y="2268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1" name="Rectangle 685"/>
            <p:cNvSpPr>
              <a:spLocks noChangeArrowheads="1"/>
            </p:cNvSpPr>
            <p:nvPr/>
          </p:nvSpPr>
          <p:spPr bwMode="auto">
            <a:xfrm>
              <a:off x="3591" y="2268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(3)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2" name="Rectangle 686"/>
            <p:cNvSpPr>
              <a:spLocks noChangeArrowheads="1"/>
            </p:cNvSpPr>
            <p:nvPr/>
          </p:nvSpPr>
          <p:spPr bwMode="auto">
            <a:xfrm>
              <a:off x="3742" y="2268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63" name="Group 687"/>
            <p:cNvGrpSpPr>
              <a:grpSpLocks/>
            </p:cNvGrpSpPr>
            <p:nvPr/>
          </p:nvGrpSpPr>
          <p:grpSpPr bwMode="auto">
            <a:xfrm>
              <a:off x="1274" y="2515"/>
              <a:ext cx="1992" cy="172"/>
              <a:chOff x="1274" y="2515"/>
              <a:chExt cx="1992" cy="172"/>
            </a:xfrm>
          </p:grpSpPr>
          <p:sp>
            <p:nvSpPr>
              <p:cNvPr id="14534" name="Rectangle 688"/>
              <p:cNvSpPr>
                <a:spLocks noChangeArrowheads="1"/>
              </p:cNvSpPr>
              <p:nvPr/>
            </p:nvSpPr>
            <p:spPr bwMode="auto">
              <a:xfrm>
                <a:off x="3212" y="2521"/>
                <a:ext cx="54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5" name="Rectangle 689"/>
              <p:cNvSpPr>
                <a:spLocks noChangeArrowheads="1"/>
              </p:cNvSpPr>
              <p:nvPr/>
            </p:nvSpPr>
            <p:spPr bwMode="auto">
              <a:xfrm>
                <a:off x="2561" y="260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6" name="Rectangle 690"/>
              <p:cNvSpPr>
                <a:spLocks noChangeArrowheads="1"/>
              </p:cNvSpPr>
              <p:nvPr/>
            </p:nvSpPr>
            <p:spPr bwMode="auto">
              <a:xfrm>
                <a:off x="1980" y="260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7" name="Rectangle 691"/>
              <p:cNvSpPr>
                <a:spLocks noChangeArrowheads="1"/>
              </p:cNvSpPr>
              <p:nvPr/>
            </p:nvSpPr>
            <p:spPr bwMode="auto">
              <a:xfrm>
                <a:off x="1755" y="2521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8" name="Rectangle 692"/>
              <p:cNvSpPr>
                <a:spLocks noChangeArrowheads="1"/>
              </p:cNvSpPr>
              <p:nvPr/>
            </p:nvSpPr>
            <p:spPr bwMode="auto">
              <a:xfrm>
                <a:off x="1341" y="260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9" name="Rectangle 693"/>
              <p:cNvSpPr>
                <a:spLocks noChangeArrowheads="1"/>
              </p:cNvSpPr>
              <p:nvPr/>
            </p:nvSpPr>
            <p:spPr bwMode="auto">
              <a:xfrm>
                <a:off x="3078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0" name="Rectangle 694"/>
              <p:cNvSpPr>
                <a:spLocks noChangeArrowheads="1"/>
              </p:cNvSpPr>
              <p:nvPr/>
            </p:nvSpPr>
            <p:spPr bwMode="auto">
              <a:xfrm>
                <a:off x="2965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1" name="Rectangle 695"/>
              <p:cNvSpPr>
                <a:spLocks noChangeArrowheads="1"/>
              </p:cNvSpPr>
              <p:nvPr/>
            </p:nvSpPr>
            <p:spPr bwMode="auto">
              <a:xfrm>
                <a:off x="2841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2" name="Rectangle 696"/>
              <p:cNvSpPr>
                <a:spLocks noChangeArrowheads="1"/>
              </p:cNvSpPr>
              <p:nvPr/>
            </p:nvSpPr>
            <p:spPr bwMode="auto">
              <a:xfrm>
                <a:off x="2808" y="2530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3" name="Rectangle 697"/>
              <p:cNvSpPr>
                <a:spLocks noChangeArrowheads="1"/>
              </p:cNvSpPr>
              <p:nvPr/>
            </p:nvSpPr>
            <p:spPr bwMode="auto">
              <a:xfrm>
                <a:off x="2743" y="2530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4" name="Rectangle 698"/>
              <p:cNvSpPr>
                <a:spLocks noChangeArrowheads="1"/>
              </p:cNvSpPr>
              <p:nvPr/>
            </p:nvSpPr>
            <p:spPr bwMode="auto">
              <a:xfrm>
                <a:off x="2345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5" name="Rectangle 699"/>
              <p:cNvSpPr>
                <a:spLocks noChangeArrowheads="1"/>
              </p:cNvSpPr>
              <p:nvPr/>
            </p:nvSpPr>
            <p:spPr bwMode="auto">
              <a:xfrm>
                <a:off x="2150" y="2530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6" name="Rectangle 700"/>
              <p:cNvSpPr>
                <a:spLocks noChangeArrowheads="1"/>
              </p:cNvSpPr>
              <p:nvPr/>
            </p:nvSpPr>
            <p:spPr bwMode="auto">
              <a:xfrm>
                <a:off x="2032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7" name="Rectangle 701"/>
              <p:cNvSpPr>
                <a:spLocks noChangeArrowheads="1"/>
              </p:cNvSpPr>
              <p:nvPr/>
            </p:nvSpPr>
            <p:spPr bwMode="auto">
              <a:xfrm>
                <a:off x="1706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8" name="Rectangle 702"/>
              <p:cNvSpPr>
                <a:spLocks noChangeArrowheads="1"/>
              </p:cNvSpPr>
              <p:nvPr/>
            </p:nvSpPr>
            <p:spPr bwMode="auto">
              <a:xfrm>
                <a:off x="1511" y="2530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9" name="Rectangle 703"/>
              <p:cNvSpPr>
                <a:spLocks noChangeArrowheads="1"/>
              </p:cNvSpPr>
              <p:nvPr/>
            </p:nvSpPr>
            <p:spPr bwMode="auto">
              <a:xfrm>
                <a:off x="1393" y="2530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0" name="Rectangle 704"/>
              <p:cNvSpPr>
                <a:spLocks noChangeArrowheads="1"/>
              </p:cNvSpPr>
              <p:nvPr/>
            </p:nvSpPr>
            <p:spPr bwMode="auto">
              <a:xfrm>
                <a:off x="2642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1" name="Rectangle 705"/>
              <p:cNvSpPr>
                <a:spLocks noChangeArrowheads="1"/>
              </p:cNvSpPr>
              <p:nvPr/>
            </p:nvSpPr>
            <p:spPr bwMode="auto">
              <a:xfrm>
                <a:off x="2409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2" name="Rectangle 706"/>
              <p:cNvSpPr>
                <a:spLocks noChangeArrowheads="1"/>
              </p:cNvSpPr>
              <p:nvPr/>
            </p:nvSpPr>
            <p:spPr bwMode="auto">
              <a:xfrm>
                <a:off x="2079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3" name="Rectangle 707"/>
              <p:cNvSpPr>
                <a:spLocks noChangeArrowheads="1"/>
              </p:cNvSpPr>
              <p:nvPr/>
            </p:nvSpPr>
            <p:spPr bwMode="auto">
              <a:xfrm>
                <a:off x="1828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4" name="Rectangle 708"/>
              <p:cNvSpPr>
                <a:spLocks noChangeArrowheads="1"/>
              </p:cNvSpPr>
              <p:nvPr/>
            </p:nvSpPr>
            <p:spPr bwMode="auto">
              <a:xfrm>
                <a:off x="1440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5" name="Rectangle 709"/>
              <p:cNvSpPr>
                <a:spLocks noChangeArrowheads="1"/>
              </p:cNvSpPr>
              <p:nvPr/>
            </p:nvSpPr>
            <p:spPr bwMode="auto">
              <a:xfrm>
                <a:off x="2503" y="2530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6" name="Rectangle 710"/>
              <p:cNvSpPr>
                <a:spLocks noChangeArrowheads="1"/>
              </p:cNvSpPr>
              <p:nvPr/>
            </p:nvSpPr>
            <p:spPr bwMode="auto">
              <a:xfrm>
                <a:off x="1919" y="2530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7" name="Rectangle 711"/>
              <p:cNvSpPr>
                <a:spLocks noChangeArrowheads="1"/>
              </p:cNvSpPr>
              <p:nvPr/>
            </p:nvSpPr>
            <p:spPr bwMode="auto">
              <a:xfrm>
                <a:off x="1274" y="2530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4" name="Rectangle 712"/>
            <p:cNvSpPr>
              <a:spLocks noChangeArrowheads="1"/>
            </p:cNvSpPr>
            <p:nvPr/>
          </p:nvSpPr>
          <p:spPr bwMode="auto">
            <a:xfrm>
              <a:off x="3299" y="253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5" name="Rectangle 713"/>
            <p:cNvSpPr>
              <a:spLocks noChangeArrowheads="1"/>
            </p:cNvSpPr>
            <p:nvPr/>
          </p:nvSpPr>
          <p:spPr bwMode="auto">
            <a:xfrm>
              <a:off x="3591" y="2530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(4)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6" name="Rectangle 714"/>
            <p:cNvSpPr>
              <a:spLocks noChangeArrowheads="1"/>
            </p:cNvSpPr>
            <p:nvPr/>
          </p:nvSpPr>
          <p:spPr bwMode="auto">
            <a:xfrm>
              <a:off x="3742" y="2530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67" name="Group 715"/>
            <p:cNvGrpSpPr>
              <a:grpSpLocks/>
            </p:cNvGrpSpPr>
            <p:nvPr/>
          </p:nvGrpSpPr>
          <p:grpSpPr bwMode="auto">
            <a:xfrm>
              <a:off x="1274" y="2780"/>
              <a:ext cx="1977" cy="170"/>
              <a:chOff x="1274" y="2780"/>
              <a:chExt cx="1977" cy="170"/>
            </a:xfrm>
          </p:grpSpPr>
          <p:sp>
            <p:nvSpPr>
              <p:cNvPr id="14510" name="Rectangle 716"/>
              <p:cNvSpPr>
                <a:spLocks noChangeArrowheads="1"/>
              </p:cNvSpPr>
              <p:nvPr/>
            </p:nvSpPr>
            <p:spPr bwMode="auto">
              <a:xfrm>
                <a:off x="3197" y="2784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1" name="Rectangle 717"/>
              <p:cNvSpPr>
                <a:spLocks noChangeArrowheads="1"/>
              </p:cNvSpPr>
              <p:nvPr/>
            </p:nvSpPr>
            <p:spPr bwMode="auto">
              <a:xfrm>
                <a:off x="2549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2" name="Rectangle 718"/>
              <p:cNvSpPr>
                <a:spLocks noChangeArrowheads="1"/>
              </p:cNvSpPr>
              <p:nvPr/>
            </p:nvSpPr>
            <p:spPr bwMode="auto">
              <a:xfrm>
                <a:off x="1973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3" name="Rectangle 719"/>
              <p:cNvSpPr>
                <a:spLocks noChangeArrowheads="1"/>
              </p:cNvSpPr>
              <p:nvPr/>
            </p:nvSpPr>
            <p:spPr bwMode="auto">
              <a:xfrm>
                <a:off x="1751" y="2784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4" name="Rectangle 720"/>
              <p:cNvSpPr>
                <a:spLocks noChangeArrowheads="1"/>
              </p:cNvSpPr>
              <p:nvPr/>
            </p:nvSpPr>
            <p:spPr bwMode="auto">
              <a:xfrm>
                <a:off x="1339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5" name="Rectangle 721"/>
              <p:cNvSpPr>
                <a:spLocks noChangeArrowheads="1"/>
              </p:cNvSpPr>
              <p:nvPr/>
            </p:nvSpPr>
            <p:spPr bwMode="auto">
              <a:xfrm>
                <a:off x="3063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6" name="Rectangle 722"/>
              <p:cNvSpPr>
                <a:spLocks noChangeArrowheads="1"/>
              </p:cNvSpPr>
              <p:nvPr/>
            </p:nvSpPr>
            <p:spPr bwMode="auto">
              <a:xfrm>
                <a:off x="2950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7" name="Rectangle 723"/>
              <p:cNvSpPr>
                <a:spLocks noChangeArrowheads="1"/>
              </p:cNvSpPr>
              <p:nvPr/>
            </p:nvSpPr>
            <p:spPr bwMode="auto">
              <a:xfrm>
                <a:off x="2826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8" name="Rectangle 724"/>
              <p:cNvSpPr>
                <a:spLocks noChangeArrowheads="1"/>
              </p:cNvSpPr>
              <p:nvPr/>
            </p:nvSpPr>
            <p:spPr bwMode="auto">
              <a:xfrm>
                <a:off x="2794" y="2794"/>
                <a:ext cx="2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9" name="Rectangle 725"/>
              <p:cNvSpPr>
                <a:spLocks noChangeArrowheads="1"/>
              </p:cNvSpPr>
              <p:nvPr/>
            </p:nvSpPr>
            <p:spPr bwMode="auto">
              <a:xfrm>
                <a:off x="2729" y="2794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0" name="Rectangle 726"/>
              <p:cNvSpPr>
                <a:spLocks noChangeArrowheads="1"/>
              </p:cNvSpPr>
              <p:nvPr/>
            </p:nvSpPr>
            <p:spPr bwMode="auto">
              <a:xfrm>
                <a:off x="2335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1" name="Rectangle 727"/>
              <p:cNvSpPr>
                <a:spLocks noChangeArrowheads="1"/>
              </p:cNvSpPr>
              <p:nvPr/>
            </p:nvSpPr>
            <p:spPr bwMode="auto">
              <a:xfrm>
                <a:off x="2140" y="2794"/>
                <a:ext cx="17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2" name="Rectangle 728"/>
              <p:cNvSpPr>
                <a:spLocks noChangeArrowheads="1"/>
              </p:cNvSpPr>
              <p:nvPr/>
            </p:nvSpPr>
            <p:spPr bwMode="auto">
              <a:xfrm>
                <a:off x="2023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3" name="Rectangle 729"/>
              <p:cNvSpPr>
                <a:spLocks noChangeArrowheads="1"/>
              </p:cNvSpPr>
              <p:nvPr/>
            </p:nvSpPr>
            <p:spPr bwMode="auto">
              <a:xfrm>
                <a:off x="1701" y="2794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4" name="Rectangle 730"/>
              <p:cNvSpPr>
                <a:spLocks noChangeArrowheads="1"/>
              </p:cNvSpPr>
              <p:nvPr/>
            </p:nvSpPr>
            <p:spPr bwMode="auto">
              <a:xfrm>
                <a:off x="1506" y="2794"/>
                <a:ext cx="17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5" name="Rectangle 731"/>
              <p:cNvSpPr>
                <a:spLocks noChangeArrowheads="1"/>
              </p:cNvSpPr>
              <p:nvPr/>
            </p:nvSpPr>
            <p:spPr bwMode="auto">
              <a:xfrm>
                <a:off x="1389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6" name="Rectangle 732"/>
              <p:cNvSpPr>
                <a:spLocks noChangeArrowheads="1"/>
              </p:cNvSpPr>
              <p:nvPr/>
            </p:nvSpPr>
            <p:spPr bwMode="auto">
              <a:xfrm>
                <a:off x="2628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7" name="Rectangle 733"/>
              <p:cNvSpPr>
                <a:spLocks noChangeArrowheads="1"/>
              </p:cNvSpPr>
              <p:nvPr/>
            </p:nvSpPr>
            <p:spPr bwMode="auto">
              <a:xfrm>
                <a:off x="2400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8" name="Rectangle 734"/>
              <p:cNvSpPr>
                <a:spLocks noChangeArrowheads="1"/>
              </p:cNvSpPr>
              <p:nvPr/>
            </p:nvSpPr>
            <p:spPr bwMode="auto">
              <a:xfrm>
                <a:off x="2069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9" name="Rectangle 735"/>
              <p:cNvSpPr>
                <a:spLocks noChangeArrowheads="1"/>
              </p:cNvSpPr>
              <p:nvPr/>
            </p:nvSpPr>
            <p:spPr bwMode="auto">
              <a:xfrm>
                <a:off x="1823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0" name="Rectangle 736"/>
              <p:cNvSpPr>
                <a:spLocks noChangeArrowheads="1"/>
              </p:cNvSpPr>
              <p:nvPr/>
            </p:nvSpPr>
            <p:spPr bwMode="auto">
              <a:xfrm>
                <a:off x="1435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1" name="Rectangle 737"/>
              <p:cNvSpPr>
                <a:spLocks noChangeArrowheads="1"/>
              </p:cNvSpPr>
              <p:nvPr/>
            </p:nvSpPr>
            <p:spPr bwMode="auto">
              <a:xfrm>
                <a:off x="2493" y="2794"/>
                <a:ext cx="5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2" name="Rectangle 738"/>
              <p:cNvSpPr>
                <a:spLocks noChangeArrowheads="1"/>
              </p:cNvSpPr>
              <p:nvPr/>
            </p:nvSpPr>
            <p:spPr bwMode="auto">
              <a:xfrm>
                <a:off x="1914" y="2794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3" name="Rectangle 739"/>
              <p:cNvSpPr>
                <a:spLocks noChangeArrowheads="1"/>
              </p:cNvSpPr>
              <p:nvPr/>
            </p:nvSpPr>
            <p:spPr bwMode="auto">
              <a:xfrm>
                <a:off x="1274" y="2794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8" name="Rectangle 740"/>
            <p:cNvSpPr>
              <a:spLocks noChangeArrowheads="1"/>
            </p:cNvSpPr>
            <p:nvPr/>
          </p:nvSpPr>
          <p:spPr bwMode="auto">
            <a:xfrm>
              <a:off x="3277" y="279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9" name="Rectangle 741"/>
            <p:cNvSpPr>
              <a:spLocks noChangeArrowheads="1"/>
            </p:cNvSpPr>
            <p:nvPr/>
          </p:nvSpPr>
          <p:spPr bwMode="auto">
            <a:xfrm>
              <a:off x="3591" y="2794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(5)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0" name="Rectangle 742"/>
            <p:cNvSpPr>
              <a:spLocks noChangeArrowheads="1"/>
            </p:cNvSpPr>
            <p:nvPr/>
          </p:nvSpPr>
          <p:spPr bwMode="auto">
            <a:xfrm>
              <a:off x="3742" y="2794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71" name="Group 743"/>
            <p:cNvGrpSpPr>
              <a:grpSpLocks/>
            </p:cNvGrpSpPr>
            <p:nvPr/>
          </p:nvGrpSpPr>
          <p:grpSpPr bwMode="auto">
            <a:xfrm>
              <a:off x="1274" y="3054"/>
              <a:ext cx="1841" cy="171"/>
              <a:chOff x="1274" y="3054"/>
              <a:chExt cx="1841" cy="171"/>
            </a:xfrm>
          </p:grpSpPr>
          <p:sp>
            <p:nvSpPr>
              <p:cNvPr id="14486" name="Rectangle 744"/>
              <p:cNvSpPr>
                <a:spLocks noChangeArrowheads="1"/>
              </p:cNvSpPr>
              <p:nvPr/>
            </p:nvSpPr>
            <p:spPr bwMode="auto">
              <a:xfrm>
                <a:off x="3061" y="3059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7" name="Rectangle 745"/>
              <p:cNvSpPr>
                <a:spLocks noChangeArrowheads="1"/>
              </p:cNvSpPr>
              <p:nvPr/>
            </p:nvSpPr>
            <p:spPr bwMode="auto">
              <a:xfrm>
                <a:off x="2419" y="31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8" name="Rectangle 746"/>
              <p:cNvSpPr>
                <a:spLocks noChangeArrowheads="1"/>
              </p:cNvSpPr>
              <p:nvPr/>
            </p:nvSpPr>
            <p:spPr bwMode="auto">
              <a:xfrm>
                <a:off x="1908" y="31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9" name="Rectangle 747"/>
              <p:cNvSpPr>
                <a:spLocks noChangeArrowheads="1"/>
              </p:cNvSpPr>
              <p:nvPr/>
            </p:nvSpPr>
            <p:spPr bwMode="auto">
              <a:xfrm>
                <a:off x="1686" y="3059"/>
                <a:ext cx="33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0" name="Rectangle 748"/>
              <p:cNvSpPr>
                <a:spLocks noChangeArrowheads="1"/>
              </p:cNvSpPr>
              <p:nvPr/>
            </p:nvSpPr>
            <p:spPr bwMode="auto">
              <a:xfrm>
                <a:off x="1339" y="3147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1" name="Rectangle 749"/>
              <p:cNvSpPr>
                <a:spLocks noChangeArrowheads="1"/>
              </p:cNvSpPr>
              <p:nvPr/>
            </p:nvSpPr>
            <p:spPr bwMode="auto">
              <a:xfrm>
                <a:off x="2928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2" name="Rectangle 750"/>
              <p:cNvSpPr>
                <a:spLocks noChangeArrowheads="1"/>
              </p:cNvSpPr>
              <p:nvPr/>
            </p:nvSpPr>
            <p:spPr bwMode="auto">
              <a:xfrm>
                <a:off x="2814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3" name="Rectangle 751"/>
              <p:cNvSpPr>
                <a:spLocks noChangeArrowheads="1"/>
              </p:cNvSpPr>
              <p:nvPr/>
            </p:nvSpPr>
            <p:spPr bwMode="auto">
              <a:xfrm>
                <a:off x="2692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4" name="Rectangle 752"/>
              <p:cNvSpPr>
                <a:spLocks noChangeArrowheads="1"/>
              </p:cNvSpPr>
              <p:nvPr/>
            </p:nvSpPr>
            <p:spPr bwMode="auto">
              <a:xfrm>
                <a:off x="2660" y="3068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5" name="Rectangle 753"/>
              <p:cNvSpPr>
                <a:spLocks noChangeArrowheads="1"/>
              </p:cNvSpPr>
              <p:nvPr/>
            </p:nvSpPr>
            <p:spPr bwMode="auto">
              <a:xfrm>
                <a:off x="2595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6" name="Rectangle 754"/>
              <p:cNvSpPr>
                <a:spLocks noChangeArrowheads="1"/>
              </p:cNvSpPr>
              <p:nvPr/>
            </p:nvSpPr>
            <p:spPr bwMode="auto">
              <a:xfrm>
                <a:off x="2205" y="30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7" name="Rectangle 755"/>
              <p:cNvSpPr>
                <a:spLocks noChangeArrowheads="1"/>
              </p:cNvSpPr>
              <p:nvPr/>
            </p:nvSpPr>
            <p:spPr bwMode="auto">
              <a:xfrm>
                <a:off x="2075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8" name="Rectangle 756"/>
              <p:cNvSpPr>
                <a:spLocks noChangeArrowheads="1"/>
              </p:cNvSpPr>
              <p:nvPr/>
            </p:nvSpPr>
            <p:spPr bwMode="auto">
              <a:xfrm>
                <a:off x="1958" y="30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9" name="Rectangle 757"/>
              <p:cNvSpPr>
                <a:spLocks noChangeArrowheads="1"/>
              </p:cNvSpPr>
              <p:nvPr/>
            </p:nvSpPr>
            <p:spPr bwMode="auto">
              <a:xfrm>
                <a:off x="1636" y="30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0" name="Rectangle 758"/>
              <p:cNvSpPr>
                <a:spLocks noChangeArrowheads="1"/>
              </p:cNvSpPr>
              <p:nvPr/>
            </p:nvSpPr>
            <p:spPr bwMode="auto">
              <a:xfrm>
                <a:off x="1506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1" name="Rectangle 759"/>
              <p:cNvSpPr>
                <a:spLocks noChangeArrowheads="1"/>
              </p:cNvSpPr>
              <p:nvPr/>
            </p:nvSpPr>
            <p:spPr bwMode="auto">
              <a:xfrm>
                <a:off x="1389" y="30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2" name="Rectangle 760"/>
              <p:cNvSpPr>
                <a:spLocks noChangeArrowheads="1"/>
              </p:cNvSpPr>
              <p:nvPr/>
            </p:nvSpPr>
            <p:spPr bwMode="auto">
              <a:xfrm>
                <a:off x="2498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3" name="Rectangle 761"/>
              <p:cNvSpPr>
                <a:spLocks noChangeArrowheads="1"/>
              </p:cNvSpPr>
              <p:nvPr/>
            </p:nvSpPr>
            <p:spPr bwMode="auto">
              <a:xfrm>
                <a:off x="2270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4" name="Rectangle 762"/>
              <p:cNvSpPr>
                <a:spLocks noChangeArrowheads="1"/>
              </p:cNvSpPr>
              <p:nvPr/>
            </p:nvSpPr>
            <p:spPr bwMode="auto">
              <a:xfrm>
                <a:off x="2004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5" name="Rectangle 763"/>
              <p:cNvSpPr>
                <a:spLocks noChangeArrowheads="1"/>
              </p:cNvSpPr>
              <p:nvPr/>
            </p:nvSpPr>
            <p:spPr bwMode="auto">
              <a:xfrm>
                <a:off x="1758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6" name="Rectangle 764"/>
              <p:cNvSpPr>
                <a:spLocks noChangeArrowheads="1"/>
              </p:cNvSpPr>
              <p:nvPr/>
            </p:nvSpPr>
            <p:spPr bwMode="auto">
              <a:xfrm>
                <a:off x="1435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7" name="Rectangle 765"/>
              <p:cNvSpPr>
                <a:spLocks noChangeArrowheads="1"/>
              </p:cNvSpPr>
              <p:nvPr/>
            </p:nvSpPr>
            <p:spPr bwMode="auto">
              <a:xfrm>
                <a:off x="2363" y="3068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8" name="Rectangle 766"/>
              <p:cNvSpPr>
                <a:spLocks noChangeArrowheads="1"/>
              </p:cNvSpPr>
              <p:nvPr/>
            </p:nvSpPr>
            <p:spPr bwMode="auto">
              <a:xfrm>
                <a:off x="1850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9" name="Rectangle 767"/>
              <p:cNvSpPr>
                <a:spLocks noChangeArrowheads="1"/>
              </p:cNvSpPr>
              <p:nvPr/>
            </p:nvSpPr>
            <p:spPr bwMode="auto">
              <a:xfrm>
                <a:off x="1274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72" name="Rectangle 768"/>
            <p:cNvSpPr>
              <a:spLocks noChangeArrowheads="1"/>
            </p:cNvSpPr>
            <p:nvPr/>
          </p:nvSpPr>
          <p:spPr bwMode="auto">
            <a:xfrm>
              <a:off x="3147" y="30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3" name="Rectangle 769"/>
            <p:cNvSpPr>
              <a:spLocks noChangeArrowheads="1"/>
            </p:cNvSpPr>
            <p:nvPr/>
          </p:nvSpPr>
          <p:spPr bwMode="auto">
            <a:xfrm>
              <a:off x="3202" y="30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4" name="Rectangle 770"/>
            <p:cNvSpPr>
              <a:spLocks noChangeArrowheads="1"/>
            </p:cNvSpPr>
            <p:nvPr/>
          </p:nvSpPr>
          <p:spPr bwMode="auto">
            <a:xfrm>
              <a:off x="3591" y="3067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(6)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5" name="Rectangle 771"/>
            <p:cNvSpPr>
              <a:spLocks noChangeArrowheads="1"/>
            </p:cNvSpPr>
            <p:nvPr/>
          </p:nvSpPr>
          <p:spPr bwMode="auto">
            <a:xfrm>
              <a:off x="3742" y="30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76" name="Group 772"/>
            <p:cNvGrpSpPr>
              <a:grpSpLocks/>
            </p:cNvGrpSpPr>
            <p:nvPr/>
          </p:nvGrpSpPr>
          <p:grpSpPr bwMode="auto">
            <a:xfrm>
              <a:off x="1274" y="3327"/>
              <a:ext cx="1855" cy="171"/>
              <a:chOff x="1274" y="3327"/>
              <a:chExt cx="1855" cy="171"/>
            </a:xfrm>
          </p:grpSpPr>
          <p:sp>
            <p:nvSpPr>
              <p:cNvPr id="14462" name="Rectangle 773"/>
              <p:cNvSpPr>
                <a:spLocks noChangeArrowheads="1"/>
              </p:cNvSpPr>
              <p:nvPr/>
            </p:nvSpPr>
            <p:spPr bwMode="auto">
              <a:xfrm>
                <a:off x="3075" y="3332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3" name="Rectangle 774"/>
              <p:cNvSpPr>
                <a:spLocks noChangeArrowheads="1"/>
              </p:cNvSpPr>
              <p:nvPr/>
            </p:nvSpPr>
            <p:spPr bwMode="auto">
              <a:xfrm>
                <a:off x="2431" y="3420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4" name="Rectangle 775"/>
              <p:cNvSpPr>
                <a:spLocks noChangeArrowheads="1"/>
              </p:cNvSpPr>
              <p:nvPr/>
            </p:nvSpPr>
            <p:spPr bwMode="auto">
              <a:xfrm>
                <a:off x="1915" y="3420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5" name="Rectangle 776"/>
              <p:cNvSpPr>
                <a:spLocks noChangeArrowheads="1"/>
              </p:cNvSpPr>
              <p:nvPr/>
            </p:nvSpPr>
            <p:spPr bwMode="auto">
              <a:xfrm>
                <a:off x="1690" y="3332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6" name="Rectangle 777"/>
              <p:cNvSpPr>
                <a:spLocks noChangeArrowheads="1"/>
              </p:cNvSpPr>
              <p:nvPr/>
            </p:nvSpPr>
            <p:spPr bwMode="auto">
              <a:xfrm>
                <a:off x="1341" y="3420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7" name="Rectangle 778"/>
              <p:cNvSpPr>
                <a:spLocks noChangeArrowheads="1"/>
              </p:cNvSpPr>
              <p:nvPr/>
            </p:nvSpPr>
            <p:spPr bwMode="auto">
              <a:xfrm>
                <a:off x="2941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8" name="Rectangle 779"/>
              <p:cNvSpPr>
                <a:spLocks noChangeArrowheads="1"/>
              </p:cNvSpPr>
              <p:nvPr/>
            </p:nvSpPr>
            <p:spPr bwMode="auto">
              <a:xfrm>
                <a:off x="2828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9" name="Rectangle 780"/>
              <p:cNvSpPr>
                <a:spLocks noChangeArrowheads="1"/>
              </p:cNvSpPr>
              <p:nvPr/>
            </p:nvSpPr>
            <p:spPr bwMode="auto">
              <a:xfrm>
                <a:off x="2706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0" name="Rectangle 781"/>
              <p:cNvSpPr>
                <a:spLocks noChangeArrowheads="1"/>
              </p:cNvSpPr>
              <p:nvPr/>
            </p:nvSpPr>
            <p:spPr bwMode="auto">
              <a:xfrm>
                <a:off x="2674" y="3342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1" name="Rectangle 782"/>
              <p:cNvSpPr>
                <a:spLocks noChangeArrowheads="1"/>
              </p:cNvSpPr>
              <p:nvPr/>
            </p:nvSpPr>
            <p:spPr bwMode="auto">
              <a:xfrm>
                <a:off x="2609" y="3342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2" name="Rectangle 783"/>
              <p:cNvSpPr>
                <a:spLocks noChangeArrowheads="1"/>
              </p:cNvSpPr>
              <p:nvPr/>
            </p:nvSpPr>
            <p:spPr bwMode="auto">
              <a:xfrm>
                <a:off x="2214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3" name="Rectangle 784"/>
              <p:cNvSpPr>
                <a:spLocks noChangeArrowheads="1"/>
              </p:cNvSpPr>
              <p:nvPr/>
            </p:nvSpPr>
            <p:spPr bwMode="auto">
              <a:xfrm>
                <a:off x="2085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4" name="Rectangle 785"/>
              <p:cNvSpPr>
                <a:spLocks noChangeArrowheads="1"/>
              </p:cNvSpPr>
              <p:nvPr/>
            </p:nvSpPr>
            <p:spPr bwMode="auto">
              <a:xfrm>
                <a:off x="1967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5" name="Rectangle 786"/>
              <p:cNvSpPr>
                <a:spLocks noChangeArrowheads="1"/>
              </p:cNvSpPr>
              <p:nvPr/>
            </p:nvSpPr>
            <p:spPr bwMode="auto">
              <a:xfrm>
                <a:off x="1641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6" name="Rectangle 787"/>
              <p:cNvSpPr>
                <a:spLocks noChangeArrowheads="1"/>
              </p:cNvSpPr>
              <p:nvPr/>
            </p:nvSpPr>
            <p:spPr bwMode="auto">
              <a:xfrm>
                <a:off x="1511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7" name="Rectangle 788"/>
              <p:cNvSpPr>
                <a:spLocks noChangeArrowheads="1"/>
              </p:cNvSpPr>
              <p:nvPr/>
            </p:nvSpPr>
            <p:spPr bwMode="auto">
              <a:xfrm>
                <a:off x="1393" y="3342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8" name="Rectangle 789"/>
              <p:cNvSpPr>
                <a:spLocks noChangeArrowheads="1"/>
              </p:cNvSpPr>
              <p:nvPr/>
            </p:nvSpPr>
            <p:spPr bwMode="auto">
              <a:xfrm>
                <a:off x="2512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9" name="Rectangle 790"/>
              <p:cNvSpPr>
                <a:spLocks noChangeArrowheads="1"/>
              </p:cNvSpPr>
              <p:nvPr/>
            </p:nvSpPr>
            <p:spPr bwMode="auto">
              <a:xfrm>
                <a:off x="2279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0" name="Rectangle 791"/>
              <p:cNvSpPr>
                <a:spLocks noChangeArrowheads="1"/>
              </p:cNvSpPr>
              <p:nvPr/>
            </p:nvSpPr>
            <p:spPr bwMode="auto">
              <a:xfrm>
                <a:off x="2014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1" name="Rectangle 792"/>
              <p:cNvSpPr>
                <a:spLocks noChangeArrowheads="1"/>
              </p:cNvSpPr>
              <p:nvPr/>
            </p:nvSpPr>
            <p:spPr bwMode="auto">
              <a:xfrm>
                <a:off x="1763" y="3327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2" name="Rectangle 793"/>
              <p:cNvSpPr>
                <a:spLocks noChangeArrowheads="1"/>
              </p:cNvSpPr>
              <p:nvPr/>
            </p:nvSpPr>
            <p:spPr bwMode="auto">
              <a:xfrm>
                <a:off x="1440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3" name="Rectangle 794"/>
              <p:cNvSpPr>
                <a:spLocks noChangeArrowheads="1"/>
              </p:cNvSpPr>
              <p:nvPr/>
            </p:nvSpPr>
            <p:spPr bwMode="auto">
              <a:xfrm>
                <a:off x="2372" y="3342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4" name="Rectangle 795"/>
              <p:cNvSpPr>
                <a:spLocks noChangeArrowheads="1"/>
              </p:cNvSpPr>
              <p:nvPr/>
            </p:nvSpPr>
            <p:spPr bwMode="auto">
              <a:xfrm>
                <a:off x="1854" y="3342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5" name="Rectangle 796"/>
              <p:cNvSpPr>
                <a:spLocks noChangeArrowheads="1"/>
              </p:cNvSpPr>
              <p:nvPr/>
            </p:nvSpPr>
            <p:spPr bwMode="auto">
              <a:xfrm>
                <a:off x="1274" y="3342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77" name="Rectangle 797"/>
            <p:cNvSpPr>
              <a:spLocks noChangeArrowheads="1"/>
            </p:cNvSpPr>
            <p:nvPr/>
          </p:nvSpPr>
          <p:spPr bwMode="auto">
            <a:xfrm>
              <a:off x="3158" y="3341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8" name="Rectangle 798"/>
            <p:cNvSpPr>
              <a:spLocks noChangeArrowheads="1"/>
            </p:cNvSpPr>
            <p:nvPr/>
          </p:nvSpPr>
          <p:spPr bwMode="auto">
            <a:xfrm>
              <a:off x="3202" y="3341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9" name="Rectangle 799"/>
            <p:cNvSpPr>
              <a:spLocks noChangeArrowheads="1"/>
            </p:cNvSpPr>
            <p:nvPr/>
          </p:nvSpPr>
          <p:spPr bwMode="auto">
            <a:xfrm>
              <a:off x="3591" y="3341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(7)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0" name="Rectangle 800"/>
            <p:cNvSpPr>
              <a:spLocks noChangeArrowheads="1"/>
            </p:cNvSpPr>
            <p:nvPr/>
          </p:nvSpPr>
          <p:spPr bwMode="auto">
            <a:xfrm>
              <a:off x="3742" y="3341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81" name="Group 801"/>
            <p:cNvGrpSpPr>
              <a:grpSpLocks/>
            </p:cNvGrpSpPr>
            <p:nvPr/>
          </p:nvGrpSpPr>
          <p:grpSpPr bwMode="auto">
            <a:xfrm>
              <a:off x="1274" y="3589"/>
              <a:ext cx="1584" cy="172"/>
              <a:chOff x="1274" y="3589"/>
              <a:chExt cx="1584" cy="172"/>
            </a:xfrm>
          </p:grpSpPr>
          <p:sp>
            <p:nvSpPr>
              <p:cNvPr id="14440" name="Rectangle 802"/>
              <p:cNvSpPr>
                <a:spLocks noChangeArrowheads="1"/>
              </p:cNvSpPr>
              <p:nvPr/>
            </p:nvSpPr>
            <p:spPr bwMode="auto">
              <a:xfrm>
                <a:off x="2804" y="3594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1" name="Rectangle 803"/>
              <p:cNvSpPr>
                <a:spLocks noChangeArrowheads="1"/>
              </p:cNvSpPr>
              <p:nvPr/>
            </p:nvSpPr>
            <p:spPr bwMode="auto">
              <a:xfrm>
                <a:off x="2155" y="3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2" name="Rectangle 804"/>
              <p:cNvSpPr>
                <a:spLocks noChangeArrowheads="1"/>
              </p:cNvSpPr>
              <p:nvPr/>
            </p:nvSpPr>
            <p:spPr bwMode="auto">
              <a:xfrm>
                <a:off x="1777" y="3683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3" name="Rectangle 805"/>
              <p:cNvSpPr>
                <a:spLocks noChangeArrowheads="1"/>
              </p:cNvSpPr>
              <p:nvPr/>
            </p:nvSpPr>
            <p:spPr bwMode="auto">
              <a:xfrm>
                <a:off x="1553" y="3594"/>
                <a:ext cx="33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4" name="Rectangle 806"/>
              <p:cNvSpPr>
                <a:spLocks noChangeArrowheads="1"/>
              </p:cNvSpPr>
              <p:nvPr/>
            </p:nvSpPr>
            <p:spPr bwMode="auto">
              <a:xfrm>
                <a:off x="1341" y="3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5" name="Rectangle 807"/>
              <p:cNvSpPr>
                <a:spLocks noChangeArrowheads="1"/>
              </p:cNvSpPr>
              <p:nvPr/>
            </p:nvSpPr>
            <p:spPr bwMode="auto">
              <a:xfrm>
                <a:off x="2670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6" name="Rectangle 808"/>
              <p:cNvSpPr>
                <a:spLocks noChangeArrowheads="1"/>
              </p:cNvSpPr>
              <p:nvPr/>
            </p:nvSpPr>
            <p:spPr bwMode="auto">
              <a:xfrm>
                <a:off x="2557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7" name="Rectangle 809"/>
              <p:cNvSpPr>
                <a:spLocks noChangeArrowheads="1"/>
              </p:cNvSpPr>
              <p:nvPr/>
            </p:nvSpPr>
            <p:spPr bwMode="auto">
              <a:xfrm>
                <a:off x="2433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8" name="Rectangle 810"/>
              <p:cNvSpPr>
                <a:spLocks noChangeArrowheads="1"/>
              </p:cNvSpPr>
              <p:nvPr/>
            </p:nvSpPr>
            <p:spPr bwMode="auto">
              <a:xfrm>
                <a:off x="2400" y="3604"/>
                <a:ext cx="2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9" name="Rectangle 811"/>
              <p:cNvSpPr>
                <a:spLocks noChangeArrowheads="1"/>
              </p:cNvSpPr>
              <p:nvPr/>
            </p:nvSpPr>
            <p:spPr bwMode="auto">
              <a:xfrm>
                <a:off x="2336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0" name="Rectangle 812"/>
              <p:cNvSpPr>
                <a:spLocks noChangeArrowheads="1"/>
              </p:cNvSpPr>
              <p:nvPr/>
            </p:nvSpPr>
            <p:spPr bwMode="auto">
              <a:xfrm>
                <a:off x="1939" y="3604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1" name="Rectangle 813"/>
              <p:cNvSpPr>
                <a:spLocks noChangeArrowheads="1"/>
              </p:cNvSpPr>
              <p:nvPr/>
            </p:nvSpPr>
            <p:spPr bwMode="auto">
              <a:xfrm>
                <a:off x="1874" y="3604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2" name="Rectangle 814"/>
              <p:cNvSpPr>
                <a:spLocks noChangeArrowheads="1"/>
              </p:cNvSpPr>
              <p:nvPr/>
            </p:nvSpPr>
            <p:spPr bwMode="auto">
              <a:xfrm>
                <a:off x="1829" y="3604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3" name="Rectangle 815"/>
              <p:cNvSpPr>
                <a:spLocks noChangeArrowheads="1"/>
              </p:cNvSpPr>
              <p:nvPr/>
            </p:nvSpPr>
            <p:spPr bwMode="auto">
              <a:xfrm>
                <a:off x="1503" y="3604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4" name="Rectangle 816"/>
              <p:cNvSpPr>
                <a:spLocks noChangeArrowheads="1"/>
              </p:cNvSpPr>
              <p:nvPr/>
            </p:nvSpPr>
            <p:spPr bwMode="auto">
              <a:xfrm>
                <a:off x="1438" y="3604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5" name="Rectangle 817"/>
              <p:cNvSpPr>
                <a:spLocks noChangeArrowheads="1"/>
              </p:cNvSpPr>
              <p:nvPr/>
            </p:nvSpPr>
            <p:spPr bwMode="auto">
              <a:xfrm>
                <a:off x="1393" y="3604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6" name="Rectangle 818"/>
              <p:cNvSpPr>
                <a:spLocks noChangeArrowheads="1"/>
              </p:cNvSpPr>
              <p:nvPr/>
            </p:nvSpPr>
            <p:spPr bwMode="auto">
              <a:xfrm>
                <a:off x="2236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7" name="Rectangle 819"/>
              <p:cNvSpPr>
                <a:spLocks noChangeArrowheads="1"/>
              </p:cNvSpPr>
              <p:nvPr/>
            </p:nvSpPr>
            <p:spPr bwMode="auto">
              <a:xfrm>
                <a:off x="2004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8" name="Rectangle 820"/>
              <p:cNvSpPr>
                <a:spLocks noChangeArrowheads="1"/>
              </p:cNvSpPr>
              <p:nvPr/>
            </p:nvSpPr>
            <p:spPr bwMode="auto">
              <a:xfrm>
                <a:off x="1625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9" name="Rectangle 821"/>
              <p:cNvSpPr>
                <a:spLocks noChangeArrowheads="1"/>
              </p:cNvSpPr>
              <p:nvPr/>
            </p:nvSpPr>
            <p:spPr bwMode="auto">
              <a:xfrm>
                <a:off x="2097" y="3604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0" name="Rectangle 822"/>
              <p:cNvSpPr>
                <a:spLocks noChangeArrowheads="1"/>
              </p:cNvSpPr>
              <p:nvPr/>
            </p:nvSpPr>
            <p:spPr bwMode="auto">
              <a:xfrm>
                <a:off x="1716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1" name="Rectangle 823"/>
              <p:cNvSpPr>
                <a:spLocks noChangeArrowheads="1"/>
              </p:cNvSpPr>
              <p:nvPr/>
            </p:nvSpPr>
            <p:spPr bwMode="auto">
              <a:xfrm>
                <a:off x="1274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82" name="Rectangle 824"/>
            <p:cNvSpPr>
              <a:spLocks noChangeArrowheads="1"/>
            </p:cNvSpPr>
            <p:nvPr/>
          </p:nvSpPr>
          <p:spPr bwMode="auto">
            <a:xfrm>
              <a:off x="2888" y="360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3" name="Rectangle 825"/>
            <p:cNvSpPr>
              <a:spLocks noChangeArrowheads="1"/>
            </p:cNvSpPr>
            <p:nvPr/>
          </p:nvSpPr>
          <p:spPr bwMode="auto">
            <a:xfrm>
              <a:off x="3202" y="360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4" name="Rectangle 826"/>
            <p:cNvSpPr>
              <a:spLocks noChangeArrowheads="1"/>
            </p:cNvSpPr>
            <p:nvPr/>
          </p:nvSpPr>
          <p:spPr bwMode="auto">
            <a:xfrm>
              <a:off x="3591" y="3604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(8)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5" name="Rectangle 827"/>
            <p:cNvSpPr>
              <a:spLocks noChangeArrowheads="1"/>
            </p:cNvSpPr>
            <p:nvPr/>
          </p:nvSpPr>
          <p:spPr bwMode="auto">
            <a:xfrm>
              <a:off x="3742" y="3604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86" name="Group 828"/>
            <p:cNvGrpSpPr>
              <a:grpSpLocks/>
            </p:cNvGrpSpPr>
            <p:nvPr/>
          </p:nvGrpSpPr>
          <p:grpSpPr bwMode="auto">
            <a:xfrm>
              <a:off x="1274" y="3853"/>
              <a:ext cx="1574" cy="171"/>
              <a:chOff x="1274" y="3853"/>
              <a:chExt cx="1574" cy="171"/>
            </a:xfrm>
          </p:grpSpPr>
          <p:sp>
            <p:nvSpPr>
              <p:cNvPr id="14418" name="Rectangle 829"/>
              <p:cNvSpPr>
                <a:spLocks noChangeArrowheads="1"/>
              </p:cNvSpPr>
              <p:nvPr/>
            </p:nvSpPr>
            <p:spPr bwMode="auto">
              <a:xfrm>
                <a:off x="2794" y="3858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9" name="Rectangle 830"/>
              <p:cNvSpPr>
                <a:spLocks noChangeArrowheads="1"/>
              </p:cNvSpPr>
              <p:nvPr/>
            </p:nvSpPr>
            <p:spPr bwMode="auto">
              <a:xfrm>
                <a:off x="2147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0" name="Rectangle 831"/>
              <p:cNvSpPr>
                <a:spLocks noChangeArrowheads="1"/>
              </p:cNvSpPr>
              <p:nvPr/>
            </p:nvSpPr>
            <p:spPr bwMode="auto">
              <a:xfrm>
                <a:off x="1771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1" name="Rectangle 832"/>
              <p:cNvSpPr>
                <a:spLocks noChangeArrowheads="1"/>
              </p:cNvSpPr>
              <p:nvPr/>
            </p:nvSpPr>
            <p:spPr bwMode="auto">
              <a:xfrm>
                <a:off x="1549" y="3858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2" name="Rectangle 833"/>
              <p:cNvSpPr>
                <a:spLocks noChangeArrowheads="1"/>
              </p:cNvSpPr>
              <p:nvPr/>
            </p:nvSpPr>
            <p:spPr bwMode="auto">
              <a:xfrm>
                <a:off x="1339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3" name="Rectangle 834"/>
              <p:cNvSpPr>
                <a:spLocks noChangeArrowheads="1"/>
              </p:cNvSpPr>
              <p:nvPr/>
            </p:nvSpPr>
            <p:spPr bwMode="auto">
              <a:xfrm>
                <a:off x="2660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4" name="Rectangle 835"/>
              <p:cNvSpPr>
                <a:spLocks noChangeArrowheads="1"/>
              </p:cNvSpPr>
              <p:nvPr/>
            </p:nvSpPr>
            <p:spPr bwMode="auto">
              <a:xfrm>
                <a:off x="2547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5" name="Rectangle 836"/>
              <p:cNvSpPr>
                <a:spLocks noChangeArrowheads="1"/>
              </p:cNvSpPr>
              <p:nvPr/>
            </p:nvSpPr>
            <p:spPr bwMode="auto">
              <a:xfrm>
                <a:off x="2423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6" name="Rectangle 837"/>
              <p:cNvSpPr>
                <a:spLocks noChangeArrowheads="1"/>
              </p:cNvSpPr>
              <p:nvPr/>
            </p:nvSpPr>
            <p:spPr bwMode="auto">
              <a:xfrm>
                <a:off x="2391" y="3867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7" name="Rectangle 838"/>
              <p:cNvSpPr>
                <a:spLocks noChangeArrowheads="1"/>
              </p:cNvSpPr>
              <p:nvPr/>
            </p:nvSpPr>
            <p:spPr bwMode="auto">
              <a:xfrm>
                <a:off x="2326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8" name="Rectangle 839"/>
              <p:cNvSpPr>
                <a:spLocks noChangeArrowheads="1"/>
              </p:cNvSpPr>
              <p:nvPr/>
            </p:nvSpPr>
            <p:spPr bwMode="auto">
              <a:xfrm>
                <a:off x="1932" y="386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9" name="Rectangle 840"/>
              <p:cNvSpPr>
                <a:spLocks noChangeArrowheads="1"/>
              </p:cNvSpPr>
              <p:nvPr/>
            </p:nvSpPr>
            <p:spPr bwMode="auto">
              <a:xfrm>
                <a:off x="1867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0" name="Rectangle 841"/>
              <p:cNvSpPr>
                <a:spLocks noChangeArrowheads="1"/>
              </p:cNvSpPr>
              <p:nvPr/>
            </p:nvSpPr>
            <p:spPr bwMode="auto">
              <a:xfrm>
                <a:off x="1823" y="386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1" name="Rectangle 842"/>
              <p:cNvSpPr>
                <a:spLocks noChangeArrowheads="1"/>
              </p:cNvSpPr>
              <p:nvPr/>
            </p:nvSpPr>
            <p:spPr bwMode="auto">
              <a:xfrm>
                <a:off x="1500" y="386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2" name="Rectangle 843"/>
              <p:cNvSpPr>
                <a:spLocks noChangeArrowheads="1"/>
              </p:cNvSpPr>
              <p:nvPr/>
            </p:nvSpPr>
            <p:spPr bwMode="auto">
              <a:xfrm>
                <a:off x="1435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3" name="Rectangle 844"/>
              <p:cNvSpPr>
                <a:spLocks noChangeArrowheads="1"/>
              </p:cNvSpPr>
              <p:nvPr/>
            </p:nvSpPr>
            <p:spPr bwMode="auto">
              <a:xfrm>
                <a:off x="1390" y="386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4" name="Rectangle 845"/>
              <p:cNvSpPr>
                <a:spLocks noChangeArrowheads="1"/>
              </p:cNvSpPr>
              <p:nvPr/>
            </p:nvSpPr>
            <p:spPr bwMode="auto">
              <a:xfrm>
                <a:off x="2226" y="38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5" name="Rectangle 846"/>
              <p:cNvSpPr>
                <a:spLocks noChangeArrowheads="1"/>
              </p:cNvSpPr>
              <p:nvPr/>
            </p:nvSpPr>
            <p:spPr bwMode="auto">
              <a:xfrm>
                <a:off x="1997" y="38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6" name="Rectangle 847"/>
              <p:cNvSpPr>
                <a:spLocks noChangeArrowheads="1"/>
              </p:cNvSpPr>
              <p:nvPr/>
            </p:nvSpPr>
            <p:spPr bwMode="auto">
              <a:xfrm>
                <a:off x="1622" y="3853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7" name="Rectangle 848"/>
              <p:cNvSpPr>
                <a:spLocks noChangeArrowheads="1"/>
              </p:cNvSpPr>
              <p:nvPr/>
            </p:nvSpPr>
            <p:spPr bwMode="auto">
              <a:xfrm>
                <a:off x="2090" y="3867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8" name="Rectangle 849"/>
              <p:cNvSpPr>
                <a:spLocks noChangeArrowheads="1"/>
              </p:cNvSpPr>
              <p:nvPr/>
            </p:nvSpPr>
            <p:spPr bwMode="auto">
              <a:xfrm>
                <a:off x="1713" y="3867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9" name="Rectangle 850"/>
              <p:cNvSpPr>
                <a:spLocks noChangeArrowheads="1"/>
              </p:cNvSpPr>
              <p:nvPr/>
            </p:nvSpPr>
            <p:spPr bwMode="auto">
              <a:xfrm>
                <a:off x="1274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87" name="Rectangle 851"/>
            <p:cNvSpPr>
              <a:spLocks noChangeArrowheads="1"/>
            </p:cNvSpPr>
            <p:nvPr/>
          </p:nvSpPr>
          <p:spPr bwMode="auto">
            <a:xfrm>
              <a:off x="2877" y="38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8" name="Rectangle 852"/>
            <p:cNvSpPr>
              <a:spLocks noChangeArrowheads="1"/>
            </p:cNvSpPr>
            <p:nvPr/>
          </p:nvSpPr>
          <p:spPr bwMode="auto">
            <a:xfrm>
              <a:off x="3202" y="38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9" name="Rectangle 853"/>
            <p:cNvSpPr>
              <a:spLocks noChangeArrowheads="1"/>
            </p:cNvSpPr>
            <p:nvPr/>
          </p:nvSpPr>
          <p:spPr bwMode="auto">
            <a:xfrm>
              <a:off x="3591" y="3867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(9)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0" name="Rectangle 854"/>
            <p:cNvSpPr>
              <a:spLocks noChangeArrowheads="1"/>
            </p:cNvSpPr>
            <p:nvPr/>
          </p:nvSpPr>
          <p:spPr bwMode="auto">
            <a:xfrm>
              <a:off x="3742" y="38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91" name="Group 855"/>
            <p:cNvGrpSpPr>
              <a:grpSpLocks/>
            </p:cNvGrpSpPr>
            <p:nvPr/>
          </p:nvGrpSpPr>
          <p:grpSpPr bwMode="auto">
            <a:xfrm>
              <a:off x="1274" y="4126"/>
              <a:ext cx="1698" cy="170"/>
              <a:chOff x="1274" y="4126"/>
              <a:chExt cx="1698" cy="170"/>
            </a:xfrm>
          </p:grpSpPr>
          <p:sp>
            <p:nvSpPr>
              <p:cNvPr id="14396" name="Rectangle 856"/>
              <p:cNvSpPr>
                <a:spLocks noChangeArrowheads="1"/>
              </p:cNvSpPr>
              <p:nvPr/>
            </p:nvSpPr>
            <p:spPr bwMode="auto">
              <a:xfrm>
                <a:off x="2918" y="4130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7" name="Rectangle 857"/>
              <p:cNvSpPr>
                <a:spLocks noChangeArrowheads="1"/>
              </p:cNvSpPr>
              <p:nvPr/>
            </p:nvSpPr>
            <p:spPr bwMode="auto">
              <a:xfrm>
                <a:off x="2268" y="4218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8" name="Rectangle 858"/>
              <p:cNvSpPr>
                <a:spLocks noChangeArrowheads="1"/>
              </p:cNvSpPr>
              <p:nvPr/>
            </p:nvSpPr>
            <p:spPr bwMode="auto">
              <a:xfrm>
                <a:off x="1832" y="4218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9" name="Rectangle 859"/>
              <p:cNvSpPr>
                <a:spLocks noChangeArrowheads="1"/>
              </p:cNvSpPr>
              <p:nvPr/>
            </p:nvSpPr>
            <p:spPr bwMode="auto">
              <a:xfrm>
                <a:off x="1610" y="4130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0" name="Rectangle 860"/>
              <p:cNvSpPr>
                <a:spLocks noChangeArrowheads="1"/>
              </p:cNvSpPr>
              <p:nvPr/>
            </p:nvSpPr>
            <p:spPr bwMode="auto">
              <a:xfrm>
                <a:off x="1339" y="4218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1" name="Rectangle 861"/>
              <p:cNvSpPr>
                <a:spLocks noChangeArrowheads="1"/>
              </p:cNvSpPr>
              <p:nvPr/>
            </p:nvSpPr>
            <p:spPr bwMode="auto">
              <a:xfrm>
                <a:off x="2784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2" name="Rectangle 862"/>
              <p:cNvSpPr>
                <a:spLocks noChangeArrowheads="1"/>
              </p:cNvSpPr>
              <p:nvPr/>
            </p:nvSpPr>
            <p:spPr bwMode="auto">
              <a:xfrm>
                <a:off x="2670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3" name="Rectangle 863"/>
              <p:cNvSpPr>
                <a:spLocks noChangeArrowheads="1"/>
              </p:cNvSpPr>
              <p:nvPr/>
            </p:nvSpPr>
            <p:spPr bwMode="auto">
              <a:xfrm>
                <a:off x="2545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4" name="Rectangle 864"/>
              <p:cNvSpPr>
                <a:spLocks noChangeArrowheads="1"/>
              </p:cNvSpPr>
              <p:nvPr/>
            </p:nvSpPr>
            <p:spPr bwMode="auto">
              <a:xfrm>
                <a:off x="2512" y="4140"/>
                <a:ext cx="2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5" name="Rectangle 865"/>
              <p:cNvSpPr>
                <a:spLocks noChangeArrowheads="1"/>
              </p:cNvSpPr>
              <p:nvPr/>
            </p:nvSpPr>
            <p:spPr bwMode="auto">
              <a:xfrm>
                <a:off x="2447" y="4140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6" name="Rectangle 866"/>
              <p:cNvSpPr>
                <a:spLocks noChangeArrowheads="1"/>
              </p:cNvSpPr>
              <p:nvPr/>
            </p:nvSpPr>
            <p:spPr bwMode="auto">
              <a:xfrm>
                <a:off x="2054" y="4140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7" name="Rectangle 867"/>
              <p:cNvSpPr>
                <a:spLocks noChangeArrowheads="1"/>
              </p:cNvSpPr>
              <p:nvPr/>
            </p:nvSpPr>
            <p:spPr bwMode="auto">
              <a:xfrm>
                <a:off x="1924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8" name="Rectangle 868"/>
              <p:cNvSpPr>
                <a:spLocks noChangeArrowheads="1"/>
              </p:cNvSpPr>
              <p:nvPr/>
            </p:nvSpPr>
            <p:spPr bwMode="auto">
              <a:xfrm>
                <a:off x="1884" y="4140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9" name="Rectangle 869"/>
              <p:cNvSpPr>
                <a:spLocks noChangeArrowheads="1"/>
              </p:cNvSpPr>
              <p:nvPr/>
            </p:nvSpPr>
            <p:spPr bwMode="auto">
              <a:xfrm>
                <a:off x="1560" y="4140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0" name="Rectangle 870"/>
              <p:cNvSpPr>
                <a:spLocks noChangeArrowheads="1"/>
              </p:cNvSpPr>
              <p:nvPr/>
            </p:nvSpPr>
            <p:spPr bwMode="auto">
              <a:xfrm>
                <a:off x="1431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1" name="Rectangle 871"/>
              <p:cNvSpPr>
                <a:spLocks noChangeArrowheads="1"/>
              </p:cNvSpPr>
              <p:nvPr/>
            </p:nvSpPr>
            <p:spPr bwMode="auto">
              <a:xfrm>
                <a:off x="1390" y="4140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2" name="Rectangle 872"/>
              <p:cNvSpPr>
                <a:spLocks noChangeArrowheads="1"/>
              </p:cNvSpPr>
              <p:nvPr/>
            </p:nvSpPr>
            <p:spPr bwMode="auto">
              <a:xfrm>
                <a:off x="2348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3" name="Rectangle 873"/>
              <p:cNvSpPr>
                <a:spLocks noChangeArrowheads="1"/>
              </p:cNvSpPr>
              <p:nvPr/>
            </p:nvSpPr>
            <p:spPr bwMode="auto">
              <a:xfrm>
                <a:off x="2119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4" name="Rectangle 874"/>
              <p:cNvSpPr>
                <a:spLocks noChangeArrowheads="1"/>
              </p:cNvSpPr>
              <p:nvPr/>
            </p:nvSpPr>
            <p:spPr bwMode="auto">
              <a:xfrm>
                <a:off x="1683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5" name="Rectangle 875"/>
              <p:cNvSpPr>
                <a:spLocks noChangeArrowheads="1"/>
              </p:cNvSpPr>
              <p:nvPr/>
            </p:nvSpPr>
            <p:spPr bwMode="auto">
              <a:xfrm>
                <a:off x="2212" y="4140"/>
                <a:ext cx="5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6" name="Rectangle 876"/>
              <p:cNvSpPr>
                <a:spLocks noChangeArrowheads="1"/>
              </p:cNvSpPr>
              <p:nvPr/>
            </p:nvSpPr>
            <p:spPr bwMode="auto">
              <a:xfrm>
                <a:off x="1774" y="4140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7" name="Rectangle 877"/>
              <p:cNvSpPr>
                <a:spLocks noChangeArrowheads="1"/>
              </p:cNvSpPr>
              <p:nvPr/>
            </p:nvSpPr>
            <p:spPr bwMode="auto">
              <a:xfrm>
                <a:off x="1274" y="4140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92" name="Rectangle 878"/>
            <p:cNvSpPr>
              <a:spLocks noChangeArrowheads="1"/>
            </p:cNvSpPr>
            <p:nvPr/>
          </p:nvSpPr>
          <p:spPr bwMode="auto">
            <a:xfrm>
              <a:off x="3007" y="414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3" name="Rectangle 879"/>
            <p:cNvSpPr>
              <a:spLocks noChangeArrowheads="1"/>
            </p:cNvSpPr>
            <p:nvPr/>
          </p:nvSpPr>
          <p:spPr bwMode="auto">
            <a:xfrm>
              <a:off x="3202" y="414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4" name="Rectangle 880"/>
            <p:cNvSpPr>
              <a:spLocks noChangeArrowheads="1"/>
            </p:cNvSpPr>
            <p:nvPr/>
          </p:nvSpPr>
          <p:spPr bwMode="auto">
            <a:xfrm>
              <a:off x="3591" y="4140"/>
              <a:ext cx="19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(10)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5" name="Rectangle 881"/>
            <p:cNvSpPr>
              <a:spLocks noChangeArrowheads="1"/>
            </p:cNvSpPr>
            <p:nvPr/>
          </p:nvSpPr>
          <p:spPr bwMode="auto">
            <a:xfrm>
              <a:off x="3807" y="4140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3FBE70-CE63-45E6-8797-28D67740CDF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步骤三：确定其余条件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在内部节点（</a:t>
            </a:r>
            <a:r>
              <a:rPr lang="en-US" altLang="zh-CN"/>
              <a:t>4</a:t>
            </a:r>
            <a:r>
              <a:rPr lang="zh-CN" altLang="en-US"/>
              <a:t>个）导数连续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追加一个附加条件</a:t>
            </a:r>
          </a:p>
        </p:txBody>
      </p:sp>
      <p:grpSp>
        <p:nvGrpSpPr>
          <p:cNvPr id="15364" name="Group 153"/>
          <p:cNvGrpSpPr>
            <a:grpSpLocks/>
          </p:cNvGrpSpPr>
          <p:nvPr/>
        </p:nvGrpSpPr>
        <p:grpSpPr bwMode="auto">
          <a:xfrm>
            <a:off x="1219200" y="2287588"/>
            <a:ext cx="5046663" cy="2265362"/>
            <a:chOff x="768" y="1441"/>
            <a:chExt cx="3179" cy="2059"/>
          </a:xfrm>
        </p:grpSpPr>
        <p:sp>
          <p:nvSpPr>
            <p:cNvPr id="15393" name="Rectangle 154"/>
            <p:cNvSpPr>
              <a:spLocks noChangeArrowheads="1"/>
            </p:cNvSpPr>
            <p:nvPr/>
          </p:nvSpPr>
          <p:spPr bwMode="auto">
            <a:xfrm>
              <a:off x="768" y="1441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4" name="Rectangle 155"/>
            <p:cNvSpPr>
              <a:spLocks noChangeArrowheads="1"/>
            </p:cNvSpPr>
            <p:nvPr/>
          </p:nvSpPr>
          <p:spPr bwMode="auto">
            <a:xfrm>
              <a:off x="1208" y="1441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5" name="Rectangle 156"/>
            <p:cNvSpPr>
              <a:spLocks noChangeArrowheads="1"/>
            </p:cNvSpPr>
            <p:nvPr/>
          </p:nvSpPr>
          <p:spPr bwMode="auto">
            <a:xfrm>
              <a:off x="1254" y="1441"/>
              <a:ext cx="2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260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6" name="Rectangle 157"/>
            <p:cNvSpPr>
              <a:spLocks noChangeArrowheads="1"/>
            </p:cNvSpPr>
            <p:nvPr/>
          </p:nvSpPr>
          <p:spPr bwMode="auto">
            <a:xfrm>
              <a:off x="1462" y="1441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397" name="Group 158"/>
            <p:cNvGrpSpPr>
              <a:grpSpLocks/>
            </p:cNvGrpSpPr>
            <p:nvPr/>
          </p:nvGrpSpPr>
          <p:grpSpPr bwMode="auto">
            <a:xfrm>
              <a:off x="1622" y="1679"/>
              <a:ext cx="2004" cy="250"/>
              <a:chOff x="1622" y="1679"/>
              <a:chExt cx="2004" cy="250"/>
            </a:xfrm>
          </p:grpSpPr>
          <p:sp>
            <p:nvSpPr>
              <p:cNvPr id="15491" name="Rectangle 159"/>
              <p:cNvSpPr>
                <a:spLocks noChangeArrowheads="1"/>
              </p:cNvSpPr>
              <p:nvPr/>
            </p:nvSpPr>
            <p:spPr bwMode="auto">
              <a:xfrm>
                <a:off x="3558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2" name="Rectangle 160"/>
              <p:cNvSpPr>
                <a:spLocks noChangeArrowheads="1"/>
              </p:cNvSpPr>
              <p:nvPr/>
            </p:nvSpPr>
            <p:spPr bwMode="auto">
              <a:xfrm>
                <a:off x="3109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3" name="Rectangle 161"/>
              <p:cNvSpPr>
                <a:spLocks noChangeArrowheads="1"/>
              </p:cNvSpPr>
              <p:nvPr/>
            </p:nvSpPr>
            <p:spPr bwMode="auto">
              <a:xfrm>
                <a:off x="2901" y="1693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4" name="Rectangle 162"/>
              <p:cNvSpPr>
                <a:spLocks noChangeArrowheads="1"/>
              </p:cNvSpPr>
              <p:nvPr/>
            </p:nvSpPr>
            <p:spPr bwMode="auto">
              <a:xfrm>
                <a:off x="2775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5" name="Rectangle 163"/>
              <p:cNvSpPr>
                <a:spLocks noChangeArrowheads="1"/>
              </p:cNvSpPr>
              <p:nvPr/>
            </p:nvSpPr>
            <p:spPr bwMode="auto">
              <a:xfrm>
                <a:off x="2568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6" name="Rectangle 164"/>
              <p:cNvSpPr>
                <a:spLocks noChangeArrowheads="1"/>
              </p:cNvSpPr>
              <p:nvPr/>
            </p:nvSpPr>
            <p:spPr bwMode="auto">
              <a:xfrm>
                <a:off x="2148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7" name="Rectangle 165"/>
              <p:cNvSpPr>
                <a:spLocks noChangeArrowheads="1"/>
              </p:cNvSpPr>
              <p:nvPr/>
            </p:nvSpPr>
            <p:spPr bwMode="auto">
              <a:xfrm>
                <a:off x="1940" y="1693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8" name="Rectangle 166"/>
              <p:cNvSpPr>
                <a:spLocks noChangeArrowheads="1"/>
              </p:cNvSpPr>
              <p:nvPr/>
            </p:nvSpPr>
            <p:spPr bwMode="auto">
              <a:xfrm>
                <a:off x="1814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9" name="Rectangle 167"/>
              <p:cNvSpPr>
                <a:spLocks noChangeArrowheads="1"/>
              </p:cNvSpPr>
              <p:nvPr/>
            </p:nvSpPr>
            <p:spPr bwMode="auto">
              <a:xfrm>
                <a:off x="1622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0" name="Rectangle 168"/>
              <p:cNvSpPr>
                <a:spLocks noChangeArrowheads="1"/>
              </p:cNvSpPr>
              <p:nvPr/>
            </p:nvSpPr>
            <p:spPr bwMode="auto">
              <a:xfrm>
                <a:off x="3352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1" name="Rectangle 169"/>
              <p:cNvSpPr>
                <a:spLocks noChangeArrowheads="1"/>
              </p:cNvSpPr>
              <p:nvPr/>
            </p:nvSpPr>
            <p:spPr bwMode="auto">
              <a:xfrm>
                <a:off x="2715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2" name="Rectangle 170"/>
              <p:cNvSpPr>
                <a:spLocks noChangeArrowheads="1"/>
              </p:cNvSpPr>
              <p:nvPr/>
            </p:nvSpPr>
            <p:spPr bwMode="auto">
              <a:xfrm>
                <a:off x="2384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3" name="Rectangle 171"/>
              <p:cNvSpPr>
                <a:spLocks noChangeArrowheads="1"/>
              </p:cNvSpPr>
              <p:nvPr/>
            </p:nvSpPr>
            <p:spPr bwMode="auto">
              <a:xfrm>
                <a:off x="1760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4" name="Rectangle 172"/>
              <p:cNvSpPr>
                <a:spLocks noChangeArrowheads="1"/>
              </p:cNvSpPr>
              <p:nvPr/>
            </p:nvSpPr>
            <p:spPr bwMode="auto">
              <a:xfrm>
                <a:off x="3447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5" name="Rectangle 173"/>
              <p:cNvSpPr>
                <a:spLocks noChangeArrowheads="1"/>
              </p:cNvSpPr>
              <p:nvPr/>
            </p:nvSpPr>
            <p:spPr bwMode="auto">
              <a:xfrm>
                <a:off x="3183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6" name="Rectangle 174"/>
              <p:cNvSpPr>
                <a:spLocks noChangeArrowheads="1"/>
              </p:cNvSpPr>
              <p:nvPr/>
            </p:nvSpPr>
            <p:spPr bwMode="auto">
              <a:xfrm>
                <a:off x="2825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7" name="Rectangle 175"/>
              <p:cNvSpPr>
                <a:spLocks noChangeArrowheads="1"/>
              </p:cNvSpPr>
              <p:nvPr/>
            </p:nvSpPr>
            <p:spPr bwMode="auto">
              <a:xfrm>
                <a:off x="2464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8" name="Rectangle 176"/>
              <p:cNvSpPr>
                <a:spLocks noChangeArrowheads="1"/>
              </p:cNvSpPr>
              <p:nvPr/>
            </p:nvSpPr>
            <p:spPr bwMode="auto">
              <a:xfrm>
                <a:off x="2222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9" name="Rectangle 177"/>
              <p:cNvSpPr>
                <a:spLocks noChangeArrowheads="1"/>
              </p:cNvSpPr>
              <p:nvPr/>
            </p:nvSpPr>
            <p:spPr bwMode="auto">
              <a:xfrm>
                <a:off x="1864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0" name="Rectangle 178"/>
              <p:cNvSpPr>
                <a:spLocks noChangeArrowheads="1"/>
              </p:cNvSpPr>
              <p:nvPr/>
            </p:nvSpPr>
            <p:spPr bwMode="auto">
              <a:xfrm>
                <a:off x="3283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1" name="Rectangle 179"/>
              <p:cNvSpPr>
                <a:spLocks noChangeArrowheads="1"/>
              </p:cNvSpPr>
              <p:nvPr/>
            </p:nvSpPr>
            <p:spPr bwMode="auto">
              <a:xfrm>
                <a:off x="2640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2" name="Rectangle 180"/>
              <p:cNvSpPr>
                <a:spLocks noChangeArrowheads="1"/>
              </p:cNvSpPr>
              <p:nvPr/>
            </p:nvSpPr>
            <p:spPr bwMode="auto">
              <a:xfrm>
                <a:off x="2324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3" name="Rectangle 181"/>
              <p:cNvSpPr>
                <a:spLocks noChangeArrowheads="1"/>
              </p:cNvSpPr>
              <p:nvPr/>
            </p:nvSpPr>
            <p:spPr bwMode="auto">
              <a:xfrm>
                <a:off x="1693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98" name="Rectangle 182"/>
            <p:cNvSpPr>
              <a:spLocks noChangeArrowheads="1"/>
            </p:cNvSpPr>
            <p:nvPr/>
          </p:nvSpPr>
          <p:spPr bwMode="auto">
            <a:xfrm>
              <a:off x="3648" y="1694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9" name="Rectangle 183"/>
            <p:cNvSpPr>
              <a:spLocks noChangeArrowheads="1"/>
            </p:cNvSpPr>
            <p:nvPr/>
          </p:nvSpPr>
          <p:spPr bwMode="auto">
            <a:xfrm>
              <a:off x="3683" y="1694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(11)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0" name="Rectangle 184"/>
            <p:cNvSpPr>
              <a:spLocks noChangeArrowheads="1"/>
            </p:cNvSpPr>
            <p:nvPr/>
          </p:nvSpPr>
          <p:spPr bwMode="auto">
            <a:xfrm>
              <a:off x="3913" y="1694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1" name="Rectangle 185"/>
            <p:cNvSpPr>
              <a:spLocks noChangeArrowheads="1"/>
            </p:cNvSpPr>
            <p:nvPr/>
          </p:nvSpPr>
          <p:spPr bwMode="auto">
            <a:xfrm>
              <a:off x="768" y="1958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2" name="Rectangle 186"/>
            <p:cNvSpPr>
              <a:spLocks noChangeArrowheads="1"/>
            </p:cNvSpPr>
            <p:nvPr/>
          </p:nvSpPr>
          <p:spPr bwMode="auto">
            <a:xfrm>
              <a:off x="1208" y="1958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3" name="Rectangle 187"/>
            <p:cNvSpPr>
              <a:spLocks noChangeArrowheads="1"/>
            </p:cNvSpPr>
            <p:nvPr/>
          </p:nvSpPr>
          <p:spPr bwMode="auto">
            <a:xfrm>
              <a:off x="1254" y="1958"/>
              <a:ext cx="2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4" name="Rectangle 188"/>
            <p:cNvSpPr>
              <a:spLocks noChangeArrowheads="1"/>
            </p:cNvSpPr>
            <p:nvPr/>
          </p:nvSpPr>
          <p:spPr bwMode="auto">
            <a:xfrm>
              <a:off x="1462" y="195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05" name="Group 189"/>
            <p:cNvGrpSpPr>
              <a:grpSpLocks/>
            </p:cNvGrpSpPr>
            <p:nvPr/>
          </p:nvGrpSpPr>
          <p:grpSpPr bwMode="auto">
            <a:xfrm>
              <a:off x="1622" y="2195"/>
              <a:ext cx="2024" cy="250"/>
              <a:chOff x="1622" y="2195"/>
              <a:chExt cx="2024" cy="250"/>
            </a:xfrm>
          </p:grpSpPr>
          <p:sp>
            <p:nvSpPr>
              <p:cNvPr id="15468" name="Rectangle 190"/>
              <p:cNvSpPr>
                <a:spLocks noChangeArrowheads="1"/>
              </p:cNvSpPr>
              <p:nvPr/>
            </p:nvSpPr>
            <p:spPr bwMode="auto">
              <a:xfrm>
                <a:off x="3578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9" name="Rectangle 191"/>
              <p:cNvSpPr>
                <a:spLocks noChangeArrowheads="1"/>
              </p:cNvSpPr>
              <p:nvPr/>
            </p:nvSpPr>
            <p:spPr bwMode="auto">
              <a:xfrm>
                <a:off x="3135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0" name="Rectangle 192"/>
              <p:cNvSpPr>
                <a:spLocks noChangeArrowheads="1"/>
              </p:cNvSpPr>
              <p:nvPr/>
            </p:nvSpPr>
            <p:spPr bwMode="auto">
              <a:xfrm>
                <a:off x="2927" y="2209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1" name="Rectangle 193"/>
              <p:cNvSpPr>
                <a:spLocks noChangeArrowheads="1"/>
              </p:cNvSpPr>
              <p:nvPr/>
            </p:nvSpPr>
            <p:spPr bwMode="auto">
              <a:xfrm>
                <a:off x="2801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2" name="Rectangle 194"/>
              <p:cNvSpPr>
                <a:spLocks noChangeArrowheads="1"/>
              </p:cNvSpPr>
              <p:nvPr/>
            </p:nvSpPr>
            <p:spPr bwMode="auto">
              <a:xfrm>
                <a:off x="259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3" name="Rectangle 195"/>
              <p:cNvSpPr>
                <a:spLocks noChangeArrowheads="1"/>
              </p:cNvSpPr>
              <p:nvPr/>
            </p:nvSpPr>
            <p:spPr bwMode="auto">
              <a:xfrm>
                <a:off x="2163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4" name="Rectangle 196"/>
              <p:cNvSpPr>
                <a:spLocks noChangeArrowheads="1"/>
              </p:cNvSpPr>
              <p:nvPr/>
            </p:nvSpPr>
            <p:spPr bwMode="auto">
              <a:xfrm>
                <a:off x="1955" y="2209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5" name="Rectangle 197"/>
              <p:cNvSpPr>
                <a:spLocks noChangeArrowheads="1"/>
              </p:cNvSpPr>
              <p:nvPr/>
            </p:nvSpPr>
            <p:spPr bwMode="auto">
              <a:xfrm>
                <a:off x="1829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6" name="Rectangle 198"/>
              <p:cNvSpPr>
                <a:spLocks noChangeArrowheads="1"/>
              </p:cNvSpPr>
              <p:nvPr/>
            </p:nvSpPr>
            <p:spPr bwMode="auto">
              <a:xfrm>
                <a:off x="1622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7" name="Rectangle 199"/>
              <p:cNvSpPr>
                <a:spLocks noChangeArrowheads="1"/>
              </p:cNvSpPr>
              <p:nvPr/>
            </p:nvSpPr>
            <p:spPr bwMode="auto">
              <a:xfrm>
                <a:off x="3375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8" name="Rectangle 200"/>
              <p:cNvSpPr>
                <a:spLocks noChangeArrowheads="1"/>
              </p:cNvSpPr>
              <p:nvPr/>
            </p:nvSpPr>
            <p:spPr bwMode="auto">
              <a:xfrm>
                <a:off x="2743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9" name="Rectangle 201"/>
              <p:cNvSpPr>
                <a:spLocks noChangeArrowheads="1"/>
              </p:cNvSpPr>
              <p:nvPr/>
            </p:nvSpPr>
            <p:spPr bwMode="auto">
              <a:xfrm>
                <a:off x="2408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0" name="Rectangle 202"/>
              <p:cNvSpPr>
                <a:spLocks noChangeArrowheads="1"/>
              </p:cNvSpPr>
              <p:nvPr/>
            </p:nvSpPr>
            <p:spPr bwMode="auto">
              <a:xfrm>
                <a:off x="1769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1" name="Rectangle 203"/>
              <p:cNvSpPr>
                <a:spLocks noChangeArrowheads="1"/>
              </p:cNvSpPr>
              <p:nvPr/>
            </p:nvSpPr>
            <p:spPr bwMode="auto">
              <a:xfrm>
                <a:off x="3468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2" name="Rectangle 204"/>
              <p:cNvSpPr>
                <a:spLocks noChangeArrowheads="1"/>
              </p:cNvSpPr>
              <p:nvPr/>
            </p:nvSpPr>
            <p:spPr bwMode="auto">
              <a:xfrm>
                <a:off x="3209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3" name="Rectangle 205"/>
              <p:cNvSpPr>
                <a:spLocks noChangeArrowheads="1"/>
              </p:cNvSpPr>
              <p:nvPr/>
            </p:nvSpPr>
            <p:spPr bwMode="auto">
              <a:xfrm>
                <a:off x="2851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4" name="Rectangle 206"/>
              <p:cNvSpPr>
                <a:spLocks noChangeArrowheads="1"/>
              </p:cNvSpPr>
              <p:nvPr/>
            </p:nvSpPr>
            <p:spPr bwMode="auto">
              <a:xfrm>
                <a:off x="2494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5" name="Rectangle 207"/>
              <p:cNvSpPr>
                <a:spLocks noChangeArrowheads="1"/>
              </p:cNvSpPr>
              <p:nvPr/>
            </p:nvSpPr>
            <p:spPr bwMode="auto">
              <a:xfrm>
                <a:off x="2237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6" name="Rectangle 208"/>
              <p:cNvSpPr>
                <a:spLocks noChangeArrowheads="1"/>
              </p:cNvSpPr>
              <p:nvPr/>
            </p:nvSpPr>
            <p:spPr bwMode="auto">
              <a:xfrm>
                <a:off x="1879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7" name="Rectangle 209"/>
              <p:cNvSpPr>
                <a:spLocks noChangeArrowheads="1"/>
              </p:cNvSpPr>
              <p:nvPr/>
            </p:nvSpPr>
            <p:spPr bwMode="auto">
              <a:xfrm>
                <a:off x="330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8" name="Rectangle 210"/>
              <p:cNvSpPr>
                <a:spLocks noChangeArrowheads="1"/>
              </p:cNvSpPr>
              <p:nvPr/>
            </p:nvSpPr>
            <p:spPr bwMode="auto">
              <a:xfrm>
                <a:off x="2670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9" name="Rectangle 211"/>
              <p:cNvSpPr>
                <a:spLocks noChangeArrowheads="1"/>
              </p:cNvSpPr>
              <p:nvPr/>
            </p:nvSpPr>
            <p:spPr bwMode="auto">
              <a:xfrm>
                <a:off x="233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0" name="Rectangle 212"/>
              <p:cNvSpPr>
                <a:spLocks noChangeArrowheads="1"/>
              </p:cNvSpPr>
              <p:nvPr/>
            </p:nvSpPr>
            <p:spPr bwMode="auto">
              <a:xfrm>
                <a:off x="1693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06" name="Rectangle 213"/>
            <p:cNvSpPr>
              <a:spLocks noChangeArrowheads="1"/>
            </p:cNvSpPr>
            <p:nvPr/>
          </p:nvSpPr>
          <p:spPr bwMode="auto">
            <a:xfrm>
              <a:off x="3672" y="2210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7" name="Rectangle 214"/>
            <p:cNvSpPr>
              <a:spLocks noChangeArrowheads="1"/>
            </p:cNvSpPr>
            <p:nvPr/>
          </p:nvSpPr>
          <p:spPr bwMode="auto">
            <a:xfrm>
              <a:off x="3683" y="2210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(12)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8" name="Rectangle 215"/>
            <p:cNvSpPr>
              <a:spLocks noChangeArrowheads="1"/>
            </p:cNvSpPr>
            <p:nvPr/>
          </p:nvSpPr>
          <p:spPr bwMode="auto">
            <a:xfrm>
              <a:off x="3913" y="2210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9" name="Rectangle 216"/>
            <p:cNvSpPr>
              <a:spLocks noChangeArrowheads="1"/>
            </p:cNvSpPr>
            <p:nvPr/>
          </p:nvSpPr>
          <p:spPr bwMode="auto">
            <a:xfrm>
              <a:off x="768" y="2486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0" name="Rectangle 217"/>
            <p:cNvSpPr>
              <a:spLocks noChangeArrowheads="1"/>
            </p:cNvSpPr>
            <p:nvPr/>
          </p:nvSpPr>
          <p:spPr bwMode="auto">
            <a:xfrm>
              <a:off x="1208" y="2486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1" name="Rectangle 218"/>
            <p:cNvSpPr>
              <a:spLocks noChangeArrowheads="1"/>
            </p:cNvSpPr>
            <p:nvPr/>
          </p:nvSpPr>
          <p:spPr bwMode="auto">
            <a:xfrm>
              <a:off x="1254" y="2486"/>
              <a:ext cx="1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2" name="Rectangle 219"/>
            <p:cNvSpPr>
              <a:spLocks noChangeArrowheads="1"/>
            </p:cNvSpPr>
            <p:nvPr/>
          </p:nvSpPr>
          <p:spPr bwMode="auto">
            <a:xfrm>
              <a:off x="1393" y="2486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13" name="Group 220"/>
            <p:cNvGrpSpPr>
              <a:grpSpLocks/>
            </p:cNvGrpSpPr>
            <p:nvPr/>
          </p:nvGrpSpPr>
          <p:grpSpPr bwMode="auto">
            <a:xfrm>
              <a:off x="1622" y="2723"/>
              <a:ext cx="1885" cy="249"/>
              <a:chOff x="1622" y="2723"/>
              <a:chExt cx="1885" cy="249"/>
            </a:xfrm>
          </p:grpSpPr>
          <p:sp>
            <p:nvSpPr>
              <p:cNvPr id="15445" name="Rectangle 221"/>
              <p:cNvSpPr>
                <a:spLocks noChangeArrowheads="1"/>
              </p:cNvSpPr>
              <p:nvPr/>
            </p:nvSpPr>
            <p:spPr bwMode="auto">
              <a:xfrm>
                <a:off x="3439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6" name="Rectangle 222"/>
              <p:cNvSpPr>
                <a:spLocks noChangeArrowheads="1"/>
              </p:cNvSpPr>
              <p:nvPr/>
            </p:nvSpPr>
            <p:spPr bwMode="auto">
              <a:xfrm>
                <a:off x="2991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7" name="Rectangle 223"/>
              <p:cNvSpPr>
                <a:spLocks noChangeArrowheads="1"/>
              </p:cNvSpPr>
              <p:nvPr/>
            </p:nvSpPr>
            <p:spPr bwMode="auto">
              <a:xfrm>
                <a:off x="2852" y="2737"/>
                <a:ext cx="1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8" name="Rectangle 224"/>
              <p:cNvSpPr>
                <a:spLocks noChangeArrowheads="1"/>
              </p:cNvSpPr>
              <p:nvPr/>
            </p:nvSpPr>
            <p:spPr bwMode="auto">
              <a:xfrm>
                <a:off x="2727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9" name="Rectangle 225"/>
              <p:cNvSpPr>
                <a:spLocks noChangeArrowheads="1"/>
              </p:cNvSpPr>
              <p:nvPr/>
            </p:nvSpPr>
            <p:spPr bwMode="auto">
              <a:xfrm>
                <a:off x="2519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0" name="Rectangle 226"/>
              <p:cNvSpPr>
                <a:spLocks noChangeArrowheads="1"/>
              </p:cNvSpPr>
              <p:nvPr/>
            </p:nvSpPr>
            <p:spPr bwMode="auto">
              <a:xfrm>
                <a:off x="2089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1" name="Rectangle 227"/>
              <p:cNvSpPr>
                <a:spLocks noChangeArrowheads="1"/>
              </p:cNvSpPr>
              <p:nvPr/>
            </p:nvSpPr>
            <p:spPr bwMode="auto">
              <a:xfrm>
                <a:off x="1950" y="2737"/>
                <a:ext cx="1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2" name="Rectangle 228"/>
              <p:cNvSpPr>
                <a:spLocks noChangeArrowheads="1"/>
              </p:cNvSpPr>
              <p:nvPr/>
            </p:nvSpPr>
            <p:spPr bwMode="auto">
              <a:xfrm>
                <a:off x="1824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3" name="Rectangle 229"/>
              <p:cNvSpPr>
                <a:spLocks noChangeArrowheads="1"/>
              </p:cNvSpPr>
              <p:nvPr/>
            </p:nvSpPr>
            <p:spPr bwMode="auto">
              <a:xfrm>
                <a:off x="1622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4" name="Rectangle 230"/>
              <p:cNvSpPr>
                <a:spLocks noChangeArrowheads="1"/>
              </p:cNvSpPr>
              <p:nvPr/>
            </p:nvSpPr>
            <p:spPr bwMode="auto">
              <a:xfrm>
                <a:off x="3234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5" name="Rectangle 231"/>
              <p:cNvSpPr>
                <a:spLocks noChangeArrowheads="1"/>
              </p:cNvSpPr>
              <p:nvPr/>
            </p:nvSpPr>
            <p:spPr bwMode="auto">
              <a:xfrm>
                <a:off x="2666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6" name="Rectangle 232"/>
              <p:cNvSpPr>
                <a:spLocks noChangeArrowheads="1"/>
              </p:cNvSpPr>
              <p:nvPr/>
            </p:nvSpPr>
            <p:spPr bwMode="auto">
              <a:xfrm>
                <a:off x="2331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7" name="Rectangle 233"/>
              <p:cNvSpPr>
                <a:spLocks noChangeArrowheads="1"/>
              </p:cNvSpPr>
              <p:nvPr/>
            </p:nvSpPr>
            <p:spPr bwMode="auto">
              <a:xfrm>
                <a:off x="1766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8" name="Rectangle 234"/>
              <p:cNvSpPr>
                <a:spLocks noChangeArrowheads="1"/>
              </p:cNvSpPr>
              <p:nvPr/>
            </p:nvSpPr>
            <p:spPr bwMode="auto">
              <a:xfrm>
                <a:off x="3329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9" name="Rectangle 235"/>
              <p:cNvSpPr>
                <a:spLocks noChangeArrowheads="1"/>
              </p:cNvSpPr>
              <p:nvPr/>
            </p:nvSpPr>
            <p:spPr bwMode="auto">
              <a:xfrm>
                <a:off x="3065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0" name="Rectangle 236"/>
              <p:cNvSpPr>
                <a:spLocks noChangeArrowheads="1"/>
              </p:cNvSpPr>
              <p:nvPr/>
            </p:nvSpPr>
            <p:spPr bwMode="auto">
              <a:xfrm>
                <a:off x="2776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1" name="Rectangle 237"/>
              <p:cNvSpPr>
                <a:spLocks noChangeArrowheads="1"/>
              </p:cNvSpPr>
              <p:nvPr/>
            </p:nvSpPr>
            <p:spPr bwMode="auto">
              <a:xfrm>
                <a:off x="2415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2" name="Rectangle 238"/>
              <p:cNvSpPr>
                <a:spLocks noChangeArrowheads="1"/>
              </p:cNvSpPr>
              <p:nvPr/>
            </p:nvSpPr>
            <p:spPr bwMode="auto">
              <a:xfrm>
                <a:off x="2163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3" name="Rectangle 239"/>
              <p:cNvSpPr>
                <a:spLocks noChangeArrowheads="1"/>
              </p:cNvSpPr>
              <p:nvPr/>
            </p:nvSpPr>
            <p:spPr bwMode="auto">
              <a:xfrm>
                <a:off x="1874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4" name="Rectangle 240"/>
              <p:cNvSpPr>
                <a:spLocks noChangeArrowheads="1"/>
              </p:cNvSpPr>
              <p:nvPr/>
            </p:nvSpPr>
            <p:spPr bwMode="auto">
              <a:xfrm>
                <a:off x="3165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5" name="Rectangle 241"/>
              <p:cNvSpPr>
                <a:spLocks noChangeArrowheads="1"/>
              </p:cNvSpPr>
              <p:nvPr/>
            </p:nvSpPr>
            <p:spPr bwMode="auto">
              <a:xfrm>
                <a:off x="2591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6" name="Rectangle 242"/>
              <p:cNvSpPr>
                <a:spLocks noChangeArrowheads="1"/>
              </p:cNvSpPr>
              <p:nvPr/>
            </p:nvSpPr>
            <p:spPr bwMode="auto">
              <a:xfrm>
                <a:off x="2265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7" name="Rectangle 243"/>
              <p:cNvSpPr>
                <a:spLocks noChangeArrowheads="1"/>
              </p:cNvSpPr>
              <p:nvPr/>
            </p:nvSpPr>
            <p:spPr bwMode="auto">
              <a:xfrm>
                <a:off x="1693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14" name="Rectangle 244"/>
            <p:cNvSpPr>
              <a:spLocks noChangeArrowheads="1"/>
            </p:cNvSpPr>
            <p:nvPr/>
          </p:nvSpPr>
          <p:spPr bwMode="auto">
            <a:xfrm>
              <a:off x="3533" y="273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5" name="Rectangle 245"/>
            <p:cNvSpPr>
              <a:spLocks noChangeArrowheads="1"/>
            </p:cNvSpPr>
            <p:nvPr/>
          </p:nvSpPr>
          <p:spPr bwMode="auto">
            <a:xfrm>
              <a:off x="3683" y="2738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(13)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6" name="Rectangle 246"/>
            <p:cNvSpPr>
              <a:spLocks noChangeArrowheads="1"/>
            </p:cNvSpPr>
            <p:nvPr/>
          </p:nvSpPr>
          <p:spPr bwMode="auto">
            <a:xfrm>
              <a:off x="3913" y="273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7" name="Rectangle 247"/>
            <p:cNvSpPr>
              <a:spLocks noChangeArrowheads="1"/>
            </p:cNvSpPr>
            <p:nvPr/>
          </p:nvSpPr>
          <p:spPr bwMode="auto">
            <a:xfrm>
              <a:off x="768" y="3012"/>
              <a:ext cx="5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8" name="Rectangle 248"/>
            <p:cNvSpPr>
              <a:spLocks noChangeArrowheads="1"/>
            </p:cNvSpPr>
            <p:nvPr/>
          </p:nvSpPr>
          <p:spPr bwMode="auto">
            <a:xfrm>
              <a:off x="1277" y="3012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19" name="Group 249"/>
            <p:cNvGrpSpPr>
              <a:grpSpLocks/>
            </p:cNvGrpSpPr>
            <p:nvPr/>
          </p:nvGrpSpPr>
          <p:grpSpPr bwMode="auto">
            <a:xfrm>
              <a:off x="1622" y="3250"/>
              <a:ext cx="1593" cy="250"/>
              <a:chOff x="1622" y="3250"/>
              <a:chExt cx="1593" cy="250"/>
            </a:xfrm>
          </p:grpSpPr>
          <p:sp>
            <p:nvSpPr>
              <p:cNvPr id="15424" name="Rectangle 250"/>
              <p:cNvSpPr>
                <a:spLocks noChangeArrowheads="1"/>
              </p:cNvSpPr>
              <p:nvPr/>
            </p:nvSpPr>
            <p:spPr bwMode="auto">
              <a:xfrm>
                <a:off x="3147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5" name="Rectangle 251"/>
              <p:cNvSpPr>
                <a:spLocks noChangeArrowheads="1"/>
              </p:cNvSpPr>
              <p:nvPr/>
            </p:nvSpPr>
            <p:spPr bwMode="auto">
              <a:xfrm>
                <a:off x="2702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6" name="Rectangle 252"/>
              <p:cNvSpPr>
                <a:spLocks noChangeArrowheads="1"/>
              </p:cNvSpPr>
              <p:nvPr/>
            </p:nvSpPr>
            <p:spPr bwMode="auto">
              <a:xfrm>
                <a:off x="263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7" name="Rectangle 253"/>
              <p:cNvSpPr>
                <a:spLocks noChangeArrowheads="1"/>
              </p:cNvSpPr>
              <p:nvPr/>
            </p:nvSpPr>
            <p:spPr bwMode="auto">
              <a:xfrm>
                <a:off x="2585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8" name="Rectangle 254"/>
              <p:cNvSpPr>
                <a:spLocks noChangeArrowheads="1"/>
              </p:cNvSpPr>
              <p:nvPr/>
            </p:nvSpPr>
            <p:spPr bwMode="auto">
              <a:xfrm>
                <a:off x="2381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9" name="Rectangle 255"/>
              <p:cNvSpPr>
                <a:spLocks noChangeArrowheads="1"/>
              </p:cNvSpPr>
              <p:nvPr/>
            </p:nvSpPr>
            <p:spPr bwMode="auto">
              <a:xfrm>
                <a:off x="1946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0" name="Rectangle 256"/>
              <p:cNvSpPr>
                <a:spLocks noChangeArrowheads="1"/>
              </p:cNvSpPr>
              <p:nvPr/>
            </p:nvSpPr>
            <p:spPr bwMode="auto">
              <a:xfrm>
                <a:off x="1877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1" name="Rectangle 257"/>
              <p:cNvSpPr>
                <a:spLocks noChangeArrowheads="1"/>
              </p:cNvSpPr>
              <p:nvPr/>
            </p:nvSpPr>
            <p:spPr bwMode="auto">
              <a:xfrm>
                <a:off x="1829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2" name="Rectangle 258"/>
              <p:cNvSpPr>
                <a:spLocks noChangeArrowheads="1"/>
              </p:cNvSpPr>
              <p:nvPr/>
            </p:nvSpPr>
            <p:spPr bwMode="auto">
              <a:xfrm>
                <a:off x="1622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3" name="Rectangle 259"/>
              <p:cNvSpPr>
                <a:spLocks noChangeArrowheads="1"/>
              </p:cNvSpPr>
              <p:nvPr/>
            </p:nvSpPr>
            <p:spPr bwMode="auto">
              <a:xfrm>
                <a:off x="2942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4" name="Rectangle 260"/>
              <p:cNvSpPr>
                <a:spLocks noChangeArrowheads="1"/>
              </p:cNvSpPr>
              <p:nvPr/>
            </p:nvSpPr>
            <p:spPr bwMode="auto">
              <a:xfrm>
                <a:off x="2526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5" name="Rectangle 261"/>
              <p:cNvSpPr>
                <a:spLocks noChangeArrowheads="1"/>
              </p:cNvSpPr>
              <p:nvPr/>
            </p:nvSpPr>
            <p:spPr bwMode="auto">
              <a:xfrm>
                <a:off x="2191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6" name="Rectangle 262"/>
              <p:cNvSpPr>
                <a:spLocks noChangeArrowheads="1"/>
              </p:cNvSpPr>
              <p:nvPr/>
            </p:nvSpPr>
            <p:spPr bwMode="auto">
              <a:xfrm>
                <a:off x="1769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7" name="Rectangle 263"/>
              <p:cNvSpPr>
                <a:spLocks noChangeArrowheads="1"/>
              </p:cNvSpPr>
              <p:nvPr/>
            </p:nvSpPr>
            <p:spPr bwMode="auto">
              <a:xfrm>
                <a:off x="3036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8" name="Rectangle 264"/>
              <p:cNvSpPr>
                <a:spLocks noChangeArrowheads="1"/>
              </p:cNvSpPr>
              <p:nvPr/>
            </p:nvSpPr>
            <p:spPr bwMode="auto">
              <a:xfrm>
                <a:off x="2776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9" name="Rectangle 265"/>
              <p:cNvSpPr>
                <a:spLocks noChangeArrowheads="1"/>
              </p:cNvSpPr>
              <p:nvPr/>
            </p:nvSpPr>
            <p:spPr bwMode="auto">
              <a:xfrm>
                <a:off x="2277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0" name="Rectangle 266"/>
              <p:cNvSpPr>
                <a:spLocks noChangeArrowheads="1"/>
              </p:cNvSpPr>
              <p:nvPr/>
            </p:nvSpPr>
            <p:spPr bwMode="auto">
              <a:xfrm>
                <a:off x="2020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1" name="Rectangle 267"/>
              <p:cNvSpPr>
                <a:spLocks noChangeArrowheads="1"/>
              </p:cNvSpPr>
              <p:nvPr/>
            </p:nvSpPr>
            <p:spPr bwMode="auto">
              <a:xfrm>
                <a:off x="2876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2" name="Rectangle 268"/>
              <p:cNvSpPr>
                <a:spLocks noChangeArrowheads="1"/>
              </p:cNvSpPr>
              <p:nvPr/>
            </p:nvSpPr>
            <p:spPr bwMode="auto">
              <a:xfrm>
                <a:off x="245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3" name="Rectangle 269"/>
              <p:cNvSpPr>
                <a:spLocks noChangeArrowheads="1"/>
              </p:cNvSpPr>
              <p:nvPr/>
            </p:nvSpPr>
            <p:spPr bwMode="auto">
              <a:xfrm>
                <a:off x="2122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4" name="Rectangle 270"/>
              <p:cNvSpPr>
                <a:spLocks noChangeArrowheads="1"/>
              </p:cNvSpPr>
              <p:nvPr/>
            </p:nvSpPr>
            <p:spPr bwMode="auto">
              <a:xfrm>
                <a:off x="169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20" name="Rectangle 271"/>
            <p:cNvSpPr>
              <a:spLocks noChangeArrowheads="1"/>
            </p:cNvSpPr>
            <p:nvPr/>
          </p:nvSpPr>
          <p:spPr bwMode="auto">
            <a:xfrm>
              <a:off x="3243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1" name="Rectangle 272"/>
            <p:cNvSpPr>
              <a:spLocks noChangeArrowheads="1"/>
            </p:cNvSpPr>
            <p:nvPr/>
          </p:nvSpPr>
          <p:spPr bwMode="auto">
            <a:xfrm>
              <a:off x="3266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2" name="Rectangle 273"/>
            <p:cNvSpPr>
              <a:spLocks noChangeArrowheads="1"/>
            </p:cNvSpPr>
            <p:nvPr/>
          </p:nvSpPr>
          <p:spPr bwMode="auto">
            <a:xfrm>
              <a:off x="3683" y="3265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(14)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3" name="Rectangle 274"/>
            <p:cNvSpPr>
              <a:spLocks noChangeArrowheads="1"/>
            </p:cNvSpPr>
            <p:nvPr/>
          </p:nvSpPr>
          <p:spPr bwMode="auto">
            <a:xfrm>
              <a:off x="3913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5365" name="Group 303"/>
          <p:cNvGrpSpPr>
            <a:grpSpLocks/>
          </p:cNvGrpSpPr>
          <p:nvPr/>
        </p:nvGrpSpPr>
        <p:grpSpPr bwMode="auto">
          <a:xfrm>
            <a:off x="1189038" y="5257800"/>
            <a:ext cx="5059362" cy="754063"/>
            <a:chOff x="749" y="3312"/>
            <a:chExt cx="3187" cy="475"/>
          </a:xfrm>
        </p:grpSpPr>
        <p:sp>
          <p:nvSpPr>
            <p:cNvPr id="15367" name="Rectangle 276"/>
            <p:cNvSpPr>
              <a:spLocks noChangeArrowheads="1"/>
            </p:cNvSpPr>
            <p:nvPr/>
          </p:nvSpPr>
          <p:spPr bwMode="auto">
            <a:xfrm>
              <a:off x="749" y="3327"/>
              <a:ext cx="13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假定第一段的样条函数 </a:t>
              </a: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15368" name="Group 277"/>
            <p:cNvGrpSpPr>
              <a:grpSpLocks/>
            </p:cNvGrpSpPr>
            <p:nvPr/>
          </p:nvGrpSpPr>
          <p:grpSpPr bwMode="auto">
            <a:xfrm>
              <a:off x="2120" y="3312"/>
              <a:ext cx="817" cy="198"/>
              <a:chOff x="2216" y="3549"/>
              <a:chExt cx="817" cy="198"/>
            </a:xfrm>
          </p:grpSpPr>
          <p:sp>
            <p:nvSpPr>
              <p:cNvPr id="15382" name="Rectangle 278"/>
              <p:cNvSpPr>
                <a:spLocks noChangeArrowheads="1"/>
              </p:cNvSpPr>
              <p:nvPr/>
            </p:nvSpPr>
            <p:spPr bwMode="auto">
              <a:xfrm>
                <a:off x="2993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3" name="Rectangle 279"/>
              <p:cNvSpPr>
                <a:spLocks noChangeArrowheads="1"/>
              </p:cNvSpPr>
              <p:nvPr/>
            </p:nvSpPr>
            <p:spPr bwMode="auto">
              <a:xfrm>
                <a:off x="2673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4" name="Rectangle 280"/>
              <p:cNvSpPr>
                <a:spLocks noChangeArrowheads="1"/>
              </p:cNvSpPr>
              <p:nvPr/>
            </p:nvSpPr>
            <p:spPr bwMode="auto">
              <a:xfrm>
                <a:off x="2424" y="3554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5" name="Rectangle 281"/>
              <p:cNvSpPr>
                <a:spLocks noChangeArrowheads="1"/>
              </p:cNvSpPr>
              <p:nvPr/>
            </p:nvSpPr>
            <p:spPr bwMode="auto">
              <a:xfrm>
                <a:off x="2282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6" name="Rectangle 282"/>
              <p:cNvSpPr>
                <a:spLocks noChangeArrowheads="1"/>
              </p:cNvSpPr>
              <p:nvPr/>
            </p:nvSpPr>
            <p:spPr bwMode="auto">
              <a:xfrm>
                <a:off x="2935" y="3564"/>
                <a:ext cx="6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7" name="Rectangle 283"/>
              <p:cNvSpPr>
                <a:spLocks noChangeArrowheads="1"/>
              </p:cNvSpPr>
              <p:nvPr/>
            </p:nvSpPr>
            <p:spPr bwMode="auto">
              <a:xfrm>
                <a:off x="2710" y="3564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8" name="Rectangle 284"/>
              <p:cNvSpPr>
                <a:spLocks noChangeArrowheads="1"/>
              </p:cNvSpPr>
              <p:nvPr/>
            </p:nvSpPr>
            <p:spPr bwMode="auto">
              <a:xfrm>
                <a:off x="2613" y="356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9" name="Rectangle 285"/>
              <p:cNvSpPr>
                <a:spLocks noChangeArrowheads="1"/>
              </p:cNvSpPr>
              <p:nvPr/>
            </p:nvSpPr>
            <p:spPr bwMode="auto">
              <a:xfrm>
                <a:off x="2319" y="3564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0" name="Rectangle 286"/>
              <p:cNvSpPr>
                <a:spLocks noChangeArrowheads="1"/>
              </p:cNvSpPr>
              <p:nvPr/>
            </p:nvSpPr>
            <p:spPr bwMode="auto">
              <a:xfrm>
                <a:off x="2216" y="356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1" name="Rectangle 287"/>
              <p:cNvSpPr>
                <a:spLocks noChangeArrowheads="1"/>
              </p:cNvSpPr>
              <p:nvPr/>
            </p:nvSpPr>
            <p:spPr bwMode="auto">
              <a:xfrm>
                <a:off x="2831" y="354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2" name="Rectangle 288"/>
              <p:cNvSpPr>
                <a:spLocks noChangeArrowheads="1"/>
              </p:cNvSpPr>
              <p:nvPr/>
            </p:nvSpPr>
            <p:spPr bwMode="auto">
              <a:xfrm>
                <a:off x="2511" y="354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69" name="Rectangle 289"/>
            <p:cNvSpPr>
              <a:spLocks noChangeArrowheads="1"/>
            </p:cNvSpPr>
            <p:nvPr/>
          </p:nvSpPr>
          <p:spPr bwMode="auto">
            <a:xfrm>
              <a:off x="2936" y="3327"/>
              <a:ext cx="5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是线性的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370" name="Group 291"/>
            <p:cNvGrpSpPr>
              <a:grpSpLocks/>
            </p:cNvGrpSpPr>
            <p:nvPr/>
          </p:nvGrpSpPr>
          <p:grpSpPr bwMode="auto">
            <a:xfrm>
              <a:off x="1611" y="3589"/>
              <a:ext cx="338" cy="198"/>
              <a:chOff x="1622" y="3826"/>
              <a:chExt cx="338" cy="198"/>
            </a:xfrm>
          </p:grpSpPr>
          <p:sp>
            <p:nvSpPr>
              <p:cNvPr id="15378" name="Rectangle 292"/>
              <p:cNvSpPr>
                <a:spLocks noChangeArrowheads="1"/>
              </p:cNvSpPr>
              <p:nvPr/>
            </p:nvSpPr>
            <p:spPr bwMode="auto">
              <a:xfrm>
                <a:off x="1888" y="384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79" name="Rectangle 293"/>
              <p:cNvSpPr>
                <a:spLocks noChangeArrowheads="1"/>
              </p:cNvSpPr>
              <p:nvPr/>
            </p:nvSpPr>
            <p:spPr bwMode="auto">
              <a:xfrm>
                <a:off x="1688" y="392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0" name="Rectangle 294"/>
              <p:cNvSpPr>
                <a:spLocks noChangeArrowheads="1"/>
              </p:cNvSpPr>
              <p:nvPr/>
            </p:nvSpPr>
            <p:spPr bwMode="auto">
              <a:xfrm>
                <a:off x="1777" y="3826"/>
                <a:ext cx="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1" name="Rectangle 295"/>
              <p:cNvSpPr>
                <a:spLocks noChangeArrowheads="1"/>
              </p:cNvSpPr>
              <p:nvPr/>
            </p:nvSpPr>
            <p:spPr bwMode="auto">
              <a:xfrm>
                <a:off x="1622" y="384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71" name="Rectangle 296"/>
            <p:cNvSpPr>
              <a:spLocks noChangeArrowheads="1"/>
            </p:cNvSpPr>
            <p:nvPr/>
          </p:nvSpPr>
          <p:spPr bwMode="auto">
            <a:xfrm>
              <a:off x="1971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2" name="Rectangle 297"/>
            <p:cNvSpPr>
              <a:spLocks noChangeArrowheads="1"/>
            </p:cNvSpPr>
            <p:nvPr/>
          </p:nvSpPr>
          <p:spPr bwMode="auto">
            <a:xfrm>
              <a:off x="2006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3" name="Rectangle 298"/>
            <p:cNvSpPr>
              <a:spLocks noChangeArrowheads="1"/>
            </p:cNvSpPr>
            <p:nvPr/>
          </p:nvSpPr>
          <p:spPr bwMode="auto">
            <a:xfrm>
              <a:off x="2423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4" name="Rectangle 299"/>
            <p:cNvSpPr>
              <a:spLocks noChangeArrowheads="1"/>
            </p:cNvSpPr>
            <p:nvPr/>
          </p:nvSpPr>
          <p:spPr bwMode="auto">
            <a:xfrm>
              <a:off x="2839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5" name="Rectangle 300"/>
            <p:cNvSpPr>
              <a:spLocks noChangeArrowheads="1"/>
            </p:cNvSpPr>
            <p:nvPr/>
          </p:nvSpPr>
          <p:spPr bwMode="auto">
            <a:xfrm>
              <a:off x="3255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6" name="Rectangle 301"/>
            <p:cNvSpPr>
              <a:spLocks noChangeArrowheads="1"/>
            </p:cNvSpPr>
            <p:nvPr/>
          </p:nvSpPr>
          <p:spPr bwMode="auto">
            <a:xfrm>
              <a:off x="3672" y="3604"/>
              <a:ext cx="22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(15)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7" name="Rectangle 302"/>
            <p:cNvSpPr>
              <a:spLocks noChangeArrowheads="1"/>
            </p:cNvSpPr>
            <p:nvPr/>
          </p:nvSpPr>
          <p:spPr bwMode="auto">
            <a:xfrm>
              <a:off x="3902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DFF6356-31BD-4D9F-A345-FF67A40128F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4</a:t>
            </a:r>
            <a:r>
              <a:rPr lang="zh-CN" altLang="en-US"/>
              <a:t>：建立方程组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752600"/>
          <a:ext cx="85344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97600" imgH="2971800" progId="Equation.3">
                  <p:embed/>
                </p:oleObj>
              </mc:Choice>
              <mc:Fallback>
                <p:oleObj name="Equation" r:id="rId2" imgW="6197600" imgH="297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534400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550C3A1-51C8-4DF5-B377-16B3D6AD40AC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5</a:t>
            </a:r>
            <a:r>
              <a:rPr lang="zh-CN" altLang="en-US"/>
              <a:t>：求解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7200" y="1676400"/>
            <a:ext cx="670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上述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个方程求解可确定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个未知数，结果如下：</a:t>
            </a:r>
            <a:endParaRPr lang="zh-CN" altLang="en-US" sz="3200" b="1">
              <a:latin typeface="Times New Roman" pitchFamily="18" charset="0"/>
            </a:endParaRPr>
          </a:p>
        </p:txBody>
      </p:sp>
      <p:grpSp>
        <p:nvGrpSpPr>
          <p:cNvPr id="17412" name="Group 290"/>
          <p:cNvGrpSpPr>
            <a:grpSpLocks/>
          </p:cNvGrpSpPr>
          <p:nvPr/>
        </p:nvGrpSpPr>
        <p:grpSpPr bwMode="auto">
          <a:xfrm>
            <a:off x="1219200" y="2197100"/>
            <a:ext cx="6807200" cy="4127500"/>
            <a:chOff x="1088" y="1384"/>
            <a:chExt cx="4288" cy="2600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329" y="1504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379" y="150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162" y="1454"/>
              <a:ext cx="117" cy="226"/>
              <a:chOff x="2081" y="1653"/>
              <a:chExt cx="97" cy="171"/>
            </a:xfrm>
          </p:grpSpPr>
          <p:sp>
            <p:nvSpPr>
              <p:cNvPr id="17696" name="Rectangle 9"/>
              <p:cNvSpPr>
                <a:spLocks noChangeArrowheads="1"/>
              </p:cNvSpPr>
              <p:nvPr/>
            </p:nvSpPr>
            <p:spPr bwMode="auto">
              <a:xfrm>
                <a:off x="2158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7" name="Rectangle 10"/>
              <p:cNvSpPr>
                <a:spLocks noChangeArrowheads="1"/>
              </p:cNvSpPr>
              <p:nvPr/>
            </p:nvSpPr>
            <p:spPr bwMode="auto">
              <a:xfrm>
                <a:off x="2081" y="1653"/>
                <a:ext cx="6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2313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18" name="Group 12"/>
            <p:cNvGrpSpPr>
              <a:grpSpLocks/>
            </p:cNvGrpSpPr>
            <p:nvPr/>
          </p:nvGrpSpPr>
          <p:grpSpPr bwMode="auto">
            <a:xfrm>
              <a:off x="3403" y="1454"/>
              <a:ext cx="110" cy="226"/>
              <a:chOff x="3102" y="1653"/>
              <a:chExt cx="91" cy="171"/>
            </a:xfrm>
          </p:grpSpPr>
          <p:sp>
            <p:nvSpPr>
              <p:cNvPr id="17694" name="Rectangle 13"/>
              <p:cNvSpPr>
                <a:spLocks noChangeArrowheads="1"/>
              </p:cNvSpPr>
              <p:nvPr/>
            </p:nvSpPr>
            <p:spPr bwMode="auto">
              <a:xfrm>
                <a:off x="3173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5" name="Rectangle 14"/>
              <p:cNvSpPr>
                <a:spLocks noChangeArrowheads="1"/>
              </p:cNvSpPr>
              <p:nvPr/>
            </p:nvSpPr>
            <p:spPr bwMode="auto">
              <a:xfrm>
                <a:off x="3102" y="1653"/>
                <a:ext cx="5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19" name="Rectangle 15"/>
            <p:cNvSpPr>
              <a:spLocks noChangeArrowheads="1"/>
            </p:cNvSpPr>
            <p:nvPr/>
          </p:nvSpPr>
          <p:spPr bwMode="auto">
            <a:xfrm>
              <a:off x="3560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20" name="Group 16"/>
            <p:cNvGrpSpPr>
              <a:grpSpLocks/>
            </p:cNvGrpSpPr>
            <p:nvPr/>
          </p:nvGrpSpPr>
          <p:grpSpPr bwMode="auto">
            <a:xfrm>
              <a:off x="4678" y="1454"/>
              <a:ext cx="107" cy="226"/>
              <a:chOff x="4151" y="1653"/>
              <a:chExt cx="88" cy="171"/>
            </a:xfrm>
          </p:grpSpPr>
          <p:sp>
            <p:nvSpPr>
              <p:cNvPr id="17692" name="Rectangle 17"/>
              <p:cNvSpPr>
                <a:spLocks noChangeArrowheads="1"/>
              </p:cNvSpPr>
              <p:nvPr/>
            </p:nvSpPr>
            <p:spPr bwMode="auto">
              <a:xfrm>
                <a:off x="4219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3" name="Rectangle 18"/>
              <p:cNvSpPr>
                <a:spLocks noChangeArrowheads="1"/>
              </p:cNvSpPr>
              <p:nvPr/>
            </p:nvSpPr>
            <p:spPr bwMode="auto">
              <a:xfrm>
                <a:off x="4151" y="1653"/>
                <a:ext cx="53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4833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1088" y="1384"/>
              <a:ext cx="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>
              <a:off x="1088" y="138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Rectangle 22"/>
            <p:cNvSpPr>
              <a:spLocks noChangeArrowheads="1"/>
            </p:cNvSpPr>
            <p:nvPr/>
          </p:nvSpPr>
          <p:spPr bwMode="auto">
            <a:xfrm>
              <a:off x="1088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23"/>
            <p:cNvSpPr>
              <a:spLocks noChangeShapeType="1"/>
            </p:cNvSpPr>
            <p:nvPr/>
          </p:nvSpPr>
          <p:spPr bwMode="auto">
            <a:xfrm>
              <a:off x="1088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24"/>
            <p:cNvSpPr>
              <a:spLocks noChangeShapeType="1"/>
            </p:cNvSpPr>
            <p:nvPr/>
          </p:nvSpPr>
          <p:spPr bwMode="auto">
            <a:xfrm>
              <a:off x="1088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Rectangle 25"/>
            <p:cNvSpPr>
              <a:spLocks noChangeArrowheads="1"/>
            </p:cNvSpPr>
            <p:nvPr/>
          </p:nvSpPr>
          <p:spPr bwMode="auto">
            <a:xfrm>
              <a:off x="1095" y="1384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>
              <a:off x="1095" y="1384"/>
              <a:ext cx="52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27"/>
            <p:cNvSpPr>
              <a:spLocks noChangeArrowheads="1"/>
            </p:cNvSpPr>
            <p:nvPr/>
          </p:nvSpPr>
          <p:spPr bwMode="auto">
            <a:xfrm>
              <a:off x="1623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8"/>
            <p:cNvSpPr>
              <a:spLocks noChangeShapeType="1"/>
            </p:cNvSpPr>
            <p:nvPr/>
          </p:nvSpPr>
          <p:spPr bwMode="auto">
            <a:xfrm>
              <a:off x="1623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Rectangle 29"/>
            <p:cNvSpPr>
              <a:spLocks noChangeArrowheads="1"/>
            </p:cNvSpPr>
            <p:nvPr/>
          </p:nvSpPr>
          <p:spPr bwMode="auto">
            <a:xfrm>
              <a:off x="1623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1623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>
              <a:off x="1623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32"/>
            <p:cNvSpPr>
              <a:spLocks noChangeArrowheads="1"/>
            </p:cNvSpPr>
            <p:nvPr/>
          </p:nvSpPr>
          <p:spPr bwMode="auto">
            <a:xfrm>
              <a:off x="1630" y="1384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33"/>
            <p:cNvSpPr>
              <a:spLocks noChangeShapeType="1"/>
            </p:cNvSpPr>
            <p:nvPr/>
          </p:nvSpPr>
          <p:spPr bwMode="auto">
            <a:xfrm>
              <a:off x="1630" y="1384"/>
              <a:ext cx="119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Rectangle 34"/>
            <p:cNvSpPr>
              <a:spLocks noChangeArrowheads="1"/>
            </p:cNvSpPr>
            <p:nvPr/>
          </p:nvSpPr>
          <p:spPr bwMode="auto">
            <a:xfrm>
              <a:off x="2827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35"/>
            <p:cNvSpPr>
              <a:spLocks noChangeShapeType="1"/>
            </p:cNvSpPr>
            <p:nvPr/>
          </p:nvSpPr>
          <p:spPr bwMode="auto">
            <a:xfrm>
              <a:off x="2827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Rectangle 36"/>
            <p:cNvSpPr>
              <a:spLocks noChangeArrowheads="1"/>
            </p:cNvSpPr>
            <p:nvPr/>
          </p:nvSpPr>
          <p:spPr bwMode="auto">
            <a:xfrm>
              <a:off x="2827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7"/>
            <p:cNvSpPr>
              <a:spLocks noChangeShapeType="1"/>
            </p:cNvSpPr>
            <p:nvPr/>
          </p:nvSpPr>
          <p:spPr bwMode="auto">
            <a:xfrm>
              <a:off x="2827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8"/>
            <p:cNvSpPr>
              <a:spLocks noChangeShapeType="1"/>
            </p:cNvSpPr>
            <p:nvPr/>
          </p:nvSpPr>
          <p:spPr bwMode="auto">
            <a:xfrm>
              <a:off x="2827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Rectangle 39"/>
            <p:cNvSpPr>
              <a:spLocks noChangeArrowheads="1"/>
            </p:cNvSpPr>
            <p:nvPr/>
          </p:nvSpPr>
          <p:spPr bwMode="auto">
            <a:xfrm>
              <a:off x="2834" y="1384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40"/>
            <p:cNvSpPr>
              <a:spLocks noChangeShapeType="1"/>
            </p:cNvSpPr>
            <p:nvPr/>
          </p:nvSpPr>
          <p:spPr bwMode="auto">
            <a:xfrm>
              <a:off x="2834" y="1384"/>
              <a:ext cx="128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Rectangle 41"/>
            <p:cNvSpPr>
              <a:spLocks noChangeArrowheads="1"/>
            </p:cNvSpPr>
            <p:nvPr/>
          </p:nvSpPr>
          <p:spPr bwMode="auto">
            <a:xfrm>
              <a:off x="4119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42"/>
            <p:cNvSpPr>
              <a:spLocks noChangeShapeType="1"/>
            </p:cNvSpPr>
            <p:nvPr/>
          </p:nvSpPr>
          <p:spPr bwMode="auto">
            <a:xfrm>
              <a:off x="4119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Rectangle 43"/>
            <p:cNvSpPr>
              <a:spLocks noChangeArrowheads="1"/>
            </p:cNvSpPr>
            <p:nvPr/>
          </p:nvSpPr>
          <p:spPr bwMode="auto">
            <a:xfrm>
              <a:off x="4119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44"/>
            <p:cNvSpPr>
              <a:spLocks noChangeShapeType="1"/>
            </p:cNvSpPr>
            <p:nvPr/>
          </p:nvSpPr>
          <p:spPr bwMode="auto">
            <a:xfrm>
              <a:off x="4119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45"/>
            <p:cNvSpPr>
              <a:spLocks noChangeShapeType="1"/>
            </p:cNvSpPr>
            <p:nvPr/>
          </p:nvSpPr>
          <p:spPr bwMode="auto">
            <a:xfrm>
              <a:off x="4119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Rectangle 46"/>
            <p:cNvSpPr>
              <a:spLocks noChangeArrowheads="1"/>
            </p:cNvSpPr>
            <p:nvPr/>
          </p:nvSpPr>
          <p:spPr bwMode="auto">
            <a:xfrm>
              <a:off x="4126" y="1384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"/>
            <p:cNvSpPr>
              <a:spLocks noChangeShapeType="1"/>
            </p:cNvSpPr>
            <p:nvPr/>
          </p:nvSpPr>
          <p:spPr bwMode="auto">
            <a:xfrm>
              <a:off x="4126" y="1384"/>
              <a:ext cx="1243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Rectangle 48"/>
            <p:cNvSpPr>
              <a:spLocks noChangeArrowheads="1"/>
            </p:cNvSpPr>
            <p:nvPr/>
          </p:nvSpPr>
          <p:spPr bwMode="auto">
            <a:xfrm>
              <a:off x="5369" y="1384"/>
              <a:ext cx="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9"/>
            <p:cNvSpPr>
              <a:spLocks noChangeShapeType="1"/>
            </p:cNvSpPr>
            <p:nvPr/>
          </p:nvSpPr>
          <p:spPr bwMode="auto">
            <a:xfrm>
              <a:off x="5369" y="138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Rectangle 50"/>
            <p:cNvSpPr>
              <a:spLocks noChangeArrowheads="1"/>
            </p:cNvSpPr>
            <p:nvPr/>
          </p:nvSpPr>
          <p:spPr bwMode="auto">
            <a:xfrm>
              <a:off x="5369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51"/>
            <p:cNvSpPr>
              <a:spLocks noChangeShapeType="1"/>
            </p:cNvSpPr>
            <p:nvPr/>
          </p:nvSpPr>
          <p:spPr bwMode="auto">
            <a:xfrm>
              <a:off x="5369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52"/>
            <p:cNvSpPr>
              <a:spLocks noChangeShapeType="1"/>
            </p:cNvSpPr>
            <p:nvPr/>
          </p:nvSpPr>
          <p:spPr bwMode="auto">
            <a:xfrm>
              <a:off x="5369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Rectangle 53"/>
            <p:cNvSpPr>
              <a:spLocks noChangeArrowheads="1"/>
            </p:cNvSpPr>
            <p:nvPr/>
          </p:nvSpPr>
          <p:spPr bwMode="auto">
            <a:xfrm>
              <a:off x="1088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54"/>
            <p:cNvSpPr>
              <a:spLocks noChangeShapeType="1"/>
            </p:cNvSpPr>
            <p:nvPr/>
          </p:nvSpPr>
          <p:spPr bwMode="auto">
            <a:xfrm>
              <a:off x="1088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Rectangle 55"/>
            <p:cNvSpPr>
              <a:spLocks noChangeArrowheads="1"/>
            </p:cNvSpPr>
            <p:nvPr/>
          </p:nvSpPr>
          <p:spPr bwMode="auto">
            <a:xfrm>
              <a:off x="1623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56"/>
            <p:cNvSpPr>
              <a:spLocks noChangeShapeType="1"/>
            </p:cNvSpPr>
            <p:nvPr/>
          </p:nvSpPr>
          <p:spPr bwMode="auto">
            <a:xfrm>
              <a:off x="1623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Rectangle 57"/>
            <p:cNvSpPr>
              <a:spLocks noChangeArrowheads="1"/>
            </p:cNvSpPr>
            <p:nvPr/>
          </p:nvSpPr>
          <p:spPr bwMode="auto">
            <a:xfrm>
              <a:off x="2827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58"/>
            <p:cNvSpPr>
              <a:spLocks noChangeShapeType="1"/>
            </p:cNvSpPr>
            <p:nvPr/>
          </p:nvSpPr>
          <p:spPr bwMode="auto">
            <a:xfrm>
              <a:off x="2827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Rectangle 59"/>
            <p:cNvSpPr>
              <a:spLocks noChangeArrowheads="1"/>
            </p:cNvSpPr>
            <p:nvPr/>
          </p:nvSpPr>
          <p:spPr bwMode="auto">
            <a:xfrm>
              <a:off x="4119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60"/>
            <p:cNvSpPr>
              <a:spLocks noChangeShapeType="1"/>
            </p:cNvSpPr>
            <p:nvPr/>
          </p:nvSpPr>
          <p:spPr bwMode="auto">
            <a:xfrm>
              <a:off x="4119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Rectangle 61"/>
            <p:cNvSpPr>
              <a:spLocks noChangeArrowheads="1"/>
            </p:cNvSpPr>
            <p:nvPr/>
          </p:nvSpPr>
          <p:spPr bwMode="auto">
            <a:xfrm>
              <a:off x="5369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62"/>
            <p:cNvSpPr>
              <a:spLocks noChangeShapeType="1"/>
            </p:cNvSpPr>
            <p:nvPr/>
          </p:nvSpPr>
          <p:spPr bwMode="auto">
            <a:xfrm>
              <a:off x="5369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Rectangle 63"/>
            <p:cNvSpPr>
              <a:spLocks noChangeArrowheads="1"/>
            </p:cNvSpPr>
            <p:nvPr/>
          </p:nvSpPr>
          <p:spPr bwMode="auto">
            <a:xfrm>
              <a:off x="1309" y="19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6" name="Rectangle 64"/>
            <p:cNvSpPr>
              <a:spLocks noChangeArrowheads="1"/>
            </p:cNvSpPr>
            <p:nvPr/>
          </p:nvSpPr>
          <p:spPr bwMode="auto">
            <a:xfrm>
              <a:off x="1398" y="19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7" name="Rectangle 65"/>
            <p:cNvSpPr>
              <a:spLocks noChangeArrowheads="1"/>
            </p:cNvSpPr>
            <p:nvPr/>
          </p:nvSpPr>
          <p:spPr bwMode="auto">
            <a:xfrm>
              <a:off x="2180" y="1942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8" name="Rectangle 66"/>
            <p:cNvSpPr>
              <a:spLocks noChangeArrowheads="1"/>
            </p:cNvSpPr>
            <p:nvPr/>
          </p:nvSpPr>
          <p:spPr bwMode="auto">
            <a:xfrm>
              <a:off x="2268" y="19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9" name="Rectangle 67"/>
            <p:cNvSpPr>
              <a:spLocks noChangeArrowheads="1"/>
            </p:cNvSpPr>
            <p:nvPr/>
          </p:nvSpPr>
          <p:spPr bwMode="auto">
            <a:xfrm>
              <a:off x="2891" y="1939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0.014125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70" name="Group 68"/>
            <p:cNvGrpSpPr>
              <a:grpSpLocks/>
            </p:cNvGrpSpPr>
            <p:nvPr/>
          </p:nvGrpSpPr>
          <p:grpSpPr bwMode="auto">
            <a:xfrm>
              <a:off x="3590" y="1926"/>
              <a:ext cx="412" cy="187"/>
              <a:chOff x="3256" y="2011"/>
              <a:chExt cx="339" cy="142"/>
            </a:xfrm>
          </p:grpSpPr>
          <p:sp>
            <p:nvSpPr>
              <p:cNvPr id="17689" name="Rectangle 69"/>
              <p:cNvSpPr>
                <a:spLocks noChangeArrowheads="1"/>
              </p:cNvSpPr>
              <p:nvPr/>
            </p:nvSpPr>
            <p:spPr bwMode="auto">
              <a:xfrm>
                <a:off x="3535" y="2011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0" name="Rectangle 70"/>
              <p:cNvSpPr>
                <a:spLocks noChangeArrowheads="1"/>
              </p:cNvSpPr>
              <p:nvPr/>
            </p:nvSpPr>
            <p:spPr bwMode="auto">
              <a:xfrm>
                <a:off x="3384" y="2022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1" name="Rectangle 71"/>
              <p:cNvSpPr>
                <a:spLocks noChangeArrowheads="1"/>
              </p:cNvSpPr>
              <p:nvPr/>
            </p:nvSpPr>
            <p:spPr bwMode="auto">
              <a:xfrm>
                <a:off x="3256" y="2022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71" name="Rectangle 72"/>
            <p:cNvSpPr>
              <a:spLocks noChangeArrowheads="1"/>
            </p:cNvSpPr>
            <p:nvPr/>
          </p:nvSpPr>
          <p:spPr bwMode="auto">
            <a:xfrm>
              <a:off x="4051" y="193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72" name="Rectangle 73"/>
            <p:cNvSpPr>
              <a:spLocks noChangeArrowheads="1"/>
            </p:cNvSpPr>
            <p:nvPr/>
          </p:nvSpPr>
          <p:spPr bwMode="auto">
            <a:xfrm>
              <a:off x="4253" y="193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7.2525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73" name="Group 74"/>
            <p:cNvGrpSpPr>
              <a:grpSpLocks/>
            </p:cNvGrpSpPr>
            <p:nvPr/>
          </p:nvGrpSpPr>
          <p:grpSpPr bwMode="auto">
            <a:xfrm>
              <a:off x="4773" y="1926"/>
              <a:ext cx="412" cy="187"/>
              <a:chOff x="4229" y="2011"/>
              <a:chExt cx="339" cy="142"/>
            </a:xfrm>
          </p:grpSpPr>
          <p:sp>
            <p:nvSpPr>
              <p:cNvPr id="17686" name="Rectangle 75"/>
              <p:cNvSpPr>
                <a:spLocks noChangeArrowheads="1"/>
              </p:cNvSpPr>
              <p:nvPr/>
            </p:nvSpPr>
            <p:spPr bwMode="auto">
              <a:xfrm>
                <a:off x="4508" y="2011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7" name="Rectangle 76"/>
              <p:cNvSpPr>
                <a:spLocks noChangeArrowheads="1"/>
              </p:cNvSpPr>
              <p:nvPr/>
            </p:nvSpPr>
            <p:spPr bwMode="auto">
              <a:xfrm>
                <a:off x="4357" y="2022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8" name="Rectangle 77"/>
              <p:cNvSpPr>
                <a:spLocks noChangeArrowheads="1"/>
              </p:cNvSpPr>
              <p:nvPr/>
            </p:nvSpPr>
            <p:spPr bwMode="auto">
              <a:xfrm>
                <a:off x="4229" y="2022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74" name="Rectangle 78"/>
            <p:cNvSpPr>
              <a:spLocks noChangeArrowheads="1"/>
            </p:cNvSpPr>
            <p:nvPr/>
          </p:nvSpPr>
          <p:spPr bwMode="auto">
            <a:xfrm>
              <a:off x="5234" y="193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75" name="Rectangle 79"/>
            <p:cNvSpPr>
              <a:spLocks noChangeArrowheads="1"/>
            </p:cNvSpPr>
            <p:nvPr/>
          </p:nvSpPr>
          <p:spPr bwMode="auto">
            <a:xfrm>
              <a:off x="1088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80"/>
            <p:cNvSpPr>
              <a:spLocks noChangeShapeType="1"/>
            </p:cNvSpPr>
            <p:nvPr/>
          </p:nvSpPr>
          <p:spPr bwMode="auto">
            <a:xfrm>
              <a:off x="1088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Rectangle 81"/>
            <p:cNvSpPr>
              <a:spLocks noChangeArrowheads="1"/>
            </p:cNvSpPr>
            <p:nvPr/>
          </p:nvSpPr>
          <p:spPr bwMode="auto">
            <a:xfrm>
              <a:off x="1095" y="1822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82"/>
            <p:cNvSpPr>
              <a:spLocks noChangeShapeType="1"/>
            </p:cNvSpPr>
            <p:nvPr/>
          </p:nvSpPr>
          <p:spPr bwMode="auto">
            <a:xfrm>
              <a:off x="1095" y="182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Rectangle 83"/>
            <p:cNvSpPr>
              <a:spLocks noChangeArrowheads="1"/>
            </p:cNvSpPr>
            <p:nvPr/>
          </p:nvSpPr>
          <p:spPr bwMode="auto">
            <a:xfrm>
              <a:off x="1623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84"/>
            <p:cNvSpPr>
              <a:spLocks noChangeShapeType="1"/>
            </p:cNvSpPr>
            <p:nvPr/>
          </p:nvSpPr>
          <p:spPr bwMode="auto">
            <a:xfrm>
              <a:off x="1623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Rectangle 85"/>
            <p:cNvSpPr>
              <a:spLocks noChangeArrowheads="1"/>
            </p:cNvSpPr>
            <p:nvPr/>
          </p:nvSpPr>
          <p:spPr bwMode="auto">
            <a:xfrm>
              <a:off x="1630" y="1822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86"/>
            <p:cNvSpPr>
              <a:spLocks noChangeShapeType="1"/>
            </p:cNvSpPr>
            <p:nvPr/>
          </p:nvSpPr>
          <p:spPr bwMode="auto">
            <a:xfrm>
              <a:off x="1630" y="1822"/>
              <a:ext cx="1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Rectangle 87"/>
            <p:cNvSpPr>
              <a:spLocks noChangeArrowheads="1"/>
            </p:cNvSpPr>
            <p:nvPr/>
          </p:nvSpPr>
          <p:spPr bwMode="auto">
            <a:xfrm>
              <a:off x="2827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88"/>
            <p:cNvSpPr>
              <a:spLocks noChangeShapeType="1"/>
            </p:cNvSpPr>
            <p:nvPr/>
          </p:nvSpPr>
          <p:spPr bwMode="auto">
            <a:xfrm>
              <a:off x="2827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Rectangle 89"/>
            <p:cNvSpPr>
              <a:spLocks noChangeArrowheads="1"/>
            </p:cNvSpPr>
            <p:nvPr/>
          </p:nvSpPr>
          <p:spPr bwMode="auto">
            <a:xfrm>
              <a:off x="2834" y="1822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90"/>
            <p:cNvSpPr>
              <a:spLocks noChangeShapeType="1"/>
            </p:cNvSpPr>
            <p:nvPr/>
          </p:nvSpPr>
          <p:spPr bwMode="auto">
            <a:xfrm>
              <a:off x="2834" y="1822"/>
              <a:ext cx="12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Rectangle 91"/>
            <p:cNvSpPr>
              <a:spLocks noChangeArrowheads="1"/>
            </p:cNvSpPr>
            <p:nvPr/>
          </p:nvSpPr>
          <p:spPr bwMode="auto">
            <a:xfrm>
              <a:off x="4119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92"/>
            <p:cNvSpPr>
              <a:spLocks noChangeShapeType="1"/>
            </p:cNvSpPr>
            <p:nvPr/>
          </p:nvSpPr>
          <p:spPr bwMode="auto">
            <a:xfrm>
              <a:off x="4119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Rectangle 93"/>
            <p:cNvSpPr>
              <a:spLocks noChangeArrowheads="1"/>
            </p:cNvSpPr>
            <p:nvPr/>
          </p:nvSpPr>
          <p:spPr bwMode="auto">
            <a:xfrm>
              <a:off x="4126" y="1822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94"/>
            <p:cNvSpPr>
              <a:spLocks noChangeShapeType="1"/>
            </p:cNvSpPr>
            <p:nvPr/>
          </p:nvSpPr>
          <p:spPr bwMode="auto">
            <a:xfrm>
              <a:off x="4126" y="1822"/>
              <a:ext cx="12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Rectangle 95"/>
            <p:cNvSpPr>
              <a:spLocks noChangeArrowheads="1"/>
            </p:cNvSpPr>
            <p:nvPr/>
          </p:nvSpPr>
          <p:spPr bwMode="auto">
            <a:xfrm>
              <a:off x="5369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96"/>
            <p:cNvSpPr>
              <a:spLocks noChangeShapeType="1"/>
            </p:cNvSpPr>
            <p:nvPr/>
          </p:nvSpPr>
          <p:spPr bwMode="auto">
            <a:xfrm>
              <a:off x="5369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Rectangle 97"/>
            <p:cNvSpPr>
              <a:spLocks noChangeArrowheads="1"/>
            </p:cNvSpPr>
            <p:nvPr/>
          </p:nvSpPr>
          <p:spPr bwMode="auto">
            <a:xfrm>
              <a:off x="1088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98"/>
            <p:cNvSpPr>
              <a:spLocks noChangeShapeType="1"/>
            </p:cNvSpPr>
            <p:nvPr/>
          </p:nvSpPr>
          <p:spPr bwMode="auto">
            <a:xfrm>
              <a:off x="1088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Rectangle 99"/>
            <p:cNvSpPr>
              <a:spLocks noChangeArrowheads="1"/>
            </p:cNvSpPr>
            <p:nvPr/>
          </p:nvSpPr>
          <p:spPr bwMode="auto">
            <a:xfrm>
              <a:off x="1623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100"/>
            <p:cNvSpPr>
              <a:spLocks noChangeShapeType="1"/>
            </p:cNvSpPr>
            <p:nvPr/>
          </p:nvSpPr>
          <p:spPr bwMode="auto">
            <a:xfrm>
              <a:off x="1623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Rectangle 101"/>
            <p:cNvSpPr>
              <a:spLocks noChangeArrowheads="1"/>
            </p:cNvSpPr>
            <p:nvPr/>
          </p:nvSpPr>
          <p:spPr bwMode="auto">
            <a:xfrm>
              <a:off x="2827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102"/>
            <p:cNvSpPr>
              <a:spLocks noChangeShapeType="1"/>
            </p:cNvSpPr>
            <p:nvPr/>
          </p:nvSpPr>
          <p:spPr bwMode="auto">
            <a:xfrm>
              <a:off x="2827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Rectangle 103"/>
            <p:cNvSpPr>
              <a:spLocks noChangeArrowheads="1"/>
            </p:cNvSpPr>
            <p:nvPr/>
          </p:nvSpPr>
          <p:spPr bwMode="auto">
            <a:xfrm>
              <a:off x="4119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Line 104"/>
            <p:cNvSpPr>
              <a:spLocks noChangeShapeType="1"/>
            </p:cNvSpPr>
            <p:nvPr/>
          </p:nvSpPr>
          <p:spPr bwMode="auto">
            <a:xfrm>
              <a:off x="4119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Rectangle 105"/>
            <p:cNvSpPr>
              <a:spLocks noChangeArrowheads="1"/>
            </p:cNvSpPr>
            <p:nvPr/>
          </p:nvSpPr>
          <p:spPr bwMode="auto">
            <a:xfrm>
              <a:off x="5369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106"/>
            <p:cNvSpPr>
              <a:spLocks noChangeShapeType="1"/>
            </p:cNvSpPr>
            <p:nvPr/>
          </p:nvSpPr>
          <p:spPr bwMode="auto">
            <a:xfrm>
              <a:off x="5369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Rectangle 107"/>
            <p:cNvSpPr>
              <a:spLocks noChangeArrowheads="1"/>
            </p:cNvSpPr>
            <p:nvPr/>
          </p:nvSpPr>
          <p:spPr bwMode="auto">
            <a:xfrm>
              <a:off x="1309" y="2372"/>
              <a:ext cx="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4" name="Rectangle 108"/>
            <p:cNvSpPr>
              <a:spLocks noChangeArrowheads="1"/>
            </p:cNvSpPr>
            <p:nvPr/>
          </p:nvSpPr>
          <p:spPr bwMode="auto">
            <a:xfrm>
              <a:off x="1398" y="2372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5" name="Rectangle 109"/>
            <p:cNvSpPr>
              <a:spLocks noChangeArrowheads="1"/>
            </p:cNvSpPr>
            <p:nvPr/>
          </p:nvSpPr>
          <p:spPr bwMode="auto">
            <a:xfrm>
              <a:off x="1735" y="2372"/>
              <a:ext cx="4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6" name="Rectangle 110"/>
            <p:cNvSpPr>
              <a:spLocks noChangeArrowheads="1"/>
            </p:cNvSpPr>
            <p:nvPr/>
          </p:nvSpPr>
          <p:spPr bwMode="auto">
            <a:xfrm>
              <a:off x="1794" y="2372"/>
              <a:ext cx="61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2.725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7" name="Rectangle 111"/>
            <p:cNvSpPr>
              <a:spLocks noChangeArrowheads="1"/>
            </p:cNvSpPr>
            <p:nvPr/>
          </p:nvSpPr>
          <p:spPr bwMode="auto">
            <a:xfrm>
              <a:off x="2554" y="234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8" name="Rectangle 112"/>
            <p:cNvSpPr>
              <a:spLocks noChangeArrowheads="1"/>
            </p:cNvSpPr>
            <p:nvPr/>
          </p:nvSpPr>
          <p:spPr bwMode="auto">
            <a:xfrm>
              <a:off x="2593" y="234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9" name="Rectangle 113"/>
            <p:cNvSpPr>
              <a:spLocks noChangeArrowheads="1"/>
            </p:cNvSpPr>
            <p:nvPr/>
          </p:nvSpPr>
          <p:spPr bwMode="auto">
            <a:xfrm>
              <a:off x="2712" y="2340"/>
              <a:ext cx="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0" name="Rectangle 114"/>
            <p:cNvSpPr>
              <a:spLocks noChangeArrowheads="1"/>
            </p:cNvSpPr>
            <p:nvPr/>
          </p:nvSpPr>
          <p:spPr bwMode="auto">
            <a:xfrm>
              <a:off x="3071" y="2372"/>
              <a:ext cx="4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1" name="Rectangle 115"/>
            <p:cNvSpPr>
              <a:spLocks noChangeArrowheads="1"/>
            </p:cNvSpPr>
            <p:nvPr/>
          </p:nvSpPr>
          <p:spPr bwMode="auto">
            <a:xfrm>
              <a:off x="3130" y="2372"/>
              <a:ext cx="46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4.5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2" name="Rectangle 116"/>
            <p:cNvSpPr>
              <a:spLocks noChangeArrowheads="1"/>
            </p:cNvSpPr>
            <p:nvPr/>
          </p:nvSpPr>
          <p:spPr bwMode="auto">
            <a:xfrm>
              <a:off x="3712" y="234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3" name="Rectangle 117"/>
            <p:cNvSpPr>
              <a:spLocks noChangeArrowheads="1"/>
            </p:cNvSpPr>
            <p:nvPr/>
          </p:nvSpPr>
          <p:spPr bwMode="auto">
            <a:xfrm>
              <a:off x="3751" y="234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4" name="Rectangle 118"/>
            <p:cNvSpPr>
              <a:spLocks noChangeArrowheads="1"/>
            </p:cNvSpPr>
            <p:nvPr/>
          </p:nvSpPr>
          <p:spPr bwMode="auto">
            <a:xfrm>
              <a:off x="3871" y="234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5" name="Rectangle 119"/>
            <p:cNvSpPr>
              <a:spLocks noChangeArrowheads="1"/>
            </p:cNvSpPr>
            <p:nvPr/>
          </p:nvSpPr>
          <p:spPr bwMode="auto">
            <a:xfrm>
              <a:off x="4253" y="236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5.4104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16" name="Group 120"/>
            <p:cNvGrpSpPr>
              <a:grpSpLocks/>
            </p:cNvGrpSpPr>
            <p:nvPr/>
          </p:nvGrpSpPr>
          <p:grpSpPr bwMode="auto">
            <a:xfrm>
              <a:off x="4773" y="2357"/>
              <a:ext cx="412" cy="186"/>
              <a:chOff x="4229" y="2338"/>
              <a:chExt cx="339" cy="141"/>
            </a:xfrm>
          </p:grpSpPr>
          <p:sp>
            <p:nvSpPr>
              <p:cNvPr id="17683" name="Rectangle 121"/>
              <p:cNvSpPr>
                <a:spLocks noChangeArrowheads="1"/>
              </p:cNvSpPr>
              <p:nvPr/>
            </p:nvSpPr>
            <p:spPr bwMode="auto">
              <a:xfrm>
                <a:off x="4508" y="2338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4" name="Rectangle 122"/>
              <p:cNvSpPr>
                <a:spLocks noChangeArrowheads="1"/>
              </p:cNvSpPr>
              <p:nvPr/>
            </p:nvSpPr>
            <p:spPr bwMode="auto">
              <a:xfrm>
                <a:off x="4357" y="234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5" name="Rectangle 123"/>
              <p:cNvSpPr>
                <a:spLocks noChangeArrowheads="1"/>
              </p:cNvSpPr>
              <p:nvPr/>
            </p:nvSpPr>
            <p:spPr bwMode="auto">
              <a:xfrm>
                <a:off x="4229" y="234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17" name="Rectangle 124"/>
            <p:cNvSpPr>
              <a:spLocks noChangeArrowheads="1"/>
            </p:cNvSpPr>
            <p:nvPr/>
          </p:nvSpPr>
          <p:spPr bwMode="auto">
            <a:xfrm>
              <a:off x="5234" y="236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8" name="Rectangle 125"/>
            <p:cNvSpPr>
              <a:spLocks noChangeArrowheads="1"/>
            </p:cNvSpPr>
            <p:nvPr/>
          </p:nvSpPr>
          <p:spPr bwMode="auto">
            <a:xfrm>
              <a:off x="1088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Line 126"/>
            <p:cNvSpPr>
              <a:spLocks noChangeShapeType="1"/>
            </p:cNvSpPr>
            <p:nvPr/>
          </p:nvSpPr>
          <p:spPr bwMode="auto">
            <a:xfrm>
              <a:off x="1088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Rectangle 127"/>
            <p:cNvSpPr>
              <a:spLocks noChangeArrowheads="1"/>
            </p:cNvSpPr>
            <p:nvPr/>
          </p:nvSpPr>
          <p:spPr bwMode="auto">
            <a:xfrm>
              <a:off x="1623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Line 128"/>
            <p:cNvSpPr>
              <a:spLocks noChangeShapeType="1"/>
            </p:cNvSpPr>
            <p:nvPr/>
          </p:nvSpPr>
          <p:spPr bwMode="auto">
            <a:xfrm>
              <a:off x="1623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" name="Rectangle 129"/>
            <p:cNvSpPr>
              <a:spLocks noChangeArrowheads="1"/>
            </p:cNvSpPr>
            <p:nvPr/>
          </p:nvSpPr>
          <p:spPr bwMode="auto">
            <a:xfrm>
              <a:off x="2827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Line 130"/>
            <p:cNvSpPr>
              <a:spLocks noChangeShapeType="1"/>
            </p:cNvSpPr>
            <p:nvPr/>
          </p:nvSpPr>
          <p:spPr bwMode="auto">
            <a:xfrm>
              <a:off x="2827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Rectangle 131"/>
            <p:cNvSpPr>
              <a:spLocks noChangeArrowheads="1"/>
            </p:cNvSpPr>
            <p:nvPr/>
          </p:nvSpPr>
          <p:spPr bwMode="auto">
            <a:xfrm>
              <a:off x="4119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Line 132"/>
            <p:cNvSpPr>
              <a:spLocks noChangeShapeType="1"/>
            </p:cNvSpPr>
            <p:nvPr/>
          </p:nvSpPr>
          <p:spPr bwMode="auto">
            <a:xfrm>
              <a:off x="4119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Rectangle 133"/>
            <p:cNvSpPr>
              <a:spLocks noChangeArrowheads="1"/>
            </p:cNvSpPr>
            <p:nvPr/>
          </p:nvSpPr>
          <p:spPr bwMode="auto">
            <a:xfrm>
              <a:off x="5369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Line 134"/>
            <p:cNvSpPr>
              <a:spLocks noChangeShapeType="1"/>
            </p:cNvSpPr>
            <p:nvPr/>
          </p:nvSpPr>
          <p:spPr bwMode="auto">
            <a:xfrm>
              <a:off x="5369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Rectangle 135"/>
            <p:cNvSpPr>
              <a:spLocks noChangeArrowheads="1"/>
            </p:cNvSpPr>
            <p:nvPr/>
          </p:nvSpPr>
          <p:spPr bwMode="auto">
            <a:xfrm>
              <a:off x="1088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136"/>
            <p:cNvSpPr>
              <a:spLocks noChangeShapeType="1"/>
            </p:cNvSpPr>
            <p:nvPr/>
          </p:nvSpPr>
          <p:spPr bwMode="auto">
            <a:xfrm>
              <a:off x="1088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Rectangle 137"/>
            <p:cNvSpPr>
              <a:spLocks noChangeArrowheads="1"/>
            </p:cNvSpPr>
            <p:nvPr/>
          </p:nvSpPr>
          <p:spPr bwMode="auto">
            <a:xfrm>
              <a:off x="1623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138"/>
            <p:cNvSpPr>
              <a:spLocks noChangeShapeType="1"/>
            </p:cNvSpPr>
            <p:nvPr/>
          </p:nvSpPr>
          <p:spPr bwMode="auto">
            <a:xfrm>
              <a:off x="1623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Rectangle 139"/>
            <p:cNvSpPr>
              <a:spLocks noChangeArrowheads="1"/>
            </p:cNvSpPr>
            <p:nvPr/>
          </p:nvSpPr>
          <p:spPr bwMode="auto">
            <a:xfrm>
              <a:off x="2827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140"/>
            <p:cNvSpPr>
              <a:spLocks noChangeShapeType="1"/>
            </p:cNvSpPr>
            <p:nvPr/>
          </p:nvSpPr>
          <p:spPr bwMode="auto">
            <a:xfrm>
              <a:off x="2827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Rectangle 141"/>
            <p:cNvSpPr>
              <a:spLocks noChangeArrowheads="1"/>
            </p:cNvSpPr>
            <p:nvPr/>
          </p:nvSpPr>
          <p:spPr bwMode="auto">
            <a:xfrm>
              <a:off x="4119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142"/>
            <p:cNvSpPr>
              <a:spLocks noChangeShapeType="1"/>
            </p:cNvSpPr>
            <p:nvPr/>
          </p:nvSpPr>
          <p:spPr bwMode="auto">
            <a:xfrm>
              <a:off x="4119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Rectangle 143"/>
            <p:cNvSpPr>
              <a:spLocks noChangeArrowheads="1"/>
            </p:cNvSpPr>
            <p:nvPr/>
          </p:nvSpPr>
          <p:spPr bwMode="auto">
            <a:xfrm>
              <a:off x="5369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144"/>
            <p:cNvSpPr>
              <a:spLocks noChangeShapeType="1"/>
            </p:cNvSpPr>
            <p:nvPr/>
          </p:nvSpPr>
          <p:spPr bwMode="auto">
            <a:xfrm>
              <a:off x="5369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Rectangle 145"/>
            <p:cNvSpPr>
              <a:spLocks noChangeArrowheads="1"/>
            </p:cNvSpPr>
            <p:nvPr/>
          </p:nvSpPr>
          <p:spPr bwMode="auto">
            <a:xfrm>
              <a:off x="1309" y="280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39" name="Rectangle 146"/>
            <p:cNvSpPr>
              <a:spLocks noChangeArrowheads="1"/>
            </p:cNvSpPr>
            <p:nvPr/>
          </p:nvSpPr>
          <p:spPr bwMode="auto">
            <a:xfrm>
              <a:off x="1398" y="280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0" name="Rectangle 147"/>
            <p:cNvSpPr>
              <a:spLocks noChangeArrowheads="1"/>
            </p:cNvSpPr>
            <p:nvPr/>
          </p:nvSpPr>
          <p:spPr bwMode="auto">
            <a:xfrm>
              <a:off x="1825" y="2800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1" name="Rectangle 148"/>
            <p:cNvSpPr>
              <a:spLocks noChangeArrowheads="1"/>
            </p:cNvSpPr>
            <p:nvPr/>
          </p:nvSpPr>
          <p:spPr bwMode="auto">
            <a:xfrm>
              <a:off x="1883" y="2800"/>
              <a:ext cx="4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7.5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2" name="Rectangle 149"/>
            <p:cNvSpPr>
              <a:spLocks noChangeArrowheads="1"/>
            </p:cNvSpPr>
            <p:nvPr/>
          </p:nvSpPr>
          <p:spPr bwMode="auto">
            <a:xfrm>
              <a:off x="2464" y="277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3" name="Rectangle 150"/>
            <p:cNvSpPr>
              <a:spLocks noChangeArrowheads="1"/>
            </p:cNvSpPr>
            <p:nvPr/>
          </p:nvSpPr>
          <p:spPr bwMode="auto">
            <a:xfrm>
              <a:off x="2504" y="2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4" name="Rectangle 151"/>
            <p:cNvSpPr>
              <a:spLocks noChangeArrowheads="1"/>
            </p:cNvSpPr>
            <p:nvPr/>
          </p:nvSpPr>
          <p:spPr bwMode="auto">
            <a:xfrm>
              <a:off x="2623" y="277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5" name="Rectangle 152"/>
            <p:cNvSpPr>
              <a:spLocks noChangeArrowheads="1"/>
            </p:cNvSpPr>
            <p:nvPr/>
          </p:nvSpPr>
          <p:spPr bwMode="auto">
            <a:xfrm>
              <a:off x="2891" y="2799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0.008435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46" name="Group 153"/>
            <p:cNvGrpSpPr>
              <a:grpSpLocks/>
            </p:cNvGrpSpPr>
            <p:nvPr/>
          </p:nvGrpSpPr>
          <p:grpSpPr bwMode="auto">
            <a:xfrm>
              <a:off x="3590" y="2784"/>
              <a:ext cx="412" cy="189"/>
              <a:chOff x="3256" y="2662"/>
              <a:chExt cx="339" cy="143"/>
            </a:xfrm>
          </p:grpSpPr>
          <p:sp>
            <p:nvSpPr>
              <p:cNvPr id="17680" name="Rectangle 154"/>
              <p:cNvSpPr>
                <a:spLocks noChangeArrowheads="1"/>
              </p:cNvSpPr>
              <p:nvPr/>
            </p:nvSpPr>
            <p:spPr bwMode="auto">
              <a:xfrm>
                <a:off x="3535" y="2662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1" name="Rectangle 155"/>
              <p:cNvSpPr>
                <a:spLocks noChangeArrowheads="1"/>
              </p:cNvSpPr>
              <p:nvPr/>
            </p:nvSpPr>
            <p:spPr bwMode="auto">
              <a:xfrm>
                <a:off x="3384" y="267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2" name="Rectangle 156"/>
              <p:cNvSpPr>
                <a:spLocks noChangeArrowheads="1"/>
              </p:cNvSpPr>
              <p:nvPr/>
            </p:nvSpPr>
            <p:spPr bwMode="auto">
              <a:xfrm>
                <a:off x="3256" y="267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47" name="Rectangle 157"/>
            <p:cNvSpPr>
              <a:spLocks noChangeArrowheads="1"/>
            </p:cNvSpPr>
            <p:nvPr/>
          </p:nvSpPr>
          <p:spPr bwMode="auto">
            <a:xfrm>
              <a:off x="4051" y="279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8" name="Rectangle 158"/>
            <p:cNvSpPr>
              <a:spLocks noChangeArrowheads="1"/>
            </p:cNvSpPr>
            <p:nvPr/>
          </p:nvSpPr>
          <p:spPr bwMode="auto">
            <a:xfrm>
              <a:off x="4253" y="279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6.0888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49" name="Group 159"/>
            <p:cNvGrpSpPr>
              <a:grpSpLocks/>
            </p:cNvGrpSpPr>
            <p:nvPr/>
          </p:nvGrpSpPr>
          <p:grpSpPr bwMode="auto">
            <a:xfrm>
              <a:off x="4773" y="2784"/>
              <a:ext cx="412" cy="189"/>
              <a:chOff x="4229" y="2662"/>
              <a:chExt cx="339" cy="143"/>
            </a:xfrm>
          </p:grpSpPr>
          <p:sp>
            <p:nvSpPr>
              <p:cNvPr id="17677" name="Rectangle 160"/>
              <p:cNvSpPr>
                <a:spLocks noChangeArrowheads="1"/>
              </p:cNvSpPr>
              <p:nvPr/>
            </p:nvSpPr>
            <p:spPr bwMode="auto">
              <a:xfrm>
                <a:off x="4508" y="2662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8" name="Rectangle 161"/>
              <p:cNvSpPr>
                <a:spLocks noChangeArrowheads="1"/>
              </p:cNvSpPr>
              <p:nvPr/>
            </p:nvSpPr>
            <p:spPr bwMode="auto">
              <a:xfrm>
                <a:off x="4357" y="267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9" name="Rectangle 162"/>
              <p:cNvSpPr>
                <a:spLocks noChangeArrowheads="1"/>
              </p:cNvSpPr>
              <p:nvPr/>
            </p:nvSpPr>
            <p:spPr bwMode="auto">
              <a:xfrm>
                <a:off x="4229" y="267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50" name="Rectangle 163"/>
            <p:cNvSpPr>
              <a:spLocks noChangeArrowheads="1"/>
            </p:cNvSpPr>
            <p:nvPr/>
          </p:nvSpPr>
          <p:spPr bwMode="auto">
            <a:xfrm>
              <a:off x="5234" y="279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51" name="Rectangle 164"/>
            <p:cNvSpPr>
              <a:spLocks noChangeArrowheads="1"/>
            </p:cNvSpPr>
            <p:nvPr/>
          </p:nvSpPr>
          <p:spPr bwMode="auto">
            <a:xfrm>
              <a:off x="1088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Line 165"/>
            <p:cNvSpPr>
              <a:spLocks noChangeShapeType="1"/>
            </p:cNvSpPr>
            <p:nvPr/>
          </p:nvSpPr>
          <p:spPr bwMode="auto">
            <a:xfrm>
              <a:off x="1088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Rectangle 166"/>
            <p:cNvSpPr>
              <a:spLocks noChangeArrowheads="1"/>
            </p:cNvSpPr>
            <p:nvPr/>
          </p:nvSpPr>
          <p:spPr bwMode="auto">
            <a:xfrm>
              <a:off x="1623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Line 167"/>
            <p:cNvSpPr>
              <a:spLocks noChangeShapeType="1"/>
            </p:cNvSpPr>
            <p:nvPr/>
          </p:nvSpPr>
          <p:spPr bwMode="auto">
            <a:xfrm>
              <a:off x="1623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Rectangle 168"/>
            <p:cNvSpPr>
              <a:spLocks noChangeArrowheads="1"/>
            </p:cNvSpPr>
            <p:nvPr/>
          </p:nvSpPr>
          <p:spPr bwMode="auto">
            <a:xfrm>
              <a:off x="2827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169"/>
            <p:cNvSpPr>
              <a:spLocks noChangeShapeType="1"/>
            </p:cNvSpPr>
            <p:nvPr/>
          </p:nvSpPr>
          <p:spPr bwMode="auto">
            <a:xfrm>
              <a:off x="2827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Rectangle 170"/>
            <p:cNvSpPr>
              <a:spLocks noChangeArrowheads="1"/>
            </p:cNvSpPr>
            <p:nvPr/>
          </p:nvSpPr>
          <p:spPr bwMode="auto">
            <a:xfrm>
              <a:off x="4119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171"/>
            <p:cNvSpPr>
              <a:spLocks noChangeShapeType="1"/>
            </p:cNvSpPr>
            <p:nvPr/>
          </p:nvSpPr>
          <p:spPr bwMode="auto">
            <a:xfrm>
              <a:off x="4119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Rectangle 172"/>
            <p:cNvSpPr>
              <a:spLocks noChangeArrowheads="1"/>
            </p:cNvSpPr>
            <p:nvPr/>
          </p:nvSpPr>
          <p:spPr bwMode="auto">
            <a:xfrm>
              <a:off x="5369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173"/>
            <p:cNvSpPr>
              <a:spLocks noChangeShapeType="1"/>
            </p:cNvSpPr>
            <p:nvPr/>
          </p:nvSpPr>
          <p:spPr bwMode="auto">
            <a:xfrm>
              <a:off x="5369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Rectangle 174"/>
            <p:cNvSpPr>
              <a:spLocks noChangeArrowheads="1"/>
            </p:cNvSpPr>
            <p:nvPr/>
          </p:nvSpPr>
          <p:spPr bwMode="auto">
            <a:xfrm>
              <a:off x="1088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175"/>
            <p:cNvSpPr>
              <a:spLocks noChangeShapeType="1"/>
            </p:cNvSpPr>
            <p:nvPr/>
          </p:nvSpPr>
          <p:spPr bwMode="auto">
            <a:xfrm>
              <a:off x="1088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Rectangle 176"/>
            <p:cNvSpPr>
              <a:spLocks noChangeArrowheads="1"/>
            </p:cNvSpPr>
            <p:nvPr/>
          </p:nvSpPr>
          <p:spPr bwMode="auto">
            <a:xfrm>
              <a:off x="1623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177"/>
            <p:cNvSpPr>
              <a:spLocks noChangeShapeType="1"/>
            </p:cNvSpPr>
            <p:nvPr/>
          </p:nvSpPr>
          <p:spPr bwMode="auto">
            <a:xfrm>
              <a:off x="1623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Rectangle 178"/>
            <p:cNvSpPr>
              <a:spLocks noChangeArrowheads="1"/>
            </p:cNvSpPr>
            <p:nvPr/>
          </p:nvSpPr>
          <p:spPr bwMode="auto">
            <a:xfrm>
              <a:off x="2827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179"/>
            <p:cNvSpPr>
              <a:spLocks noChangeShapeType="1"/>
            </p:cNvSpPr>
            <p:nvPr/>
          </p:nvSpPr>
          <p:spPr bwMode="auto">
            <a:xfrm>
              <a:off x="2827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Rectangle 180"/>
            <p:cNvSpPr>
              <a:spLocks noChangeArrowheads="1"/>
            </p:cNvSpPr>
            <p:nvPr/>
          </p:nvSpPr>
          <p:spPr bwMode="auto">
            <a:xfrm>
              <a:off x="4119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181"/>
            <p:cNvSpPr>
              <a:spLocks noChangeShapeType="1"/>
            </p:cNvSpPr>
            <p:nvPr/>
          </p:nvSpPr>
          <p:spPr bwMode="auto">
            <a:xfrm>
              <a:off x="4119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Rectangle 182"/>
            <p:cNvSpPr>
              <a:spLocks noChangeArrowheads="1"/>
            </p:cNvSpPr>
            <p:nvPr/>
          </p:nvSpPr>
          <p:spPr bwMode="auto">
            <a:xfrm>
              <a:off x="5369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Line 183"/>
            <p:cNvSpPr>
              <a:spLocks noChangeShapeType="1"/>
            </p:cNvSpPr>
            <p:nvPr/>
          </p:nvSpPr>
          <p:spPr bwMode="auto">
            <a:xfrm>
              <a:off x="5369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Rectangle 184"/>
            <p:cNvSpPr>
              <a:spLocks noChangeArrowheads="1"/>
            </p:cNvSpPr>
            <p:nvPr/>
          </p:nvSpPr>
          <p:spPr bwMode="auto">
            <a:xfrm>
              <a:off x="1309" y="3229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2" name="Rectangle 185"/>
            <p:cNvSpPr>
              <a:spLocks noChangeArrowheads="1"/>
            </p:cNvSpPr>
            <p:nvPr/>
          </p:nvSpPr>
          <p:spPr bwMode="auto">
            <a:xfrm>
              <a:off x="1398" y="3229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3" name="Rectangle 186"/>
            <p:cNvSpPr>
              <a:spLocks noChangeArrowheads="1"/>
            </p:cNvSpPr>
            <p:nvPr/>
          </p:nvSpPr>
          <p:spPr bwMode="auto">
            <a:xfrm>
              <a:off x="1691" y="3229"/>
              <a:ext cx="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4" name="Rectangle 187"/>
            <p:cNvSpPr>
              <a:spLocks noChangeArrowheads="1"/>
            </p:cNvSpPr>
            <p:nvPr/>
          </p:nvSpPr>
          <p:spPr bwMode="auto">
            <a:xfrm>
              <a:off x="1749" y="3229"/>
              <a:ext cx="6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2.5417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5" name="Rectangle 188"/>
            <p:cNvSpPr>
              <a:spLocks noChangeArrowheads="1"/>
            </p:cNvSpPr>
            <p:nvPr/>
          </p:nvSpPr>
          <p:spPr bwMode="auto">
            <a:xfrm>
              <a:off x="2598" y="319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6" name="Rectangle 189"/>
            <p:cNvSpPr>
              <a:spLocks noChangeArrowheads="1"/>
            </p:cNvSpPr>
            <p:nvPr/>
          </p:nvSpPr>
          <p:spPr bwMode="auto">
            <a:xfrm>
              <a:off x="2638" y="3197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7" name="Rectangle 190"/>
            <p:cNvSpPr>
              <a:spLocks noChangeArrowheads="1"/>
            </p:cNvSpPr>
            <p:nvPr/>
          </p:nvSpPr>
          <p:spPr bwMode="auto">
            <a:xfrm>
              <a:off x="2757" y="3197"/>
              <a:ext cx="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8" name="Rectangle 191"/>
            <p:cNvSpPr>
              <a:spLocks noChangeArrowheads="1"/>
            </p:cNvSpPr>
            <p:nvPr/>
          </p:nvSpPr>
          <p:spPr bwMode="auto">
            <a:xfrm>
              <a:off x="2891" y="3226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0.005475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79" name="Group 192"/>
            <p:cNvGrpSpPr>
              <a:grpSpLocks/>
            </p:cNvGrpSpPr>
            <p:nvPr/>
          </p:nvGrpSpPr>
          <p:grpSpPr bwMode="auto">
            <a:xfrm>
              <a:off x="3590" y="3213"/>
              <a:ext cx="412" cy="187"/>
              <a:chOff x="3256" y="2987"/>
              <a:chExt cx="339" cy="142"/>
            </a:xfrm>
          </p:grpSpPr>
          <p:sp>
            <p:nvSpPr>
              <p:cNvPr id="17674" name="Rectangle 193"/>
              <p:cNvSpPr>
                <a:spLocks noChangeArrowheads="1"/>
              </p:cNvSpPr>
              <p:nvPr/>
            </p:nvSpPr>
            <p:spPr bwMode="auto">
              <a:xfrm>
                <a:off x="3535" y="2987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5" name="Rectangle 194"/>
              <p:cNvSpPr>
                <a:spLocks noChangeArrowheads="1"/>
              </p:cNvSpPr>
              <p:nvPr/>
            </p:nvSpPr>
            <p:spPr bwMode="auto">
              <a:xfrm>
                <a:off x="3384" y="299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6" name="Rectangle 195"/>
              <p:cNvSpPr>
                <a:spLocks noChangeArrowheads="1"/>
              </p:cNvSpPr>
              <p:nvPr/>
            </p:nvSpPr>
            <p:spPr bwMode="auto">
              <a:xfrm>
                <a:off x="3256" y="299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80" name="Rectangle 196"/>
            <p:cNvSpPr>
              <a:spLocks noChangeArrowheads="1"/>
            </p:cNvSpPr>
            <p:nvPr/>
          </p:nvSpPr>
          <p:spPr bwMode="auto">
            <a:xfrm>
              <a:off x="4051" y="322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81" name="Rectangle 197"/>
            <p:cNvSpPr>
              <a:spLocks noChangeArrowheads="1"/>
            </p:cNvSpPr>
            <p:nvPr/>
          </p:nvSpPr>
          <p:spPr bwMode="auto">
            <a:xfrm>
              <a:off x="4452" y="322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82" name="Group 198"/>
            <p:cNvGrpSpPr>
              <a:grpSpLocks/>
            </p:cNvGrpSpPr>
            <p:nvPr/>
          </p:nvGrpSpPr>
          <p:grpSpPr bwMode="auto">
            <a:xfrm>
              <a:off x="4571" y="3213"/>
              <a:ext cx="412" cy="187"/>
              <a:chOff x="4063" y="2987"/>
              <a:chExt cx="339" cy="142"/>
            </a:xfrm>
          </p:grpSpPr>
          <p:sp>
            <p:nvSpPr>
              <p:cNvPr id="17671" name="Rectangle 199"/>
              <p:cNvSpPr>
                <a:spLocks noChangeArrowheads="1"/>
              </p:cNvSpPr>
              <p:nvPr/>
            </p:nvSpPr>
            <p:spPr bwMode="auto">
              <a:xfrm>
                <a:off x="4342" y="2987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2" name="Rectangle 200"/>
              <p:cNvSpPr>
                <a:spLocks noChangeArrowheads="1"/>
              </p:cNvSpPr>
              <p:nvPr/>
            </p:nvSpPr>
            <p:spPr bwMode="auto">
              <a:xfrm>
                <a:off x="4191" y="299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3" name="Rectangle 201"/>
              <p:cNvSpPr>
                <a:spLocks noChangeArrowheads="1"/>
              </p:cNvSpPr>
              <p:nvPr/>
            </p:nvSpPr>
            <p:spPr bwMode="auto">
              <a:xfrm>
                <a:off x="4063" y="299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83" name="Rectangle 202"/>
            <p:cNvSpPr>
              <a:spLocks noChangeArrowheads="1"/>
            </p:cNvSpPr>
            <p:nvPr/>
          </p:nvSpPr>
          <p:spPr bwMode="auto">
            <a:xfrm>
              <a:off x="5032" y="322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84" name="Rectangle 203"/>
            <p:cNvSpPr>
              <a:spLocks noChangeArrowheads="1"/>
            </p:cNvSpPr>
            <p:nvPr/>
          </p:nvSpPr>
          <p:spPr bwMode="auto">
            <a:xfrm>
              <a:off x="1088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204"/>
            <p:cNvSpPr>
              <a:spLocks noChangeShapeType="1"/>
            </p:cNvSpPr>
            <p:nvPr/>
          </p:nvSpPr>
          <p:spPr bwMode="auto">
            <a:xfrm>
              <a:off x="1088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Rectangle 205"/>
            <p:cNvSpPr>
              <a:spLocks noChangeArrowheads="1"/>
            </p:cNvSpPr>
            <p:nvPr/>
          </p:nvSpPr>
          <p:spPr bwMode="auto">
            <a:xfrm>
              <a:off x="1623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206"/>
            <p:cNvSpPr>
              <a:spLocks noChangeShapeType="1"/>
            </p:cNvSpPr>
            <p:nvPr/>
          </p:nvSpPr>
          <p:spPr bwMode="auto">
            <a:xfrm>
              <a:off x="1623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Rectangle 207"/>
            <p:cNvSpPr>
              <a:spLocks noChangeArrowheads="1"/>
            </p:cNvSpPr>
            <p:nvPr/>
          </p:nvSpPr>
          <p:spPr bwMode="auto">
            <a:xfrm>
              <a:off x="2827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208"/>
            <p:cNvSpPr>
              <a:spLocks noChangeShapeType="1"/>
            </p:cNvSpPr>
            <p:nvPr/>
          </p:nvSpPr>
          <p:spPr bwMode="auto">
            <a:xfrm>
              <a:off x="2827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Rectangle 209"/>
            <p:cNvSpPr>
              <a:spLocks noChangeArrowheads="1"/>
            </p:cNvSpPr>
            <p:nvPr/>
          </p:nvSpPr>
          <p:spPr bwMode="auto">
            <a:xfrm>
              <a:off x="4119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210"/>
            <p:cNvSpPr>
              <a:spLocks noChangeShapeType="1"/>
            </p:cNvSpPr>
            <p:nvPr/>
          </p:nvSpPr>
          <p:spPr bwMode="auto">
            <a:xfrm>
              <a:off x="4119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Rectangle 211"/>
            <p:cNvSpPr>
              <a:spLocks noChangeArrowheads="1"/>
            </p:cNvSpPr>
            <p:nvPr/>
          </p:nvSpPr>
          <p:spPr bwMode="auto">
            <a:xfrm>
              <a:off x="5369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212"/>
            <p:cNvSpPr>
              <a:spLocks noChangeShapeType="1"/>
            </p:cNvSpPr>
            <p:nvPr/>
          </p:nvSpPr>
          <p:spPr bwMode="auto">
            <a:xfrm>
              <a:off x="5369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Rectangle 213"/>
            <p:cNvSpPr>
              <a:spLocks noChangeArrowheads="1"/>
            </p:cNvSpPr>
            <p:nvPr/>
          </p:nvSpPr>
          <p:spPr bwMode="auto">
            <a:xfrm>
              <a:off x="1088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214"/>
            <p:cNvSpPr>
              <a:spLocks noChangeShapeType="1"/>
            </p:cNvSpPr>
            <p:nvPr/>
          </p:nvSpPr>
          <p:spPr bwMode="auto">
            <a:xfrm>
              <a:off x="1088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Rectangle 215"/>
            <p:cNvSpPr>
              <a:spLocks noChangeArrowheads="1"/>
            </p:cNvSpPr>
            <p:nvPr/>
          </p:nvSpPr>
          <p:spPr bwMode="auto">
            <a:xfrm>
              <a:off x="1623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Line 216"/>
            <p:cNvSpPr>
              <a:spLocks noChangeShapeType="1"/>
            </p:cNvSpPr>
            <p:nvPr/>
          </p:nvSpPr>
          <p:spPr bwMode="auto">
            <a:xfrm>
              <a:off x="1623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Rectangle 217"/>
            <p:cNvSpPr>
              <a:spLocks noChangeArrowheads="1"/>
            </p:cNvSpPr>
            <p:nvPr/>
          </p:nvSpPr>
          <p:spPr bwMode="auto">
            <a:xfrm>
              <a:off x="2827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Line 218"/>
            <p:cNvSpPr>
              <a:spLocks noChangeShapeType="1"/>
            </p:cNvSpPr>
            <p:nvPr/>
          </p:nvSpPr>
          <p:spPr bwMode="auto">
            <a:xfrm>
              <a:off x="2827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Rectangle 219"/>
            <p:cNvSpPr>
              <a:spLocks noChangeArrowheads="1"/>
            </p:cNvSpPr>
            <p:nvPr/>
          </p:nvSpPr>
          <p:spPr bwMode="auto">
            <a:xfrm>
              <a:off x="4119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Line 220"/>
            <p:cNvSpPr>
              <a:spLocks noChangeShapeType="1"/>
            </p:cNvSpPr>
            <p:nvPr/>
          </p:nvSpPr>
          <p:spPr bwMode="auto">
            <a:xfrm>
              <a:off x="4119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2" name="Rectangle 221"/>
            <p:cNvSpPr>
              <a:spLocks noChangeArrowheads="1"/>
            </p:cNvSpPr>
            <p:nvPr/>
          </p:nvSpPr>
          <p:spPr bwMode="auto">
            <a:xfrm>
              <a:off x="5369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3" name="Line 222"/>
            <p:cNvSpPr>
              <a:spLocks noChangeShapeType="1"/>
            </p:cNvSpPr>
            <p:nvPr/>
          </p:nvSpPr>
          <p:spPr bwMode="auto">
            <a:xfrm>
              <a:off x="5369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4" name="Rectangle 223"/>
            <p:cNvSpPr>
              <a:spLocks noChangeArrowheads="1"/>
            </p:cNvSpPr>
            <p:nvPr/>
          </p:nvSpPr>
          <p:spPr bwMode="auto">
            <a:xfrm>
              <a:off x="1309" y="365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5" name="Rectangle 224"/>
            <p:cNvSpPr>
              <a:spLocks noChangeArrowheads="1"/>
            </p:cNvSpPr>
            <p:nvPr/>
          </p:nvSpPr>
          <p:spPr bwMode="auto">
            <a:xfrm>
              <a:off x="1398" y="36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6" name="Rectangle 225"/>
            <p:cNvSpPr>
              <a:spLocks noChangeArrowheads="1"/>
            </p:cNvSpPr>
            <p:nvPr/>
          </p:nvSpPr>
          <p:spPr bwMode="auto">
            <a:xfrm>
              <a:off x="1921" y="3658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7" name="Rectangle 226"/>
            <p:cNvSpPr>
              <a:spLocks noChangeArrowheads="1"/>
            </p:cNvSpPr>
            <p:nvPr/>
          </p:nvSpPr>
          <p:spPr bwMode="auto">
            <a:xfrm>
              <a:off x="2368" y="3627"/>
              <a:ext cx="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8" name="Rectangle 227"/>
            <p:cNvSpPr>
              <a:spLocks noChangeArrowheads="1"/>
            </p:cNvSpPr>
            <p:nvPr/>
          </p:nvSpPr>
          <p:spPr bwMode="auto">
            <a:xfrm>
              <a:off x="2407" y="3627"/>
              <a:ext cx="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9" name="Rectangle 228"/>
            <p:cNvSpPr>
              <a:spLocks noChangeArrowheads="1"/>
            </p:cNvSpPr>
            <p:nvPr/>
          </p:nvSpPr>
          <p:spPr bwMode="auto">
            <a:xfrm>
              <a:off x="2527" y="3627"/>
              <a:ext cx="2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0" name="Rectangle 229"/>
            <p:cNvSpPr>
              <a:spLocks noChangeArrowheads="1"/>
            </p:cNvSpPr>
            <p:nvPr/>
          </p:nvSpPr>
          <p:spPr bwMode="auto">
            <a:xfrm>
              <a:off x="2891" y="3656"/>
              <a:ext cx="54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0.005475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611" name="Group 230"/>
            <p:cNvGrpSpPr>
              <a:grpSpLocks/>
            </p:cNvGrpSpPr>
            <p:nvPr/>
          </p:nvGrpSpPr>
          <p:grpSpPr bwMode="auto">
            <a:xfrm>
              <a:off x="3590" y="3644"/>
              <a:ext cx="412" cy="186"/>
              <a:chOff x="3256" y="3314"/>
              <a:chExt cx="339" cy="141"/>
            </a:xfrm>
          </p:grpSpPr>
          <p:sp>
            <p:nvSpPr>
              <p:cNvPr id="17668" name="Rectangle 231"/>
              <p:cNvSpPr>
                <a:spLocks noChangeArrowheads="1"/>
              </p:cNvSpPr>
              <p:nvPr/>
            </p:nvSpPr>
            <p:spPr bwMode="auto">
              <a:xfrm>
                <a:off x="3535" y="3314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9" name="Rectangle 232"/>
              <p:cNvSpPr>
                <a:spLocks noChangeArrowheads="1"/>
              </p:cNvSpPr>
              <p:nvPr/>
            </p:nvSpPr>
            <p:spPr bwMode="auto">
              <a:xfrm>
                <a:off x="3384" y="332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0" name="Rectangle 233"/>
              <p:cNvSpPr>
                <a:spLocks noChangeArrowheads="1"/>
              </p:cNvSpPr>
              <p:nvPr/>
            </p:nvSpPr>
            <p:spPr bwMode="auto">
              <a:xfrm>
                <a:off x="3256" y="332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612" name="Rectangle 234"/>
            <p:cNvSpPr>
              <a:spLocks noChangeArrowheads="1"/>
            </p:cNvSpPr>
            <p:nvPr/>
          </p:nvSpPr>
          <p:spPr bwMode="auto">
            <a:xfrm>
              <a:off x="4051" y="3656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3" name="Rectangle 235"/>
            <p:cNvSpPr>
              <a:spLocks noChangeArrowheads="1"/>
            </p:cNvSpPr>
            <p:nvPr/>
          </p:nvSpPr>
          <p:spPr bwMode="auto">
            <a:xfrm>
              <a:off x="4452" y="3656"/>
              <a:ext cx="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614" name="Group 236"/>
            <p:cNvGrpSpPr>
              <a:grpSpLocks/>
            </p:cNvGrpSpPr>
            <p:nvPr/>
          </p:nvGrpSpPr>
          <p:grpSpPr bwMode="auto">
            <a:xfrm>
              <a:off x="4571" y="3644"/>
              <a:ext cx="412" cy="186"/>
              <a:chOff x="4063" y="3314"/>
              <a:chExt cx="339" cy="141"/>
            </a:xfrm>
          </p:grpSpPr>
          <p:sp>
            <p:nvSpPr>
              <p:cNvPr id="17665" name="Rectangle 237"/>
              <p:cNvSpPr>
                <a:spLocks noChangeArrowheads="1"/>
              </p:cNvSpPr>
              <p:nvPr/>
            </p:nvSpPr>
            <p:spPr bwMode="auto">
              <a:xfrm>
                <a:off x="4342" y="3314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6" name="Rectangle 238"/>
              <p:cNvSpPr>
                <a:spLocks noChangeArrowheads="1"/>
              </p:cNvSpPr>
              <p:nvPr/>
            </p:nvSpPr>
            <p:spPr bwMode="auto">
              <a:xfrm>
                <a:off x="4191" y="332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7" name="Rectangle 239"/>
              <p:cNvSpPr>
                <a:spLocks noChangeArrowheads="1"/>
              </p:cNvSpPr>
              <p:nvPr/>
            </p:nvSpPr>
            <p:spPr bwMode="auto">
              <a:xfrm>
                <a:off x="4063" y="332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615" name="Rectangle 240"/>
            <p:cNvSpPr>
              <a:spLocks noChangeArrowheads="1"/>
            </p:cNvSpPr>
            <p:nvPr/>
          </p:nvSpPr>
          <p:spPr bwMode="auto">
            <a:xfrm>
              <a:off x="5032" y="3656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6" name="Rectangle 241"/>
            <p:cNvSpPr>
              <a:spLocks noChangeArrowheads="1"/>
            </p:cNvSpPr>
            <p:nvPr/>
          </p:nvSpPr>
          <p:spPr bwMode="auto">
            <a:xfrm>
              <a:off x="1088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242"/>
            <p:cNvSpPr>
              <a:spLocks noChangeShapeType="1"/>
            </p:cNvSpPr>
            <p:nvPr/>
          </p:nvSpPr>
          <p:spPr bwMode="auto">
            <a:xfrm>
              <a:off x="1088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Rectangle 243"/>
            <p:cNvSpPr>
              <a:spLocks noChangeArrowheads="1"/>
            </p:cNvSpPr>
            <p:nvPr/>
          </p:nvSpPr>
          <p:spPr bwMode="auto">
            <a:xfrm>
              <a:off x="1623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244"/>
            <p:cNvSpPr>
              <a:spLocks noChangeShapeType="1"/>
            </p:cNvSpPr>
            <p:nvPr/>
          </p:nvSpPr>
          <p:spPr bwMode="auto">
            <a:xfrm>
              <a:off x="1623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Rectangle 245"/>
            <p:cNvSpPr>
              <a:spLocks noChangeArrowheads="1"/>
            </p:cNvSpPr>
            <p:nvPr/>
          </p:nvSpPr>
          <p:spPr bwMode="auto">
            <a:xfrm>
              <a:off x="2827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246"/>
            <p:cNvSpPr>
              <a:spLocks noChangeShapeType="1"/>
            </p:cNvSpPr>
            <p:nvPr/>
          </p:nvSpPr>
          <p:spPr bwMode="auto">
            <a:xfrm>
              <a:off x="2827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Rectangle 247"/>
            <p:cNvSpPr>
              <a:spLocks noChangeArrowheads="1"/>
            </p:cNvSpPr>
            <p:nvPr/>
          </p:nvSpPr>
          <p:spPr bwMode="auto">
            <a:xfrm>
              <a:off x="4119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248"/>
            <p:cNvSpPr>
              <a:spLocks noChangeShapeType="1"/>
            </p:cNvSpPr>
            <p:nvPr/>
          </p:nvSpPr>
          <p:spPr bwMode="auto">
            <a:xfrm>
              <a:off x="4119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Rectangle 249"/>
            <p:cNvSpPr>
              <a:spLocks noChangeArrowheads="1"/>
            </p:cNvSpPr>
            <p:nvPr/>
          </p:nvSpPr>
          <p:spPr bwMode="auto">
            <a:xfrm>
              <a:off x="5369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Line 250"/>
            <p:cNvSpPr>
              <a:spLocks noChangeShapeType="1"/>
            </p:cNvSpPr>
            <p:nvPr/>
          </p:nvSpPr>
          <p:spPr bwMode="auto">
            <a:xfrm>
              <a:off x="5369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6" name="Rectangle 251"/>
            <p:cNvSpPr>
              <a:spLocks noChangeArrowheads="1"/>
            </p:cNvSpPr>
            <p:nvPr/>
          </p:nvSpPr>
          <p:spPr bwMode="auto">
            <a:xfrm>
              <a:off x="1088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" name="Line 252"/>
            <p:cNvSpPr>
              <a:spLocks noChangeShapeType="1"/>
            </p:cNvSpPr>
            <p:nvPr/>
          </p:nvSpPr>
          <p:spPr bwMode="auto">
            <a:xfrm>
              <a:off x="1088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Rectangle 253"/>
            <p:cNvSpPr>
              <a:spLocks noChangeArrowheads="1"/>
            </p:cNvSpPr>
            <p:nvPr/>
          </p:nvSpPr>
          <p:spPr bwMode="auto">
            <a:xfrm>
              <a:off x="1088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Line 254"/>
            <p:cNvSpPr>
              <a:spLocks noChangeShapeType="1"/>
            </p:cNvSpPr>
            <p:nvPr/>
          </p:nvSpPr>
          <p:spPr bwMode="auto">
            <a:xfrm>
              <a:off x="1088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Line 255"/>
            <p:cNvSpPr>
              <a:spLocks noChangeShapeType="1"/>
            </p:cNvSpPr>
            <p:nvPr/>
          </p:nvSpPr>
          <p:spPr bwMode="auto">
            <a:xfrm>
              <a:off x="1088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Rectangle 256"/>
            <p:cNvSpPr>
              <a:spLocks noChangeArrowheads="1"/>
            </p:cNvSpPr>
            <p:nvPr/>
          </p:nvSpPr>
          <p:spPr bwMode="auto">
            <a:xfrm>
              <a:off x="1088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2" name="Line 257"/>
            <p:cNvSpPr>
              <a:spLocks noChangeShapeType="1"/>
            </p:cNvSpPr>
            <p:nvPr/>
          </p:nvSpPr>
          <p:spPr bwMode="auto">
            <a:xfrm>
              <a:off x="1088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3" name="Line 258"/>
            <p:cNvSpPr>
              <a:spLocks noChangeShapeType="1"/>
            </p:cNvSpPr>
            <p:nvPr/>
          </p:nvSpPr>
          <p:spPr bwMode="auto">
            <a:xfrm>
              <a:off x="1088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Rectangle 259"/>
            <p:cNvSpPr>
              <a:spLocks noChangeArrowheads="1"/>
            </p:cNvSpPr>
            <p:nvPr/>
          </p:nvSpPr>
          <p:spPr bwMode="auto">
            <a:xfrm>
              <a:off x="1095" y="3976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5" name="Line 260"/>
            <p:cNvSpPr>
              <a:spLocks noChangeShapeType="1"/>
            </p:cNvSpPr>
            <p:nvPr/>
          </p:nvSpPr>
          <p:spPr bwMode="auto">
            <a:xfrm>
              <a:off x="1095" y="397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6" name="Rectangle 261"/>
            <p:cNvSpPr>
              <a:spLocks noChangeArrowheads="1"/>
            </p:cNvSpPr>
            <p:nvPr/>
          </p:nvSpPr>
          <p:spPr bwMode="auto">
            <a:xfrm>
              <a:off x="1623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62"/>
            <p:cNvSpPr>
              <a:spLocks noChangeShapeType="1"/>
            </p:cNvSpPr>
            <p:nvPr/>
          </p:nvSpPr>
          <p:spPr bwMode="auto">
            <a:xfrm>
              <a:off x="1623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Rectangle 263"/>
            <p:cNvSpPr>
              <a:spLocks noChangeArrowheads="1"/>
            </p:cNvSpPr>
            <p:nvPr/>
          </p:nvSpPr>
          <p:spPr bwMode="auto">
            <a:xfrm>
              <a:off x="1623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64"/>
            <p:cNvSpPr>
              <a:spLocks noChangeShapeType="1"/>
            </p:cNvSpPr>
            <p:nvPr/>
          </p:nvSpPr>
          <p:spPr bwMode="auto">
            <a:xfrm>
              <a:off x="1623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65"/>
            <p:cNvSpPr>
              <a:spLocks noChangeShapeType="1"/>
            </p:cNvSpPr>
            <p:nvPr/>
          </p:nvSpPr>
          <p:spPr bwMode="auto">
            <a:xfrm>
              <a:off x="1623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Rectangle 266"/>
            <p:cNvSpPr>
              <a:spLocks noChangeArrowheads="1"/>
            </p:cNvSpPr>
            <p:nvPr/>
          </p:nvSpPr>
          <p:spPr bwMode="auto">
            <a:xfrm>
              <a:off x="1630" y="3976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67"/>
            <p:cNvSpPr>
              <a:spLocks noChangeShapeType="1"/>
            </p:cNvSpPr>
            <p:nvPr/>
          </p:nvSpPr>
          <p:spPr bwMode="auto">
            <a:xfrm>
              <a:off x="1630" y="3976"/>
              <a:ext cx="1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Rectangle 268"/>
            <p:cNvSpPr>
              <a:spLocks noChangeArrowheads="1"/>
            </p:cNvSpPr>
            <p:nvPr/>
          </p:nvSpPr>
          <p:spPr bwMode="auto">
            <a:xfrm>
              <a:off x="2827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69"/>
            <p:cNvSpPr>
              <a:spLocks noChangeShapeType="1"/>
            </p:cNvSpPr>
            <p:nvPr/>
          </p:nvSpPr>
          <p:spPr bwMode="auto">
            <a:xfrm>
              <a:off x="2827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Rectangle 270"/>
            <p:cNvSpPr>
              <a:spLocks noChangeArrowheads="1"/>
            </p:cNvSpPr>
            <p:nvPr/>
          </p:nvSpPr>
          <p:spPr bwMode="auto">
            <a:xfrm>
              <a:off x="2827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71"/>
            <p:cNvSpPr>
              <a:spLocks noChangeShapeType="1"/>
            </p:cNvSpPr>
            <p:nvPr/>
          </p:nvSpPr>
          <p:spPr bwMode="auto">
            <a:xfrm>
              <a:off x="2827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72"/>
            <p:cNvSpPr>
              <a:spLocks noChangeShapeType="1"/>
            </p:cNvSpPr>
            <p:nvPr/>
          </p:nvSpPr>
          <p:spPr bwMode="auto">
            <a:xfrm>
              <a:off x="2827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Rectangle 273"/>
            <p:cNvSpPr>
              <a:spLocks noChangeArrowheads="1"/>
            </p:cNvSpPr>
            <p:nvPr/>
          </p:nvSpPr>
          <p:spPr bwMode="auto">
            <a:xfrm>
              <a:off x="2834" y="3976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74"/>
            <p:cNvSpPr>
              <a:spLocks noChangeShapeType="1"/>
            </p:cNvSpPr>
            <p:nvPr/>
          </p:nvSpPr>
          <p:spPr bwMode="auto">
            <a:xfrm>
              <a:off x="2834" y="3976"/>
              <a:ext cx="12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Rectangle 275"/>
            <p:cNvSpPr>
              <a:spLocks noChangeArrowheads="1"/>
            </p:cNvSpPr>
            <p:nvPr/>
          </p:nvSpPr>
          <p:spPr bwMode="auto">
            <a:xfrm>
              <a:off x="4119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1" name="Line 276"/>
            <p:cNvSpPr>
              <a:spLocks noChangeShapeType="1"/>
            </p:cNvSpPr>
            <p:nvPr/>
          </p:nvSpPr>
          <p:spPr bwMode="auto">
            <a:xfrm>
              <a:off x="4119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Rectangle 277"/>
            <p:cNvSpPr>
              <a:spLocks noChangeArrowheads="1"/>
            </p:cNvSpPr>
            <p:nvPr/>
          </p:nvSpPr>
          <p:spPr bwMode="auto">
            <a:xfrm>
              <a:off x="411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3" name="Line 278"/>
            <p:cNvSpPr>
              <a:spLocks noChangeShapeType="1"/>
            </p:cNvSpPr>
            <p:nvPr/>
          </p:nvSpPr>
          <p:spPr bwMode="auto">
            <a:xfrm>
              <a:off x="411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4" name="Line 279"/>
            <p:cNvSpPr>
              <a:spLocks noChangeShapeType="1"/>
            </p:cNvSpPr>
            <p:nvPr/>
          </p:nvSpPr>
          <p:spPr bwMode="auto">
            <a:xfrm>
              <a:off x="411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5" name="Rectangle 280"/>
            <p:cNvSpPr>
              <a:spLocks noChangeArrowheads="1"/>
            </p:cNvSpPr>
            <p:nvPr/>
          </p:nvSpPr>
          <p:spPr bwMode="auto">
            <a:xfrm>
              <a:off x="4126" y="3976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6" name="Line 281"/>
            <p:cNvSpPr>
              <a:spLocks noChangeShapeType="1"/>
            </p:cNvSpPr>
            <p:nvPr/>
          </p:nvSpPr>
          <p:spPr bwMode="auto">
            <a:xfrm>
              <a:off x="4126" y="3976"/>
              <a:ext cx="12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7" name="Rectangle 282"/>
            <p:cNvSpPr>
              <a:spLocks noChangeArrowheads="1"/>
            </p:cNvSpPr>
            <p:nvPr/>
          </p:nvSpPr>
          <p:spPr bwMode="auto">
            <a:xfrm>
              <a:off x="5369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8" name="Line 283"/>
            <p:cNvSpPr>
              <a:spLocks noChangeShapeType="1"/>
            </p:cNvSpPr>
            <p:nvPr/>
          </p:nvSpPr>
          <p:spPr bwMode="auto">
            <a:xfrm>
              <a:off x="5369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9" name="Rectangle 284"/>
            <p:cNvSpPr>
              <a:spLocks noChangeArrowheads="1"/>
            </p:cNvSpPr>
            <p:nvPr/>
          </p:nvSpPr>
          <p:spPr bwMode="auto">
            <a:xfrm>
              <a:off x="536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0" name="Line 285"/>
            <p:cNvSpPr>
              <a:spLocks noChangeShapeType="1"/>
            </p:cNvSpPr>
            <p:nvPr/>
          </p:nvSpPr>
          <p:spPr bwMode="auto">
            <a:xfrm>
              <a:off x="536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1" name="Line 286"/>
            <p:cNvSpPr>
              <a:spLocks noChangeShapeType="1"/>
            </p:cNvSpPr>
            <p:nvPr/>
          </p:nvSpPr>
          <p:spPr bwMode="auto">
            <a:xfrm>
              <a:off x="536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2" name="Rectangle 287"/>
            <p:cNvSpPr>
              <a:spLocks noChangeArrowheads="1"/>
            </p:cNvSpPr>
            <p:nvPr/>
          </p:nvSpPr>
          <p:spPr bwMode="auto">
            <a:xfrm>
              <a:off x="536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3" name="Line 288"/>
            <p:cNvSpPr>
              <a:spLocks noChangeShapeType="1"/>
            </p:cNvSpPr>
            <p:nvPr/>
          </p:nvSpPr>
          <p:spPr bwMode="auto">
            <a:xfrm>
              <a:off x="536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89"/>
            <p:cNvSpPr>
              <a:spLocks noChangeShapeType="1"/>
            </p:cNvSpPr>
            <p:nvPr/>
          </p:nvSpPr>
          <p:spPr bwMode="auto">
            <a:xfrm>
              <a:off x="536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1B3508-DF19-4F2F-9375-A0B7E661851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6</a:t>
            </a:r>
            <a:r>
              <a:rPr lang="zh-CN" altLang="en-US"/>
              <a:t>：根据插值函数求解目标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809625" y="1731963"/>
            <a:ext cx="7648575" cy="4668837"/>
            <a:chOff x="204" y="711"/>
            <a:chExt cx="4818" cy="2941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04" y="711"/>
              <a:ext cx="22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于是，二次 样条插值函数得以确定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096" y="71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04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623" y="943"/>
              <a:ext cx="2238" cy="169"/>
              <a:chOff x="623" y="943"/>
              <a:chExt cx="2238" cy="169"/>
            </a:xfrm>
          </p:grpSpPr>
          <p:sp>
            <p:nvSpPr>
              <p:cNvPr id="18710" name="Rectangle 9"/>
              <p:cNvSpPr>
                <a:spLocks noChangeArrowheads="1"/>
              </p:cNvSpPr>
              <p:nvPr/>
            </p:nvSpPr>
            <p:spPr bwMode="auto">
              <a:xfrm>
                <a:off x="2829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1" name="Rectangle 10"/>
              <p:cNvSpPr>
                <a:spLocks noChangeArrowheads="1"/>
              </p:cNvSpPr>
              <p:nvPr/>
            </p:nvSpPr>
            <p:spPr bwMode="auto">
              <a:xfrm>
                <a:off x="260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2" name="Rectangle 11"/>
              <p:cNvSpPr>
                <a:spLocks noChangeArrowheads="1"/>
              </p:cNvSpPr>
              <p:nvPr/>
            </p:nvSpPr>
            <p:spPr bwMode="auto">
              <a:xfrm>
                <a:off x="248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3" name="Rectangle 12"/>
              <p:cNvSpPr>
                <a:spLocks noChangeArrowheads="1"/>
              </p:cNvSpPr>
              <p:nvPr/>
            </p:nvSpPr>
            <p:spPr bwMode="auto">
              <a:xfrm>
                <a:off x="2219" y="958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2525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4" name="Rectangle 13"/>
              <p:cNvSpPr>
                <a:spLocks noChangeArrowheads="1"/>
              </p:cNvSpPr>
              <p:nvPr/>
            </p:nvSpPr>
            <p:spPr bwMode="auto">
              <a:xfrm>
                <a:off x="2185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5" name="Rectangle 14"/>
              <p:cNvSpPr>
                <a:spLocks noChangeArrowheads="1"/>
              </p:cNvSpPr>
              <p:nvPr/>
            </p:nvSpPr>
            <p:spPr bwMode="auto">
              <a:xfrm>
                <a:off x="2116" y="95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6" name="Rectangle 15"/>
              <p:cNvSpPr>
                <a:spLocks noChangeArrowheads="1"/>
              </p:cNvSpPr>
              <p:nvPr/>
            </p:nvSpPr>
            <p:spPr bwMode="auto">
              <a:xfrm>
                <a:off x="1672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7" name="Rectangle 16"/>
              <p:cNvSpPr>
                <a:spLocks noChangeArrowheads="1"/>
              </p:cNvSpPr>
              <p:nvPr/>
            </p:nvSpPr>
            <p:spPr bwMode="auto">
              <a:xfrm>
                <a:off x="155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8" name="Rectangle 17"/>
              <p:cNvSpPr>
                <a:spLocks noChangeArrowheads="1"/>
              </p:cNvSpPr>
              <p:nvPr/>
            </p:nvSpPr>
            <p:spPr bwMode="auto">
              <a:xfrm>
                <a:off x="1152" y="958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014125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9" name="Rectangle 18"/>
              <p:cNvSpPr>
                <a:spLocks noChangeArrowheads="1"/>
              </p:cNvSpPr>
              <p:nvPr/>
            </p:nvSpPr>
            <p:spPr bwMode="auto">
              <a:xfrm>
                <a:off x="1118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0" name="Rectangle 19"/>
              <p:cNvSpPr>
                <a:spLocks noChangeArrowheads="1"/>
              </p:cNvSpPr>
              <p:nvPr/>
            </p:nvSpPr>
            <p:spPr bwMode="auto">
              <a:xfrm>
                <a:off x="1050" y="95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1" name="Rectangle 20"/>
              <p:cNvSpPr>
                <a:spLocks noChangeArrowheads="1"/>
              </p:cNvSpPr>
              <p:nvPr/>
            </p:nvSpPr>
            <p:spPr bwMode="auto">
              <a:xfrm>
                <a:off x="860" y="958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2" name="Rectangle 21"/>
              <p:cNvSpPr>
                <a:spLocks noChangeArrowheads="1"/>
              </p:cNvSpPr>
              <p:nvPr/>
            </p:nvSpPr>
            <p:spPr bwMode="auto">
              <a:xfrm>
                <a:off x="726" y="958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3" name="Rectangle 22"/>
              <p:cNvSpPr>
                <a:spLocks noChangeArrowheads="1"/>
              </p:cNvSpPr>
              <p:nvPr/>
            </p:nvSpPr>
            <p:spPr bwMode="auto">
              <a:xfrm>
                <a:off x="2747" y="94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4" name="Rectangle 23"/>
              <p:cNvSpPr>
                <a:spLocks noChangeArrowheads="1"/>
              </p:cNvSpPr>
              <p:nvPr/>
            </p:nvSpPr>
            <p:spPr bwMode="auto">
              <a:xfrm>
                <a:off x="1817" y="94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5" name="Rectangle 24"/>
              <p:cNvSpPr>
                <a:spLocks noChangeArrowheads="1"/>
              </p:cNvSpPr>
              <p:nvPr/>
            </p:nvSpPr>
            <p:spPr bwMode="auto">
              <a:xfrm>
                <a:off x="2014" y="94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6" name="Rectangle 25"/>
              <p:cNvSpPr>
                <a:spLocks noChangeArrowheads="1"/>
              </p:cNvSpPr>
              <p:nvPr/>
            </p:nvSpPr>
            <p:spPr bwMode="auto">
              <a:xfrm>
                <a:off x="941" y="94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7" name="Rectangle 26"/>
              <p:cNvSpPr>
                <a:spLocks noChangeArrowheads="1"/>
              </p:cNvSpPr>
              <p:nvPr/>
            </p:nvSpPr>
            <p:spPr bwMode="auto">
              <a:xfrm>
                <a:off x="1895" y="9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8" name="Rectangle 27"/>
              <p:cNvSpPr>
                <a:spLocks noChangeArrowheads="1"/>
              </p:cNvSpPr>
              <p:nvPr/>
            </p:nvSpPr>
            <p:spPr bwMode="auto">
              <a:xfrm>
                <a:off x="766" y="9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9" name="Rectangle 28"/>
              <p:cNvSpPr>
                <a:spLocks noChangeArrowheads="1"/>
              </p:cNvSpPr>
              <p:nvPr/>
            </p:nvSpPr>
            <p:spPr bwMode="auto">
              <a:xfrm>
                <a:off x="623" y="943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41" name="Rectangle 29"/>
            <p:cNvSpPr>
              <a:spLocks noChangeArrowheads="1"/>
            </p:cNvSpPr>
            <p:nvPr/>
          </p:nvSpPr>
          <p:spPr bwMode="auto">
            <a:xfrm>
              <a:off x="2888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2" name="Rectangle 30"/>
            <p:cNvSpPr>
              <a:spLocks noChangeArrowheads="1"/>
            </p:cNvSpPr>
            <p:nvPr/>
          </p:nvSpPr>
          <p:spPr bwMode="auto">
            <a:xfrm>
              <a:off x="3069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3" name="Rectangle 31"/>
            <p:cNvSpPr>
              <a:spLocks noChangeArrowheads="1"/>
            </p:cNvSpPr>
            <p:nvPr/>
          </p:nvSpPr>
          <p:spPr bwMode="auto">
            <a:xfrm>
              <a:off x="3478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4" name="Rectangle 32"/>
            <p:cNvSpPr>
              <a:spLocks noChangeArrowheads="1"/>
            </p:cNvSpPr>
            <p:nvPr/>
          </p:nvSpPr>
          <p:spPr bwMode="auto">
            <a:xfrm>
              <a:off x="3888" y="95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5" name="Group 33"/>
            <p:cNvGrpSpPr>
              <a:grpSpLocks/>
            </p:cNvGrpSpPr>
            <p:nvPr/>
          </p:nvGrpSpPr>
          <p:grpSpPr bwMode="auto">
            <a:xfrm>
              <a:off x="4010" y="944"/>
              <a:ext cx="940" cy="169"/>
              <a:chOff x="4010" y="944"/>
              <a:chExt cx="940" cy="169"/>
            </a:xfrm>
          </p:grpSpPr>
          <p:sp>
            <p:nvSpPr>
              <p:cNvPr id="18703" name="Rectangle 34"/>
              <p:cNvSpPr>
                <a:spLocks noChangeArrowheads="1"/>
              </p:cNvSpPr>
              <p:nvPr/>
            </p:nvSpPr>
            <p:spPr bwMode="auto">
              <a:xfrm>
                <a:off x="4758" y="95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4" name="Rectangle 35"/>
              <p:cNvSpPr>
                <a:spLocks noChangeArrowheads="1"/>
              </p:cNvSpPr>
              <p:nvPr/>
            </p:nvSpPr>
            <p:spPr bwMode="auto">
              <a:xfrm>
                <a:off x="4108" y="95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5" name="Rectangle 36"/>
              <p:cNvSpPr>
                <a:spLocks noChangeArrowheads="1"/>
              </p:cNvSpPr>
              <p:nvPr/>
            </p:nvSpPr>
            <p:spPr bwMode="auto">
              <a:xfrm>
                <a:off x="4684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6" name="Rectangle 37"/>
              <p:cNvSpPr>
                <a:spLocks noChangeArrowheads="1"/>
              </p:cNvSpPr>
              <p:nvPr/>
            </p:nvSpPr>
            <p:spPr bwMode="auto">
              <a:xfrm>
                <a:off x="4573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7" name="Rectangle 38"/>
              <p:cNvSpPr>
                <a:spLocks noChangeArrowheads="1"/>
              </p:cNvSpPr>
              <p:nvPr/>
            </p:nvSpPr>
            <p:spPr bwMode="auto">
              <a:xfrm>
                <a:off x="4345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8" name="Rectangle 39"/>
              <p:cNvSpPr>
                <a:spLocks noChangeArrowheads="1"/>
              </p:cNvSpPr>
              <p:nvPr/>
            </p:nvSpPr>
            <p:spPr bwMode="auto">
              <a:xfrm>
                <a:off x="4010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9" name="Rectangle 40"/>
              <p:cNvSpPr>
                <a:spLocks noChangeArrowheads="1"/>
              </p:cNvSpPr>
              <p:nvPr/>
            </p:nvSpPr>
            <p:spPr bwMode="auto">
              <a:xfrm>
                <a:off x="4447" y="95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46" name="Rectangle 41"/>
            <p:cNvSpPr>
              <a:spLocks noChangeArrowheads="1"/>
            </p:cNvSpPr>
            <p:nvPr/>
          </p:nvSpPr>
          <p:spPr bwMode="auto">
            <a:xfrm>
              <a:off x="4990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7" name="Rectangle 42"/>
            <p:cNvSpPr>
              <a:spLocks noChangeArrowheads="1"/>
            </p:cNvSpPr>
            <p:nvPr/>
          </p:nvSpPr>
          <p:spPr bwMode="auto">
            <a:xfrm>
              <a:off x="204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8" name="Rectangle 43"/>
            <p:cNvSpPr>
              <a:spLocks noChangeArrowheads="1"/>
            </p:cNvSpPr>
            <p:nvPr/>
          </p:nvSpPr>
          <p:spPr bwMode="auto">
            <a:xfrm>
              <a:off x="613" y="122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9" name="Group 44"/>
            <p:cNvGrpSpPr>
              <a:grpSpLocks/>
            </p:cNvGrpSpPr>
            <p:nvPr/>
          </p:nvGrpSpPr>
          <p:grpSpPr bwMode="auto">
            <a:xfrm>
              <a:off x="873" y="1214"/>
              <a:ext cx="2654" cy="169"/>
              <a:chOff x="873" y="1214"/>
              <a:chExt cx="2654" cy="169"/>
            </a:xfrm>
          </p:grpSpPr>
          <p:sp>
            <p:nvSpPr>
              <p:cNvPr id="18677" name="Rectangle 45"/>
              <p:cNvSpPr>
                <a:spLocks noChangeArrowheads="1"/>
              </p:cNvSpPr>
              <p:nvPr/>
            </p:nvSpPr>
            <p:spPr bwMode="auto">
              <a:xfrm>
                <a:off x="3495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8" name="Rectangle 46"/>
              <p:cNvSpPr>
                <a:spLocks noChangeArrowheads="1"/>
              </p:cNvSpPr>
              <p:nvPr/>
            </p:nvSpPr>
            <p:spPr bwMode="auto">
              <a:xfrm>
                <a:off x="3268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9" name="Rectangle 47"/>
              <p:cNvSpPr>
                <a:spLocks noChangeArrowheads="1"/>
              </p:cNvSpPr>
              <p:nvPr/>
            </p:nvSpPr>
            <p:spPr bwMode="auto">
              <a:xfrm>
                <a:off x="3149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0" name="Rectangle 48"/>
              <p:cNvSpPr>
                <a:spLocks noChangeArrowheads="1"/>
              </p:cNvSpPr>
              <p:nvPr/>
            </p:nvSpPr>
            <p:spPr bwMode="auto">
              <a:xfrm>
                <a:off x="2882" y="122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4104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1" name="Rectangle 49"/>
              <p:cNvSpPr>
                <a:spLocks noChangeArrowheads="1"/>
              </p:cNvSpPr>
              <p:nvPr/>
            </p:nvSpPr>
            <p:spPr bwMode="auto">
              <a:xfrm>
                <a:off x="2848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2" name="Rectangle 50"/>
              <p:cNvSpPr>
                <a:spLocks noChangeArrowheads="1"/>
              </p:cNvSpPr>
              <p:nvPr/>
            </p:nvSpPr>
            <p:spPr bwMode="auto">
              <a:xfrm>
                <a:off x="2780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3" name="Rectangle 51"/>
              <p:cNvSpPr>
                <a:spLocks noChangeArrowheads="1"/>
              </p:cNvSpPr>
              <p:nvPr/>
            </p:nvSpPr>
            <p:spPr bwMode="auto">
              <a:xfrm>
                <a:off x="2304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4" name="Rectangle 52"/>
              <p:cNvSpPr>
                <a:spLocks noChangeArrowheads="1"/>
              </p:cNvSpPr>
              <p:nvPr/>
            </p:nvSpPr>
            <p:spPr bwMode="auto">
              <a:xfrm>
                <a:off x="2185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5" name="Rectangle 53"/>
              <p:cNvSpPr>
                <a:spLocks noChangeArrowheads="1"/>
              </p:cNvSpPr>
              <p:nvPr/>
            </p:nvSpPr>
            <p:spPr bwMode="auto">
              <a:xfrm>
                <a:off x="2125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6" name="Rectangle 54"/>
              <p:cNvSpPr>
                <a:spLocks noChangeArrowheads="1"/>
              </p:cNvSpPr>
              <p:nvPr/>
            </p:nvSpPr>
            <p:spPr bwMode="auto">
              <a:xfrm>
                <a:off x="2091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7" name="Rectangle 55"/>
              <p:cNvSpPr>
                <a:spLocks noChangeArrowheads="1"/>
              </p:cNvSpPr>
              <p:nvPr/>
            </p:nvSpPr>
            <p:spPr bwMode="auto">
              <a:xfrm>
                <a:off x="2023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8" name="Rectangle 56"/>
              <p:cNvSpPr>
                <a:spLocks noChangeArrowheads="1"/>
              </p:cNvSpPr>
              <p:nvPr/>
            </p:nvSpPr>
            <p:spPr bwMode="auto">
              <a:xfrm>
                <a:off x="1476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9" name="Rectangle 57"/>
              <p:cNvSpPr>
                <a:spLocks noChangeArrowheads="1"/>
              </p:cNvSpPr>
              <p:nvPr/>
            </p:nvSpPr>
            <p:spPr bwMode="auto">
              <a:xfrm>
                <a:off x="1357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0" name="Rectangle 58"/>
              <p:cNvSpPr>
                <a:spLocks noChangeArrowheads="1"/>
              </p:cNvSpPr>
              <p:nvPr/>
            </p:nvSpPr>
            <p:spPr bwMode="auto">
              <a:xfrm>
                <a:off x="1160" y="122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1" name="Rectangle 59"/>
              <p:cNvSpPr>
                <a:spLocks noChangeArrowheads="1"/>
              </p:cNvSpPr>
              <p:nvPr/>
            </p:nvSpPr>
            <p:spPr bwMode="auto">
              <a:xfrm>
                <a:off x="1126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2" name="Rectangle 60"/>
              <p:cNvSpPr>
                <a:spLocks noChangeArrowheads="1"/>
              </p:cNvSpPr>
              <p:nvPr/>
            </p:nvSpPr>
            <p:spPr bwMode="auto">
              <a:xfrm>
                <a:off x="1058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3" name="Rectangle 61"/>
              <p:cNvSpPr>
                <a:spLocks noChangeArrowheads="1"/>
              </p:cNvSpPr>
              <p:nvPr/>
            </p:nvSpPr>
            <p:spPr bwMode="auto">
              <a:xfrm>
                <a:off x="3413" y="121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4" name="Rectangle 62"/>
              <p:cNvSpPr>
                <a:spLocks noChangeArrowheads="1"/>
              </p:cNvSpPr>
              <p:nvPr/>
            </p:nvSpPr>
            <p:spPr bwMode="auto">
              <a:xfrm>
                <a:off x="2449" y="121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5" name="Rectangle 63"/>
              <p:cNvSpPr>
                <a:spLocks noChangeArrowheads="1"/>
              </p:cNvSpPr>
              <p:nvPr/>
            </p:nvSpPr>
            <p:spPr bwMode="auto">
              <a:xfrm>
                <a:off x="1835" y="121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6" name="Rectangle 64"/>
              <p:cNvSpPr>
                <a:spLocks noChangeArrowheads="1"/>
              </p:cNvSpPr>
              <p:nvPr/>
            </p:nvSpPr>
            <p:spPr bwMode="auto">
              <a:xfrm>
                <a:off x="1621" y="121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7" name="Rectangle 65"/>
              <p:cNvSpPr>
                <a:spLocks noChangeArrowheads="1"/>
              </p:cNvSpPr>
              <p:nvPr/>
            </p:nvSpPr>
            <p:spPr bwMode="auto">
              <a:xfrm>
                <a:off x="2680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8" name="Rectangle 66"/>
              <p:cNvSpPr>
                <a:spLocks noChangeArrowheads="1"/>
              </p:cNvSpPr>
              <p:nvPr/>
            </p:nvSpPr>
            <p:spPr bwMode="auto">
              <a:xfrm>
                <a:off x="1920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9" name="Rectangle 67"/>
              <p:cNvSpPr>
                <a:spLocks noChangeArrowheads="1"/>
              </p:cNvSpPr>
              <p:nvPr/>
            </p:nvSpPr>
            <p:spPr bwMode="auto">
              <a:xfrm>
                <a:off x="984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0" name="Rectangle 68"/>
              <p:cNvSpPr>
                <a:spLocks noChangeArrowheads="1"/>
              </p:cNvSpPr>
              <p:nvPr/>
            </p:nvSpPr>
            <p:spPr bwMode="auto">
              <a:xfrm>
                <a:off x="873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1" name="Rectangle 69"/>
              <p:cNvSpPr>
                <a:spLocks noChangeArrowheads="1"/>
              </p:cNvSpPr>
              <p:nvPr/>
            </p:nvSpPr>
            <p:spPr bwMode="auto">
              <a:xfrm>
                <a:off x="2560" y="122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2" name="Rectangle 70"/>
              <p:cNvSpPr>
                <a:spLocks noChangeArrowheads="1"/>
              </p:cNvSpPr>
              <p:nvPr/>
            </p:nvSpPr>
            <p:spPr bwMode="auto">
              <a:xfrm>
                <a:off x="1732" y="122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0" name="Rectangle 71"/>
            <p:cNvSpPr>
              <a:spLocks noChangeArrowheads="1"/>
            </p:cNvSpPr>
            <p:nvPr/>
          </p:nvSpPr>
          <p:spPr bwMode="auto">
            <a:xfrm>
              <a:off x="3547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1" name="Rectangle 72"/>
            <p:cNvSpPr>
              <a:spLocks noChangeArrowheads="1"/>
            </p:cNvSpPr>
            <p:nvPr/>
          </p:nvSpPr>
          <p:spPr bwMode="auto">
            <a:xfrm>
              <a:off x="3581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2" name="Rectangle 73"/>
            <p:cNvSpPr>
              <a:spLocks noChangeArrowheads="1"/>
            </p:cNvSpPr>
            <p:nvPr/>
          </p:nvSpPr>
          <p:spPr bwMode="auto">
            <a:xfrm>
              <a:off x="3888" y="122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53" name="Group 74"/>
            <p:cNvGrpSpPr>
              <a:grpSpLocks/>
            </p:cNvGrpSpPr>
            <p:nvPr/>
          </p:nvGrpSpPr>
          <p:grpSpPr bwMode="auto">
            <a:xfrm>
              <a:off x="4010" y="1215"/>
              <a:ext cx="945" cy="169"/>
              <a:chOff x="4010" y="1215"/>
              <a:chExt cx="945" cy="169"/>
            </a:xfrm>
          </p:grpSpPr>
          <p:sp>
            <p:nvSpPr>
              <p:cNvPr id="18670" name="Rectangle 75"/>
              <p:cNvSpPr>
                <a:spLocks noChangeArrowheads="1"/>
              </p:cNvSpPr>
              <p:nvPr/>
            </p:nvSpPr>
            <p:spPr bwMode="auto">
              <a:xfrm>
                <a:off x="4763" y="123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1" name="Rectangle 76"/>
              <p:cNvSpPr>
                <a:spLocks noChangeArrowheads="1"/>
              </p:cNvSpPr>
              <p:nvPr/>
            </p:nvSpPr>
            <p:spPr bwMode="auto">
              <a:xfrm>
                <a:off x="4113" y="123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2" name="Rectangle 77"/>
              <p:cNvSpPr>
                <a:spLocks noChangeArrowheads="1"/>
              </p:cNvSpPr>
              <p:nvPr/>
            </p:nvSpPr>
            <p:spPr bwMode="auto">
              <a:xfrm>
                <a:off x="4688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3" name="Rectangle 78"/>
              <p:cNvSpPr>
                <a:spLocks noChangeArrowheads="1"/>
              </p:cNvSpPr>
              <p:nvPr/>
            </p:nvSpPr>
            <p:spPr bwMode="auto">
              <a:xfrm>
                <a:off x="4577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4" name="Rectangle 79"/>
              <p:cNvSpPr>
                <a:spLocks noChangeArrowheads="1"/>
              </p:cNvSpPr>
              <p:nvPr/>
            </p:nvSpPr>
            <p:spPr bwMode="auto">
              <a:xfrm>
                <a:off x="4349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5" name="Rectangle 80"/>
              <p:cNvSpPr>
                <a:spLocks noChangeArrowheads="1"/>
              </p:cNvSpPr>
              <p:nvPr/>
            </p:nvSpPr>
            <p:spPr bwMode="auto">
              <a:xfrm>
                <a:off x="4010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6" name="Rectangle 81"/>
              <p:cNvSpPr>
                <a:spLocks noChangeArrowheads="1"/>
              </p:cNvSpPr>
              <p:nvPr/>
            </p:nvSpPr>
            <p:spPr bwMode="auto">
              <a:xfrm>
                <a:off x="4452" y="123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4" name="Rectangle 82"/>
            <p:cNvSpPr>
              <a:spLocks noChangeArrowheads="1"/>
            </p:cNvSpPr>
            <p:nvPr/>
          </p:nvSpPr>
          <p:spPr bwMode="auto">
            <a:xfrm>
              <a:off x="4990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5" name="Rectangle 83"/>
            <p:cNvSpPr>
              <a:spLocks noChangeArrowheads="1"/>
            </p:cNvSpPr>
            <p:nvPr/>
          </p:nvSpPr>
          <p:spPr bwMode="auto">
            <a:xfrm>
              <a:off x="204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6" name="Rectangle 84"/>
            <p:cNvSpPr>
              <a:spLocks noChangeArrowheads="1"/>
            </p:cNvSpPr>
            <p:nvPr/>
          </p:nvSpPr>
          <p:spPr bwMode="auto">
            <a:xfrm>
              <a:off x="613" y="149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57" name="Group 85"/>
            <p:cNvGrpSpPr>
              <a:grpSpLocks/>
            </p:cNvGrpSpPr>
            <p:nvPr/>
          </p:nvGrpSpPr>
          <p:grpSpPr bwMode="auto">
            <a:xfrm>
              <a:off x="873" y="1483"/>
              <a:ext cx="2827" cy="169"/>
              <a:chOff x="873" y="1483"/>
              <a:chExt cx="2827" cy="169"/>
            </a:xfrm>
          </p:grpSpPr>
          <p:sp>
            <p:nvSpPr>
              <p:cNvPr id="18644" name="Rectangle 86"/>
              <p:cNvSpPr>
                <a:spLocks noChangeArrowheads="1"/>
              </p:cNvSpPr>
              <p:nvPr/>
            </p:nvSpPr>
            <p:spPr bwMode="auto">
              <a:xfrm>
                <a:off x="3668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5" name="Rectangle 87"/>
              <p:cNvSpPr>
                <a:spLocks noChangeArrowheads="1"/>
              </p:cNvSpPr>
              <p:nvPr/>
            </p:nvSpPr>
            <p:spPr bwMode="auto">
              <a:xfrm>
                <a:off x="3441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6" name="Rectangle 88"/>
              <p:cNvSpPr>
                <a:spLocks noChangeArrowheads="1"/>
              </p:cNvSpPr>
              <p:nvPr/>
            </p:nvSpPr>
            <p:spPr bwMode="auto">
              <a:xfrm>
                <a:off x="332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7" name="Rectangle 89"/>
              <p:cNvSpPr>
                <a:spLocks noChangeArrowheads="1"/>
              </p:cNvSpPr>
              <p:nvPr/>
            </p:nvSpPr>
            <p:spPr bwMode="auto">
              <a:xfrm>
                <a:off x="3058" y="1498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0888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8" name="Rectangle 90"/>
              <p:cNvSpPr>
                <a:spLocks noChangeArrowheads="1"/>
              </p:cNvSpPr>
              <p:nvPr/>
            </p:nvSpPr>
            <p:spPr bwMode="auto">
              <a:xfrm>
                <a:off x="3024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9" name="Rectangle 91"/>
              <p:cNvSpPr>
                <a:spLocks noChangeArrowheads="1"/>
              </p:cNvSpPr>
              <p:nvPr/>
            </p:nvSpPr>
            <p:spPr bwMode="auto">
              <a:xfrm>
                <a:off x="2955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0" name="Rectangle 92"/>
              <p:cNvSpPr>
                <a:spLocks noChangeArrowheads="1"/>
              </p:cNvSpPr>
              <p:nvPr/>
            </p:nvSpPr>
            <p:spPr bwMode="auto">
              <a:xfrm>
                <a:off x="251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1" name="Rectangle 93"/>
              <p:cNvSpPr>
                <a:spLocks noChangeArrowheads="1"/>
              </p:cNvSpPr>
              <p:nvPr/>
            </p:nvSpPr>
            <p:spPr bwMode="auto">
              <a:xfrm>
                <a:off x="239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2" name="Rectangle 94"/>
              <p:cNvSpPr>
                <a:spLocks noChangeArrowheads="1"/>
              </p:cNvSpPr>
              <p:nvPr/>
            </p:nvSpPr>
            <p:spPr bwMode="auto">
              <a:xfrm>
                <a:off x="1992" y="1498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008435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3" name="Rectangle 95"/>
              <p:cNvSpPr>
                <a:spLocks noChangeArrowheads="1"/>
              </p:cNvSpPr>
              <p:nvPr/>
            </p:nvSpPr>
            <p:spPr bwMode="auto">
              <a:xfrm>
                <a:off x="1958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4" name="Rectangle 96"/>
              <p:cNvSpPr>
                <a:spLocks noChangeArrowheads="1"/>
              </p:cNvSpPr>
              <p:nvPr/>
            </p:nvSpPr>
            <p:spPr bwMode="auto">
              <a:xfrm>
                <a:off x="1889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5" name="Rectangle 97"/>
              <p:cNvSpPr>
                <a:spLocks noChangeArrowheads="1"/>
              </p:cNvSpPr>
              <p:nvPr/>
            </p:nvSpPr>
            <p:spPr bwMode="auto">
              <a:xfrm>
                <a:off x="1339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6" name="Rectangle 98"/>
              <p:cNvSpPr>
                <a:spLocks noChangeArrowheads="1"/>
              </p:cNvSpPr>
              <p:nvPr/>
            </p:nvSpPr>
            <p:spPr bwMode="auto">
              <a:xfrm>
                <a:off x="1220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7" name="Rectangle 99"/>
              <p:cNvSpPr>
                <a:spLocks noChangeArrowheads="1"/>
              </p:cNvSpPr>
              <p:nvPr/>
            </p:nvSpPr>
            <p:spPr bwMode="auto">
              <a:xfrm>
                <a:off x="1160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8" name="Rectangle 100"/>
              <p:cNvSpPr>
                <a:spLocks noChangeArrowheads="1"/>
              </p:cNvSpPr>
              <p:nvPr/>
            </p:nvSpPr>
            <p:spPr bwMode="auto">
              <a:xfrm>
                <a:off x="1126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9" name="Rectangle 101"/>
              <p:cNvSpPr>
                <a:spLocks noChangeArrowheads="1"/>
              </p:cNvSpPr>
              <p:nvPr/>
            </p:nvSpPr>
            <p:spPr bwMode="auto">
              <a:xfrm>
                <a:off x="1058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0" name="Rectangle 102"/>
              <p:cNvSpPr>
                <a:spLocks noChangeArrowheads="1"/>
              </p:cNvSpPr>
              <p:nvPr/>
            </p:nvSpPr>
            <p:spPr bwMode="auto">
              <a:xfrm>
                <a:off x="3586" y="148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1" name="Rectangle 103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2" name="Rectangle 104"/>
              <p:cNvSpPr>
                <a:spLocks noChangeArrowheads="1"/>
              </p:cNvSpPr>
              <p:nvPr/>
            </p:nvSpPr>
            <p:spPr bwMode="auto">
              <a:xfrm>
                <a:off x="1702" y="148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3" name="Rectangle 105"/>
              <p:cNvSpPr>
                <a:spLocks noChangeArrowheads="1"/>
              </p:cNvSpPr>
              <p:nvPr/>
            </p:nvSpPr>
            <p:spPr bwMode="auto">
              <a:xfrm>
                <a:off x="1484" y="148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4" name="Rectangle 106"/>
              <p:cNvSpPr>
                <a:spLocks noChangeArrowheads="1"/>
              </p:cNvSpPr>
              <p:nvPr/>
            </p:nvSpPr>
            <p:spPr bwMode="auto">
              <a:xfrm>
                <a:off x="285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5" name="Rectangle 107"/>
              <p:cNvSpPr>
                <a:spLocks noChangeArrowheads="1"/>
              </p:cNvSpPr>
              <p:nvPr/>
            </p:nvSpPr>
            <p:spPr bwMode="auto">
              <a:xfrm>
                <a:off x="1787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6" name="Rectangle 108"/>
              <p:cNvSpPr>
                <a:spLocks noChangeArrowheads="1"/>
              </p:cNvSpPr>
              <p:nvPr/>
            </p:nvSpPr>
            <p:spPr bwMode="auto">
              <a:xfrm>
                <a:off x="98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7" name="Rectangle 109"/>
              <p:cNvSpPr>
                <a:spLocks noChangeArrowheads="1"/>
              </p:cNvSpPr>
              <p:nvPr/>
            </p:nvSpPr>
            <p:spPr bwMode="auto">
              <a:xfrm>
                <a:off x="87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8" name="Rectangle 110"/>
              <p:cNvSpPr>
                <a:spLocks noChangeArrowheads="1"/>
              </p:cNvSpPr>
              <p:nvPr/>
            </p:nvSpPr>
            <p:spPr bwMode="auto">
              <a:xfrm>
                <a:off x="2734" y="149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9" name="Rectangle 111"/>
              <p:cNvSpPr>
                <a:spLocks noChangeArrowheads="1"/>
              </p:cNvSpPr>
              <p:nvPr/>
            </p:nvSpPr>
            <p:spPr bwMode="auto">
              <a:xfrm>
                <a:off x="1599" y="149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8" name="Rectangle 112"/>
            <p:cNvSpPr>
              <a:spLocks noChangeArrowheads="1"/>
            </p:cNvSpPr>
            <p:nvPr/>
          </p:nvSpPr>
          <p:spPr bwMode="auto">
            <a:xfrm>
              <a:off x="3728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9" name="Rectangle 113"/>
            <p:cNvSpPr>
              <a:spLocks noChangeArrowheads="1"/>
            </p:cNvSpPr>
            <p:nvPr/>
          </p:nvSpPr>
          <p:spPr bwMode="auto">
            <a:xfrm>
              <a:off x="3888" y="149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0" name="Group 114"/>
            <p:cNvGrpSpPr>
              <a:grpSpLocks/>
            </p:cNvGrpSpPr>
            <p:nvPr/>
          </p:nvGrpSpPr>
          <p:grpSpPr bwMode="auto">
            <a:xfrm>
              <a:off x="4045" y="1483"/>
              <a:ext cx="864" cy="170"/>
              <a:chOff x="4045" y="1483"/>
              <a:chExt cx="864" cy="170"/>
            </a:xfrm>
          </p:grpSpPr>
          <p:sp>
            <p:nvSpPr>
              <p:cNvPr id="18637" name="Rectangle 115"/>
              <p:cNvSpPr>
                <a:spLocks noChangeArrowheads="1"/>
              </p:cNvSpPr>
              <p:nvPr/>
            </p:nvSpPr>
            <p:spPr bwMode="auto">
              <a:xfrm>
                <a:off x="4781" y="149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8" name="Rectangle 116"/>
              <p:cNvSpPr>
                <a:spLocks noChangeArrowheads="1"/>
              </p:cNvSpPr>
              <p:nvPr/>
            </p:nvSpPr>
            <p:spPr bwMode="auto">
              <a:xfrm>
                <a:off x="4132" y="149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9" name="Rectangle 117"/>
              <p:cNvSpPr>
                <a:spLocks noChangeArrowheads="1"/>
              </p:cNvSpPr>
              <p:nvPr/>
            </p:nvSpPr>
            <p:spPr bwMode="auto">
              <a:xfrm>
                <a:off x="4706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0" name="Rectangle 118"/>
              <p:cNvSpPr>
                <a:spLocks noChangeArrowheads="1"/>
              </p:cNvSpPr>
              <p:nvPr/>
            </p:nvSpPr>
            <p:spPr bwMode="auto">
              <a:xfrm>
                <a:off x="4596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1" name="Rectangle 119"/>
              <p:cNvSpPr>
                <a:spLocks noChangeArrowheads="1"/>
              </p:cNvSpPr>
              <p:nvPr/>
            </p:nvSpPr>
            <p:spPr bwMode="auto">
              <a:xfrm>
                <a:off x="4368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2" name="Rectangle 120"/>
              <p:cNvSpPr>
                <a:spLocks noChangeArrowheads="1"/>
              </p:cNvSpPr>
              <p:nvPr/>
            </p:nvSpPr>
            <p:spPr bwMode="auto">
              <a:xfrm>
                <a:off x="4045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3" name="Rectangle 121"/>
              <p:cNvSpPr>
                <a:spLocks noChangeArrowheads="1"/>
              </p:cNvSpPr>
              <p:nvPr/>
            </p:nvSpPr>
            <p:spPr bwMode="auto">
              <a:xfrm>
                <a:off x="4470" y="149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1" name="Rectangle 122"/>
            <p:cNvSpPr>
              <a:spLocks noChangeArrowheads="1"/>
            </p:cNvSpPr>
            <p:nvPr/>
          </p:nvSpPr>
          <p:spPr bwMode="auto">
            <a:xfrm>
              <a:off x="4934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2" name="Rectangle 123"/>
            <p:cNvSpPr>
              <a:spLocks noChangeArrowheads="1"/>
            </p:cNvSpPr>
            <p:nvPr/>
          </p:nvSpPr>
          <p:spPr bwMode="auto">
            <a:xfrm>
              <a:off x="204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3" name="Rectangle 124"/>
            <p:cNvSpPr>
              <a:spLocks noChangeArrowheads="1"/>
            </p:cNvSpPr>
            <p:nvPr/>
          </p:nvSpPr>
          <p:spPr bwMode="auto">
            <a:xfrm>
              <a:off x="613" y="1769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4" name="Group 125"/>
            <p:cNvGrpSpPr>
              <a:grpSpLocks/>
            </p:cNvGrpSpPr>
            <p:nvPr/>
          </p:nvGrpSpPr>
          <p:grpSpPr bwMode="auto">
            <a:xfrm>
              <a:off x="873" y="1754"/>
              <a:ext cx="2728" cy="169"/>
              <a:chOff x="873" y="1754"/>
              <a:chExt cx="2728" cy="169"/>
            </a:xfrm>
          </p:grpSpPr>
          <p:sp>
            <p:nvSpPr>
              <p:cNvPr id="18613" name="Rectangle 126"/>
              <p:cNvSpPr>
                <a:spLocks noChangeArrowheads="1"/>
              </p:cNvSpPr>
              <p:nvPr/>
            </p:nvSpPr>
            <p:spPr bwMode="auto">
              <a:xfrm>
                <a:off x="3569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4" name="Rectangle 127"/>
              <p:cNvSpPr>
                <a:spLocks noChangeArrowheads="1"/>
              </p:cNvSpPr>
              <p:nvPr/>
            </p:nvSpPr>
            <p:spPr bwMode="auto">
              <a:xfrm>
                <a:off x="3343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5" name="Rectangle 128"/>
              <p:cNvSpPr>
                <a:spLocks noChangeArrowheads="1"/>
              </p:cNvSpPr>
              <p:nvPr/>
            </p:nvSpPr>
            <p:spPr bwMode="auto">
              <a:xfrm>
                <a:off x="3223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6" name="Rectangle 129"/>
              <p:cNvSpPr>
                <a:spLocks noChangeArrowheads="1"/>
              </p:cNvSpPr>
              <p:nvPr/>
            </p:nvSpPr>
            <p:spPr bwMode="auto">
              <a:xfrm>
                <a:off x="3161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7" name="Rectangle 130"/>
              <p:cNvSpPr>
                <a:spLocks noChangeArrowheads="1"/>
              </p:cNvSpPr>
              <p:nvPr/>
            </p:nvSpPr>
            <p:spPr bwMode="auto">
              <a:xfrm>
                <a:off x="2717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8" name="Rectangle 131"/>
              <p:cNvSpPr>
                <a:spLocks noChangeArrowheads="1"/>
              </p:cNvSpPr>
              <p:nvPr/>
            </p:nvSpPr>
            <p:spPr bwMode="auto">
              <a:xfrm>
                <a:off x="2598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9" name="Rectangle 132"/>
              <p:cNvSpPr>
                <a:spLocks noChangeArrowheads="1"/>
              </p:cNvSpPr>
              <p:nvPr/>
            </p:nvSpPr>
            <p:spPr bwMode="auto">
              <a:xfrm>
                <a:off x="2197" y="1769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0" name="Rectangle 133"/>
              <p:cNvSpPr>
                <a:spLocks noChangeArrowheads="1"/>
              </p:cNvSpPr>
              <p:nvPr/>
            </p:nvSpPr>
            <p:spPr bwMode="auto">
              <a:xfrm>
                <a:off x="2163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1" name="Rectangle 134"/>
              <p:cNvSpPr>
                <a:spLocks noChangeArrowheads="1"/>
              </p:cNvSpPr>
              <p:nvPr/>
            </p:nvSpPr>
            <p:spPr bwMode="auto">
              <a:xfrm>
                <a:off x="2095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2" name="Rectangle 135"/>
              <p:cNvSpPr>
                <a:spLocks noChangeArrowheads="1"/>
              </p:cNvSpPr>
              <p:nvPr/>
            </p:nvSpPr>
            <p:spPr bwMode="auto">
              <a:xfrm>
                <a:off x="1548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3" name="Rectangle 136"/>
              <p:cNvSpPr>
                <a:spLocks noChangeArrowheads="1"/>
              </p:cNvSpPr>
              <p:nvPr/>
            </p:nvSpPr>
            <p:spPr bwMode="auto">
              <a:xfrm>
                <a:off x="1429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4" name="Rectangle 137"/>
              <p:cNvSpPr>
                <a:spLocks noChangeArrowheads="1"/>
              </p:cNvSpPr>
              <p:nvPr/>
            </p:nvSpPr>
            <p:spPr bwMode="auto">
              <a:xfrm>
                <a:off x="1160" y="176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5417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5" name="Rectangle 138"/>
              <p:cNvSpPr>
                <a:spLocks noChangeArrowheads="1"/>
              </p:cNvSpPr>
              <p:nvPr/>
            </p:nvSpPr>
            <p:spPr bwMode="auto">
              <a:xfrm>
                <a:off x="1126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6" name="Rectangle 139"/>
              <p:cNvSpPr>
                <a:spLocks noChangeArrowheads="1"/>
              </p:cNvSpPr>
              <p:nvPr/>
            </p:nvSpPr>
            <p:spPr bwMode="auto">
              <a:xfrm>
                <a:off x="1058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7" name="Rectangle 140"/>
              <p:cNvSpPr>
                <a:spLocks noChangeArrowheads="1"/>
              </p:cNvSpPr>
              <p:nvPr/>
            </p:nvSpPr>
            <p:spPr bwMode="auto">
              <a:xfrm>
                <a:off x="3487" y="175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8" name="Rectangle 141"/>
              <p:cNvSpPr>
                <a:spLocks noChangeArrowheads="1"/>
              </p:cNvSpPr>
              <p:nvPr/>
            </p:nvSpPr>
            <p:spPr bwMode="auto">
              <a:xfrm>
                <a:off x="2862" y="175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9" name="Rectangle 142"/>
              <p:cNvSpPr>
                <a:spLocks noChangeArrowheads="1"/>
              </p:cNvSpPr>
              <p:nvPr/>
            </p:nvSpPr>
            <p:spPr bwMode="auto">
              <a:xfrm>
                <a:off x="1908" y="1759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0" name="Rectangle 143"/>
              <p:cNvSpPr>
                <a:spLocks noChangeArrowheads="1"/>
              </p:cNvSpPr>
              <p:nvPr/>
            </p:nvSpPr>
            <p:spPr bwMode="auto">
              <a:xfrm>
                <a:off x="1693" y="1759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1" name="Rectangle 144"/>
              <p:cNvSpPr>
                <a:spLocks noChangeArrowheads="1"/>
              </p:cNvSpPr>
              <p:nvPr/>
            </p:nvSpPr>
            <p:spPr bwMode="auto">
              <a:xfrm>
                <a:off x="3059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2" name="Rectangle 145"/>
              <p:cNvSpPr>
                <a:spLocks noChangeArrowheads="1"/>
              </p:cNvSpPr>
              <p:nvPr/>
            </p:nvSpPr>
            <p:spPr bwMode="auto">
              <a:xfrm>
                <a:off x="199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3" name="Rectangle 146"/>
              <p:cNvSpPr>
                <a:spLocks noChangeArrowheads="1"/>
              </p:cNvSpPr>
              <p:nvPr/>
            </p:nvSpPr>
            <p:spPr bwMode="auto">
              <a:xfrm>
                <a:off x="98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4" name="Rectangle 147"/>
              <p:cNvSpPr>
                <a:spLocks noChangeArrowheads="1"/>
              </p:cNvSpPr>
              <p:nvPr/>
            </p:nvSpPr>
            <p:spPr bwMode="auto">
              <a:xfrm>
                <a:off x="87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5" name="Rectangle 148"/>
              <p:cNvSpPr>
                <a:spLocks noChangeArrowheads="1"/>
              </p:cNvSpPr>
              <p:nvPr/>
            </p:nvSpPr>
            <p:spPr bwMode="auto">
              <a:xfrm>
                <a:off x="2940" y="176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6" name="Rectangle 149"/>
              <p:cNvSpPr>
                <a:spLocks noChangeArrowheads="1"/>
              </p:cNvSpPr>
              <p:nvPr/>
            </p:nvSpPr>
            <p:spPr bwMode="auto">
              <a:xfrm>
                <a:off x="1804" y="176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5" name="Rectangle 150"/>
            <p:cNvSpPr>
              <a:spLocks noChangeArrowheads="1"/>
            </p:cNvSpPr>
            <p:nvPr/>
          </p:nvSpPr>
          <p:spPr bwMode="auto">
            <a:xfrm>
              <a:off x="3626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6" name="Rectangle 151"/>
            <p:cNvSpPr>
              <a:spLocks noChangeArrowheads="1"/>
            </p:cNvSpPr>
            <p:nvPr/>
          </p:nvSpPr>
          <p:spPr bwMode="auto">
            <a:xfrm>
              <a:off x="3888" y="1769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7" name="Group 152"/>
            <p:cNvGrpSpPr>
              <a:grpSpLocks/>
            </p:cNvGrpSpPr>
            <p:nvPr/>
          </p:nvGrpSpPr>
          <p:grpSpPr bwMode="auto">
            <a:xfrm>
              <a:off x="4079" y="1755"/>
              <a:ext cx="669" cy="169"/>
              <a:chOff x="4079" y="1755"/>
              <a:chExt cx="669" cy="169"/>
            </a:xfrm>
          </p:grpSpPr>
          <p:sp>
            <p:nvSpPr>
              <p:cNvPr id="18607" name="Rectangle 153"/>
              <p:cNvSpPr>
                <a:spLocks noChangeArrowheads="1"/>
              </p:cNvSpPr>
              <p:nvPr/>
            </p:nvSpPr>
            <p:spPr bwMode="auto">
              <a:xfrm>
                <a:off x="4684" y="177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8" name="Rectangle 154"/>
              <p:cNvSpPr>
                <a:spLocks noChangeArrowheads="1"/>
              </p:cNvSpPr>
              <p:nvPr/>
            </p:nvSpPr>
            <p:spPr bwMode="auto">
              <a:xfrm>
                <a:off x="4179" y="177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9" name="Rectangle 155"/>
              <p:cNvSpPr>
                <a:spLocks noChangeArrowheads="1"/>
              </p:cNvSpPr>
              <p:nvPr/>
            </p:nvSpPr>
            <p:spPr bwMode="auto">
              <a:xfrm>
                <a:off x="4575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0" name="Rectangle 156"/>
              <p:cNvSpPr>
                <a:spLocks noChangeArrowheads="1"/>
              </p:cNvSpPr>
              <p:nvPr/>
            </p:nvSpPr>
            <p:spPr bwMode="auto">
              <a:xfrm>
                <a:off x="4347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1" name="Rectangle 157"/>
              <p:cNvSpPr>
                <a:spLocks noChangeArrowheads="1"/>
              </p:cNvSpPr>
              <p:nvPr/>
            </p:nvSpPr>
            <p:spPr bwMode="auto">
              <a:xfrm>
                <a:off x="4079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2" name="Rectangle 158"/>
              <p:cNvSpPr>
                <a:spLocks noChangeArrowheads="1"/>
              </p:cNvSpPr>
              <p:nvPr/>
            </p:nvSpPr>
            <p:spPr bwMode="auto">
              <a:xfrm>
                <a:off x="4450" y="177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8" name="Rectangle 159"/>
            <p:cNvSpPr>
              <a:spLocks noChangeArrowheads="1"/>
            </p:cNvSpPr>
            <p:nvPr/>
          </p:nvSpPr>
          <p:spPr bwMode="auto">
            <a:xfrm>
              <a:off x="4774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9" name="Rectangle 160"/>
            <p:cNvSpPr>
              <a:spLocks noChangeArrowheads="1"/>
            </p:cNvSpPr>
            <p:nvPr/>
          </p:nvSpPr>
          <p:spPr bwMode="auto">
            <a:xfrm>
              <a:off x="204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0" name="Rectangle 161"/>
            <p:cNvSpPr>
              <a:spLocks noChangeArrowheads="1"/>
            </p:cNvSpPr>
            <p:nvPr/>
          </p:nvSpPr>
          <p:spPr bwMode="auto">
            <a:xfrm>
              <a:off x="613" y="203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71" name="Group 162"/>
            <p:cNvGrpSpPr>
              <a:grpSpLocks/>
            </p:cNvGrpSpPr>
            <p:nvPr/>
          </p:nvGrpSpPr>
          <p:grpSpPr bwMode="auto">
            <a:xfrm>
              <a:off x="873" y="2024"/>
              <a:ext cx="2345" cy="169"/>
              <a:chOff x="873" y="2024"/>
              <a:chExt cx="2345" cy="169"/>
            </a:xfrm>
          </p:grpSpPr>
          <p:sp>
            <p:nvSpPr>
              <p:cNvPr id="18586" name="Rectangle 163"/>
              <p:cNvSpPr>
                <a:spLocks noChangeArrowheads="1"/>
              </p:cNvSpPr>
              <p:nvPr/>
            </p:nvSpPr>
            <p:spPr bwMode="auto">
              <a:xfrm>
                <a:off x="3186" y="203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7" name="Rectangle 164"/>
              <p:cNvSpPr>
                <a:spLocks noChangeArrowheads="1"/>
              </p:cNvSpPr>
              <p:nvPr/>
            </p:nvSpPr>
            <p:spPr bwMode="auto">
              <a:xfrm>
                <a:off x="2959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8" name="Rectangle 165"/>
              <p:cNvSpPr>
                <a:spLocks noChangeArrowheads="1"/>
              </p:cNvSpPr>
              <p:nvPr/>
            </p:nvSpPr>
            <p:spPr bwMode="auto">
              <a:xfrm>
                <a:off x="2840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9" name="Rectangle 166"/>
              <p:cNvSpPr>
                <a:spLocks noChangeArrowheads="1"/>
              </p:cNvSpPr>
              <p:nvPr/>
            </p:nvSpPr>
            <p:spPr bwMode="auto">
              <a:xfrm>
                <a:off x="2778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0" name="Rectangle 167"/>
              <p:cNvSpPr>
                <a:spLocks noChangeArrowheads="1"/>
              </p:cNvSpPr>
              <p:nvPr/>
            </p:nvSpPr>
            <p:spPr bwMode="auto">
              <a:xfrm>
                <a:off x="2334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1" name="Rectangle 168"/>
              <p:cNvSpPr>
                <a:spLocks noChangeArrowheads="1"/>
              </p:cNvSpPr>
              <p:nvPr/>
            </p:nvSpPr>
            <p:spPr bwMode="auto">
              <a:xfrm>
                <a:off x="2214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2" name="Rectangle 169"/>
              <p:cNvSpPr>
                <a:spLocks noChangeArrowheads="1"/>
              </p:cNvSpPr>
              <p:nvPr/>
            </p:nvSpPr>
            <p:spPr bwMode="auto">
              <a:xfrm>
                <a:off x="1813" y="2039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3" name="Rectangle 170"/>
              <p:cNvSpPr>
                <a:spLocks noChangeArrowheads="1"/>
              </p:cNvSpPr>
              <p:nvPr/>
            </p:nvSpPr>
            <p:spPr bwMode="auto">
              <a:xfrm>
                <a:off x="1779" y="203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4" name="Rectangle 171"/>
              <p:cNvSpPr>
                <a:spLocks noChangeArrowheads="1"/>
              </p:cNvSpPr>
              <p:nvPr/>
            </p:nvSpPr>
            <p:spPr bwMode="auto">
              <a:xfrm>
                <a:off x="1711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5" name="Rectangle 172"/>
              <p:cNvSpPr>
                <a:spLocks noChangeArrowheads="1"/>
              </p:cNvSpPr>
              <p:nvPr/>
            </p:nvSpPr>
            <p:spPr bwMode="auto">
              <a:xfrm>
                <a:off x="1158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6" name="Rectangle 173"/>
              <p:cNvSpPr>
                <a:spLocks noChangeArrowheads="1"/>
              </p:cNvSpPr>
              <p:nvPr/>
            </p:nvSpPr>
            <p:spPr bwMode="auto">
              <a:xfrm>
                <a:off x="1039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7" name="Rectangle 174"/>
              <p:cNvSpPr>
                <a:spLocks noChangeArrowheads="1"/>
              </p:cNvSpPr>
              <p:nvPr/>
            </p:nvSpPr>
            <p:spPr bwMode="auto">
              <a:xfrm>
                <a:off x="979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8" name="Rectangle 175"/>
              <p:cNvSpPr>
                <a:spLocks noChangeArrowheads="1"/>
              </p:cNvSpPr>
              <p:nvPr/>
            </p:nvSpPr>
            <p:spPr bwMode="auto">
              <a:xfrm>
                <a:off x="3103" y="202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9" name="Rectangle 176"/>
              <p:cNvSpPr>
                <a:spLocks noChangeArrowheads="1"/>
              </p:cNvSpPr>
              <p:nvPr/>
            </p:nvSpPr>
            <p:spPr bwMode="auto">
              <a:xfrm>
                <a:off x="2478" y="202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0" name="Rectangle 177"/>
              <p:cNvSpPr>
                <a:spLocks noChangeArrowheads="1"/>
              </p:cNvSpPr>
              <p:nvPr/>
            </p:nvSpPr>
            <p:spPr bwMode="auto">
              <a:xfrm>
                <a:off x="1524" y="202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1" name="Rectangle 178"/>
              <p:cNvSpPr>
                <a:spLocks noChangeArrowheads="1"/>
              </p:cNvSpPr>
              <p:nvPr/>
            </p:nvSpPr>
            <p:spPr bwMode="auto">
              <a:xfrm>
                <a:off x="1303" y="202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2" name="Rectangle 179"/>
              <p:cNvSpPr>
                <a:spLocks noChangeArrowheads="1"/>
              </p:cNvSpPr>
              <p:nvPr/>
            </p:nvSpPr>
            <p:spPr bwMode="auto">
              <a:xfrm>
                <a:off x="2675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3" name="Rectangle 180"/>
              <p:cNvSpPr>
                <a:spLocks noChangeArrowheads="1"/>
              </p:cNvSpPr>
              <p:nvPr/>
            </p:nvSpPr>
            <p:spPr bwMode="auto">
              <a:xfrm>
                <a:off x="1609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4" name="Rectangle 181"/>
              <p:cNvSpPr>
                <a:spLocks noChangeArrowheads="1"/>
              </p:cNvSpPr>
              <p:nvPr/>
            </p:nvSpPr>
            <p:spPr bwMode="auto">
              <a:xfrm>
                <a:off x="873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5" name="Rectangle 182"/>
              <p:cNvSpPr>
                <a:spLocks noChangeArrowheads="1"/>
              </p:cNvSpPr>
              <p:nvPr/>
            </p:nvSpPr>
            <p:spPr bwMode="auto">
              <a:xfrm>
                <a:off x="2556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6" name="Rectangle 183"/>
              <p:cNvSpPr>
                <a:spLocks noChangeArrowheads="1"/>
              </p:cNvSpPr>
              <p:nvPr/>
            </p:nvSpPr>
            <p:spPr bwMode="auto">
              <a:xfrm>
                <a:off x="1421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72" name="Rectangle 184"/>
            <p:cNvSpPr>
              <a:spLocks noChangeArrowheads="1"/>
            </p:cNvSpPr>
            <p:nvPr/>
          </p:nvSpPr>
          <p:spPr bwMode="auto">
            <a:xfrm>
              <a:off x="3240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3" name="Rectangle 185"/>
            <p:cNvSpPr>
              <a:spLocks noChangeArrowheads="1"/>
            </p:cNvSpPr>
            <p:nvPr/>
          </p:nvSpPr>
          <p:spPr bwMode="auto">
            <a:xfrm>
              <a:off x="3478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4" name="Rectangle 186"/>
            <p:cNvSpPr>
              <a:spLocks noChangeArrowheads="1"/>
            </p:cNvSpPr>
            <p:nvPr/>
          </p:nvSpPr>
          <p:spPr bwMode="auto">
            <a:xfrm>
              <a:off x="3888" y="203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75" name="Group 187"/>
            <p:cNvGrpSpPr>
              <a:grpSpLocks/>
            </p:cNvGrpSpPr>
            <p:nvPr/>
          </p:nvGrpSpPr>
          <p:grpSpPr bwMode="auto">
            <a:xfrm>
              <a:off x="4247" y="2024"/>
              <a:ext cx="561" cy="169"/>
              <a:chOff x="4247" y="2024"/>
              <a:chExt cx="561" cy="169"/>
            </a:xfrm>
          </p:grpSpPr>
          <p:sp>
            <p:nvSpPr>
              <p:cNvPr id="18581" name="Rectangle 188"/>
              <p:cNvSpPr>
                <a:spLocks noChangeArrowheads="1"/>
              </p:cNvSpPr>
              <p:nvPr/>
            </p:nvSpPr>
            <p:spPr bwMode="auto">
              <a:xfrm>
                <a:off x="4680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2" name="Rectangle 189"/>
              <p:cNvSpPr>
                <a:spLocks noChangeArrowheads="1"/>
              </p:cNvSpPr>
              <p:nvPr/>
            </p:nvSpPr>
            <p:spPr bwMode="auto">
              <a:xfrm>
                <a:off x="4247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3" name="Rectangle 190"/>
              <p:cNvSpPr>
                <a:spLocks noChangeArrowheads="1"/>
              </p:cNvSpPr>
              <p:nvPr/>
            </p:nvSpPr>
            <p:spPr bwMode="auto">
              <a:xfrm>
                <a:off x="4575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4" name="Rectangle 191"/>
              <p:cNvSpPr>
                <a:spLocks noChangeArrowheads="1"/>
              </p:cNvSpPr>
              <p:nvPr/>
            </p:nvSpPr>
            <p:spPr bwMode="auto">
              <a:xfrm>
                <a:off x="4347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5" name="Rectangle 192"/>
              <p:cNvSpPr>
                <a:spLocks noChangeArrowheads="1"/>
              </p:cNvSpPr>
              <p:nvPr/>
            </p:nvSpPr>
            <p:spPr bwMode="auto">
              <a:xfrm>
                <a:off x="4450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76" name="Rectangle 193"/>
            <p:cNvSpPr>
              <a:spLocks noChangeArrowheads="1"/>
            </p:cNvSpPr>
            <p:nvPr/>
          </p:nvSpPr>
          <p:spPr bwMode="auto">
            <a:xfrm>
              <a:off x="4843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7" name="Rectangle 194"/>
            <p:cNvSpPr>
              <a:spLocks noChangeArrowheads="1"/>
            </p:cNvSpPr>
            <p:nvPr/>
          </p:nvSpPr>
          <p:spPr bwMode="auto">
            <a:xfrm>
              <a:off x="204" y="2287"/>
              <a:ext cx="4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在 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18478" name="Rectangle 195"/>
            <p:cNvSpPr>
              <a:spLocks noChangeArrowheads="1"/>
            </p:cNvSpPr>
            <p:nvPr/>
          </p:nvSpPr>
          <p:spPr bwMode="auto">
            <a:xfrm>
              <a:off x="602" y="2364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9" name="Rectangle 196"/>
            <p:cNvSpPr>
              <a:spLocks noChangeArrowheads="1"/>
            </p:cNvSpPr>
            <p:nvPr/>
          </p:nvSpPr>
          <p:spPr bwMode="auto">
            <a:xfrm>
              <a:off x="647" y="236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0" name="Rectangle 197"/>
            <p:cNvSpPr>
              <a:spLocks noChangeArrowheads="1"/>
            </p:cNvSpPr>
            <p:nvPr/>
          </p:nvSpPr>
          <p:spPr bwMode="auto">
            <a:xfrm>
              <a:off x="784" y="2287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1" name="Rectangle 198"/>
            <p:cNvSpPr>
              <a:spLocks noChangeArrowheads="1"/>
            </p:cNvSpPr>
            <p:nvPr/>
          </p:nvSpPr>
          <p:spPr bwMode="auto">
            <a:xfrm>
              <a:off x="204" y="253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2" name="Group 199"/>
            <p:cNvGrpSpPr>
              <a:grpSpLocks/>
            </p:cNvGrpSpPr>
            <p:nvPr/>
          </p:nvGrpSpPr>
          <p:grpSpPr bwMode="auto">
            <a:xfrm>
              <a:off x="623" y="2518"/>
              <a:ext cx="3564" cy="169"/>
              <a:chOff x="623" y="2518"/>
              <a:chExt cx="3564" cy="169"/>
            </a:xfrm>
          </p:grpSpPr>
          <p:sp>
            <p:nvSpPr>
              <p:cNvPr id="18547" name="Rectangle 200"/>
              <p:cNvSpPr>
                <a:spLocks noChangeArrowheads="1"/>
              </p:cNvSpPr>
              <p:nvPr/>
            </p:nvSpPr>
            <p:spPr bwMode="auto">
              <a:xfrm>
                <a:off x="4120" y="252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8" name="Rectangle 201"/>
              <p:cNvSpPr>
                <a:spLocks noChangeArrowheads="1"/>
              </p:cNvSpPr>
              <p:nvPr/>
            </p:nvSpPr>
            <p:spPr bwMode="auto">
              <a:xfrm>
                <a:off x="3275" y="252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9" name="Rectangle 202"/>
              <p:cNvSpPr>
                <a:spLocks noChangeArrowheads="1"/>
              </p:cNvSpPr>
              <p:nvPr/>
            </p:nvSpPr>
            <p:spPr bwMode="auto">
              <a:xfrm>
                <a:off x="2321" y="2522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0" name="Rectangle 203"/>
              <p:cNvSpPr>
                <a:spLocks noChangeArrowheads="1"/>
              </p:cNvSpPr>
              <p:nvPr/>
            </p:nvSpPr>
            <p:spPr bwMode="auto">
              <a:xfrm>
                <a:off x="1887" y="2522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1" name="Rectangle 204"/>
              <p:cNvSpPr>
                <a:spLocks noChangeArrowheads="1"/>
              </p:cNvSpPr>
              <p:nvPr/>
            </p:nvSpPr>
            <p:spPr bwMode="auto">
              <a:xfrm>
                <a:off x="3975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2" name="Rectangle 205"/>
              <p:cNvSpPr>
                <a:spLocks noChangeArrowheads="1"/>
              </p:cNvSpPr>
              <p:nvPr/>
            </p:nvSpPr>
            <p:spPr bwMode="auto">
              <a:xfrm>
                <a:off x="3856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3" name="Rectangle 206"/>
              <p:cNvSpPr>
                <a:spLocks noChangeArrowheads="1"/>
              </p:cNvSpPr>
              <p:nvPr/>
            </p:nvSpPr>
            <p:spPr bwMode="auto">
              <a:xfrm>
                <a:off x="3794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4" name="Rectangle 207"/>
              <p:cNvSpPr>
                <a:spLocks noChangeArrowheads="1"/>
              </p:cNvSpPr>
              <p:nvPr/>
            </p:nvSpPr>
            <p:spPr bwMode="auto">
              <a:xfrm>
                <a:off x="3619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5" name="Rectangle 208"/>
              <p:cNvSpPr>
                <a:spLocks noChangeArrowheads="1"/>
              </p:cNvSpPr>
              <p:nvPr/>
            </p:nvSpPr>
            <p:spPr bwMode="auto">
              <a:xfrm>
                <a:off x="3483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6" name="Rectangle 209"/>
              <p:cNvSpPr>
                <a:spLocks noChangeArrowheads="1"/>
              </p:cNvSpPr>
              <p:nvPr/>
            </p:nvSpPr>
            <p:spPr bwMode="auto">
              <a:xfrm>
                <a:off x="3359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7" name="Rectangle 210"/>
              <p:cNvSpPr>
                <a:spLocks noChangeArrowheads="1"/>
              </p:cNvSpPr>
              <p:nvPr/>
            </p:nvSpPr>
            <p:spPr bwMode="auto">
              <a:xfrm>
                <a:off x="3131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8" name="Rectangle 211"/>
              <p:cNvSpPr>
                <a:spLocks noChangeArrowheads="1"/>
              </p:cNvSpPr>
              <p:nvPr/>
            </p:nvSpPr>
            <p:spPr bwMode="auto">
              <a:xfrm>
                <a:off x="3011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9" name="Rectangle 212"/>
              <p:cNvSpPr>
                <a:spLocks noChangeArrowheads="1"/>
              </p:cNvSpPr>
              <p:nvPr/>
            </p:nvSpPr>
            <p:spPr bwMode="auto">
              <a:xfrm>
                <a:off x="2610" y="2533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0" name="Rectangle 213"/>
              <p:cNvSpPr>
                <a:spLocks noChangeArrowheads="1"/>
              </p:cNvSpPr>
              <p:nvPr/>
            </p:nvSpPr>
            <p:spPr bwMode="auto">
              <a:xfrm>
                <a:off x="2576" y="2533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1" name="Rectangle 214"/>
              <p:cNvSpPr>
                <a:spLocks noChangeArrowheads="1"/>
              </p:cNvSpPr>
              <p:nvPr/>
            </p:nvSpPr>
            <p:spPr bwMode="auto">
              <a:xfrm>
                <a:off x="2508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2" name="Rectangle 215"/>
              <p:cNvSpPr>
                <a:spLocks noChangeArrowheads="1"/>
              </p:cNvSpPr>
              <p:nvPr/>
            </p:nvSpPr>
            <p:spPr bwMode="auto">
              <a:xfrm>
                <a:off x="2265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3" name="Rectangle 216"/>
              <p:cNvSpPr>
                <a:spLocks noChangeArrowheads="1"/>
              </p:cNvSpPr>
              <p:nvPr/>
            </p:nvSpPr>
            <p:spPr bwMode="auto">
              <a:xfrm>
                <a:off x="2128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4" name="Rectangle 217"/>
              <p:cNvSpPr>
                <a:spLocks noChangeArrowheads="1"/>
              </p:cNvSpPr>
              <p:nvPr/>
            </p:nvSpPr>
            <p:spPr bwMode="auto">
              <a:xfrm>
                <a:off x="2005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5" name="Rectangle 218"/>
              <p:cNvSpPr>
                <a:spLocks noChangeArrowheads="1"/>
              </p:cNvSpPr>
              <p:nvPr/>
            </p:nvSpPr>
            <p:spPr bwMode="auto">
              <a:xfrm>
                <a:off x="1742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6" name="Rectangle 219"/>
              <p:cNvSpPr>
                <a:spLocks noChangeArrowheads="1"/>
              </p:cNvSpPr>
              <p:nvPr/>
            </p:nvSpPr>
            <p:spPr bwMode="auto">
              <a:xfrm>
                <a:off x="1623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7" name="Rectangle 220"/>
              <p:cNvSpPr>
                <a:spLocks noChangeArrowheads="1"/>
              </p:cNvSpPr>
              <p:nvPr/>
            </p:nvSpPr>
            <p:spPr bwMode="auto">
              <a:xfrm>
                <a:off x="1354" y="2533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5417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8" name="Rectangle 221"/>
              <p:cNvSpPr>
                <a:spLocks noChangeArrowheads="1"/>
              </p:cNvSpPr>
              <p:nvPr/>
            </p:nvSpPr>
            <p:spPr bwMode="auto">
              <a:xfrm>
                <a:off x="1320" y="2533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9" name="Rectangle 222"/>
              <p:cNvSpPr>
                <a:spLocks noChangeArrowheads="1"/>
              </p:cNvSpPr>
              <p:nvPr/>
            </p:nvSpPr>
            <p:spPr bwMode="auto">
              <a:xfrm>
                <a:off x="1252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0" name="Rectangle 223"/>
              <p:cNvSpPr>
                <a:spLocks noChangeArrowheads="1"/>
              </p:cNvSpPr>
              <p:nvPr/>
            </p:nvSpPr>
            <p:spPr bwMode="auto">
              <a:xfrm>
                <a:off x="986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1" name="Rectangle 224"/>
              <p:cNvSpPr>
                <a:spLocks noChangeArrowheads="1"/>
              </p:cNvSpPr>
              <p:nvPr/>
            </p:nvSpPr>
            <p:spPr bwMode="auto">
              <a:xfrm>
                <a:off x="849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2" name="Rectangle 225"/>
              <p:cNvSpPr>
                <a:spLocks noChangeArrowheads="1"/>
              </p:cNvSpPr>
              <p:nvPr/>
            </p:nvSpPr>
            <p:spPr bwMode="auto">
              <a:xfrm>
                <a:off x="726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3" name="Rectangle 226"/>
              <p:cNvSpPr>
                <a:spLocks noChangeArrowheads="1"/>
              </p:cNvSpPr>
              <p:nvPr/>
            </p:nvSpPr>
            <p:spPr bwMode="auto">
              <a:xfrm>
                <a:off x="3692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4" name="Rectangle 227"/>
              <p:cNvSpPr>
                <a:spLocks noChangeArrowheads="1"/>
              </p:cNvSpPr>
              <p:nvPr/>
            </p:nvSpPr>
            <p:spPr bwMode="auto">
              <a:xfrm>
                <a:off x="3408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5" name="Rectangle 228"/>
              <p:cNvSpPr>
                <a:spLocks noChangeArrowheads="1"/>
              </p:cNvSpPr>
              <p:nvPr/>
            </p:nvSpPr>
            <p:spPr bwMode="auto">
              <a:xfrm>
                <a:off x="2406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6" name="Rectangle 229"/>
              <p:cNvSpPr>
                <a:spLocks noChangeArrowheads="1"/>
              </p:cNvSpPr>
              <p:nvPr/>
            </p:nvSpPr>
            <p:spPr bwMode="auto">
              <a:xfrm>
                <a:off x="2054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7" name="Rectangle 230"/>
              <p:cNvSpPr>
                <a:spLocks noChangeArrowheads="1"/>
              </p:cNvSpPr>
              <p:nvPr/>
            </p:nvSpPr>
            <p:spPr bwMode="auto">
              <a:xfrm>
                <a:off x="1177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8" name="Rectangle 231"/>
              <p:cNvSpPr>
                <a:spLocks noChangeArrowheads="1"/>
              </p:cNvSpPr>
              <p:nvPr/>
            </p:nvSpPr>
            <p:spPr bwMode="auto">
              <a:xfrm>
                <a:off x="1067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9" name="Rectangle 232"/>
              <p:cNvSpPr>
                <a:spLocks noChangeArrowheads="1"/>
              </p:cNvSpPr>
              <p:nvPr/>
            </p:nvSpPr>
            <p:spPr bwMode="auto">
              <a:xfrm>
                <a:off x="775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0" name="Rectangle 233"/>
              <p:cNvSpPr>
                <a:spLocks noChangeArrowheads="1"/>
              </p:cNvSpPr>
              <p:nvPr/>
            </p:nvSpPr>
            <p:spPr bwMode="auto">
              <a:xfrm>
                <a:off x="623" y="2518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83" name="Rectangle 234"/>
            <p:cNvSpPr>
              <a:spLocks noChangeArrowheads="1"/>
            </p:cNvSpPr>
            <p:nvPr/>
          </p:nvSpPr>
          <p:spPr bwMode="auto">
            <a:xfrm>
              <a:off x="4205" y="253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4" name="Rectangle 235"/>
            <p:cNvSpPr>
              <a:spLocks noChangeArrowheads="1"/>
            </p:cNvSpPr>
            <p:nvPr/>
          </p:nvSpPr>
          <p:spPr bwMode="auto">
            <a:xfrm>
              <a:off x="204" y="280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5" name="Group 236"/>
            <p:cNvGrpSpPr>
              <a:grpSpLocks/>
            </p:cNvGrpSpPr>
            <p:nvPr/>
          </p:nvGrpSpPr>
          <p:grpSpPr bwMode="auto">
            <a:xfrm>
              <a:off x="623" y="2747"/>
              <a:ext cx="1814" cy="211"/>
              <a:chOff x="623" y="2747"/>
              <a:chExt cx="1814" cy="211"/>
            </a:xfrm>
          </p:grpSpPr>
          <p:sp>
            <p:nvSpPr>
              <p:cNvPr id="18529" name="Rectangle 237"/>
              <p:cNvSpPr>
                <a:spLocks noChangeArrowheads="1"/>
              </p:cNvSpPr>
              <p:nvPr/>
            </p:nvSpPr>
            <p:spPr bwMode="auto">
              <a:xfrm>
                <a:off x="725" y="274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0" name="Rectangle 238"/>
              <p:cNvSpPr>
                <a:spLocks noChangeArrowheads="1"/>
              </p:cNvSpPr>
              <p:nvPr/>
            </p:nvSpPr>
            <p:spPr bwMode="auto">
              <a:xfrm>
                <a:off x="996" y="274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1" name="Rectangle 239"/>
              <p:cNvSpPr>
                <a:spLocks noChangeArrowheads="1"/>
              </p:cNvSpPr>
              <p:nvPr/>
            </p:nvSpPr>
            <p:spPr bwMode="auto">
              <a:xfrm>
                <a:off x="2359" y="2804"/>
                <a:ext cx="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2" name="Rectangle 240"/>
              <p:cNvSpPr>
                <a:spLocks noChangeArrowheads="1"/>
              </p:cNvSpPr>
              <p:nvPr/>
            </p:nvSpPr>
            <p:spPr bwMode="auto">
              <a:xfrm>
                <a:off x="2113" y="2804"/>
                <a:ext cx="1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3" name="Rectangle 241"/>
              <p:cNvSpPr>
                <a:spLocks noChangeArrowheads="1"/>
              </p:cNvSpPr>
              <p:nvPr/>
            </p:nvSpPr>
            <p:spPr bwMode="auto">
              <a:xfrm>
                <a:off x="1928" y="2804"/>
                <a:ext cx="1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4" name="Rectangle 242"/>
              <p:cNvSpPr>
                <a:spLocks noChangeArrowheads="1"/>
              </p:cNvSpPr>
              <p:nvPr/>
            </p:nvSpPr>
            <p:spPr bwMode="auto">
              <a:xfrm>
                <a:off x="2299" y="278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°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5" name="Rectangle 243"/>
              <p:cNvSpPr>
                <a:spLocks noChangeArrowheads="1"/>
              </p:cNvSpPr>
              <p:nvPr/>
            </p:nvSpPr>
            <p:spPr bwMode="auto">
              <a:xfrm>
                <a:off x="1066" y="2789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6" name="Rectangle 244"/>
              <p:cNvSpPr>
                <a:spLocks noChangeArrowheads="1"/>
              </p:cNvSpPr>
              <p:nvPr/>
            </p:nvSpPr>
            <p:spPr bwMode="auto">
              <a:xfrm>
                <a:off x="768" y="2789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7" name="Rectangle 245"/>
              <p:cNvSpPr>
                <a:spLocks noChangeArrowheads="1"/>
              </p:cNvSpPr>
              <p:nvPr/>
            </p:nvSpPr>
            <p:spPr bwMode="auto">
              <a:xfrm>
                <a:off x="2241" y="280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/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8" name="Rectangle 246"/>
              <p:cNvSpPr>
                <a:spLocks noChangeArrowheads="1"/>
              </p:cNvSpPr>
              <p:nvPr/>
            </p:nvSpPr>
            <p:spPr bwMode="auto">
              <a:xfrm>
                <a:off x="2056" y="280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/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9" name="Rectangle 247"/>
              <p:cNvSpPr>
                <a:spLocks noChangeArrowheads="1"/>
              </p:cNvSpPr>
              <p:nvPr/>
            </p:nvSpPr>
            <p:spPr bwMode="auto">
              <a:xfrm>
                <a:off x="1661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0" name="Rectangle 248"/>
              <p:cNvSpPr>
                <a:spLocks noChangeArrowheads="1"/>
              </p:cNvSpPr>
              <p:nvPr/>
            </p:nvSpPr>
            <p:spPr bwMode="auto">
              <a:xfrm>
                <a:off x="1541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1" name="Rectangle 249"/>
              <p:cNvSpPr>
                <a:spLocks noChangeArrowheads="1"/>
              </p:cNvSpPr>
              <p:nvPr/>
            </p:nvSpPr>
            <p:spPr bwMode="auto">
              <a:xfrm>
                <a:off x="1275" y="2804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9184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2" name="Rectangle 250"/>
              <p:cNvSpPr>
                <a:spLocks noChangeArrowheads="1"/>
              </p:cNvSpPr>
              <p:nvPr/>
            </p:nvSpPr>
            <p:spPr bwMode="auto">
              <a:xfrm>
                <a:off x="1241" y="280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3" name="Rectangle 251"/>
              <p:cNvSpPr>
                <a:spLocks noChangeArrowheads="1"/>
              </p:cNvSpPr>
              <p:nvPr/>
            </p:nvSpPr>
            <p:spPr bwMode="auto">
              <a:xfrm>
                <a:off x="1172" y="280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4" name="Rectangle 252"/>
              <p:cNvSpPr>
                <a:spLocks noChangeArrowheads="1"/>
              </p:cNvSpPr>
              <p:nvPr/>
            </p:nvSpPr>
            <p:spPr bwMode="auto">
              <a:xfrm>
                <a:off x="855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5" name="Rectangle 253"/>
              <p:cNvSpPr>
                <a:spLocks noChangeArrowheads="1"/>
              </p:cNvSpPr>
              <p:nvPr/>
            </p:nvSpPr>
            <p:spPr bwMode="auto">
              <a:xfrm>
                <a:off x="1805" y="2794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6" name="Rectangle 254"/>
              <p:cNvSpPr>
                <a:spLocks noChangeArrowheads="1"/>
              </p:cNvSpPr>
              <p:nvPr/>
            </p:nvSpPr>
            <p:spPr bwMode="auto">
              <a:xfrm>
                <a:off x="623" y="2789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86" name="Rectangle 255"/>
            <p:cNvSpPr>
              <a:spLocks noChangeArrowheads="1"/>
            </p:cNvSpPr>
            <p:nvPr/>
          </p:nvSpPr>
          <p:spPr bwMode="auto">
            <a:xfrm>
              <a:off x="2478" y="280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7" name="Rectangle 256"/>
            <p:cNvSpPr>
              <a:spLocks noChangeArrowheads="1"/>
            </p:cNvSpPr>
            <p:nvPr/>
          </p:nvSpPr>
          <p:spPr bwMode="auto">
            <a:xfrm>
              <a:off x="204" y="3075"/>
              <a:ext cx="26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此处一次插值和二次插值的相对误差为：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8488" name="Rectangle 257"/>
            <p:cNvSpPr>
              <a:spLocks noChangeArrowheads="1"/>
            </p:cNvSpPr>
            <p:nvPr/>
          </p:nvSpPr>
          <p:spPr bwMode="auto">
            <a:xfrm>
              <a:off x="950" y="333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9" name="Group 258"/>
            <p:cNvGrpSpPr>
              <a:grpSpLocks/>
            </p:cNvGrpSpPr>
            <p:nvPr/>
          </p:nvGrpSpPr>
          <p:grpSpPr bwMode="auto">
            <a:xfrm>
              <a:off x="638" y="3294"/>
              <a:ext cx="2217" cy="358"/>
              <a:chOff x="638" y="3573"/>
              <a:chExt cx="2217" cy="358"/>
            </a:xfrm>
          </p:grpSpPr>
          <p:sp>
            <p:nvSpPr>
              <p:cNvPr id="18499" name="Line 259"/>
              <p:cNvSpPr>
                <a:spLocks noChangeShapeType="1"/>
              </p:cNvSpPr>
              <p:nvPr/>
            </p:nvSpPr>
            <p:spPr bwMode="auto">
              <a:xfrm>
                <a:off x="639" y="3676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0" name="Line 260"/>
              <p:cNvSpPr>
                <a:spLocks noChangeShapeType="1"/>
              </p:cNvSpPr>
              <p:nvPr/>
            </p:nvSpPr>
            <p:spPr bwMode="auto">
              <a:xfrm>
                <a:off x="802" y="3676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Line 261"/>
              <p:cNvSpPr>
                <a:spLocks noChangeShapeType="1"/>
              </p:cNvSpPr>
              <p:nvPr/>
            </p:nvSpPr>
            <p:spPr bwMode="auto">
              <a:xfrm>
                <a:off x="980" y="3754"/>
                <a:ext cx="15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2" name="Line 262"/>
              <p:cNvSpPr>
                <a:spLocks noChangeShapeType="1"/>
              </p:cNvSpPr>
              <p:nvPr/>
            </p:nvSpPr>
            <p:spPr bwMode="auto">
              <a:xfrm>
                <a:off x="964" y="3577"/>
                <a:ext cx="1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3" name="Line 263"/>
              <p:cNvSpPr>
                <a:spLocks noChangeShapeType="1"/>
              </p:cNvSpPr>
              <p:nvPr/>
            </p:nvSpPr>
            <p:spPr bwMode="auto">
              <a:xfrm>
                <a:off x="2551" y="3577"/>
                <a:ext cx="1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4" name="Rectangle 264"/>
              <p:cNvSpPr>
                <a:spLocks noChangeArrowheads="1"/>
              </p:cNvSpPr>
              <p:nvPr/>
            </p:nvSpPr>
            <p:spPr bwMode="auto">
              <a:xfrm>
                <a:off x="2663" y="366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5" name="Rectangle 265"/>
              <p:cNvSpPr>
                <a:spLocks noChangeArrowheads="1"/>
              </p:cNvSpPr>
              <p:nvPr/>
            </p:nvSpPr>
            <p:spPr bwMode="auto">
              <a:xfrm>
                <a:off x="1882" y="377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6" name="Rectangle 266"/>
              <p:cNvSpPr>
                <a:spLocks noChangeArrowheads="1"/>
              </p:cNvSpPr>
              <p:nvPr/>
            </p:nvSpPr>
            <p:spPr bwMode="auto">
              <a:xfrm>
                <a:off x="1762" y="377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7" name="Rectangle 267"/>
              <p:cNvSpPr>
                <a:spLocks noChangeArrowheads="1"/>
              </p:cNvSpPr>
              <p:nvPr/>
            </p:nvSpPr>
            <p:spPr bwMode="auto">
              <a:xfrm>
                <a:off x="1506" y="3774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8761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8" name="Rectangle 268"/>
              <p:cNvSpPr>
                <a:spLocks noChangeArrowheads="1"/>
              </p:cNvSpPr>
              <p:nvPr/>
            </p:nvSpPr>
            <p:spPr bwMode="auto">
              <a:xfrm>
                <a:off x="1472" y="377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9" name="Rectangle 269"/>
              <p:cNvSpPr>
                <a:spLocks noChangeArrowheads="1"/>
              </p:cNvSpPr>
              <p:nvPr/>
            </p:nvSpPr>
            <p:spPr bwMode="auto">
              <a:xfrm>
                <a:off x="1404" y="377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0" name="Rectangle 270"/>
              <p:cNvSpPr>
                <a:spLocks noChangeArrowheads="1"/>
              </p:cNvSpPr>
              <p:nvPr/>
            </p:nvSpPr>
            <p:spPr bwMode="auto">
              <a:xfrm>
                <a:off x="230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1" name="Rectangle 271"/>
              <p:cNvSpPr>
                <a:spLocks noChangeArrowheads="1"/>
              </p:cNvSpPr>
              <p:nvPr/>
            </p:nvSpPr>
            <p:spPr bwMode="auto">
              <a:xfrm>
                <a:off x="218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2" name="Rectangle 272"/>
              <p:cNvSpPr>
                <a:spLocks noChangeArrowheads="1"/>
              </p:cNvSpPr>
              <p:nvPr/>
            </p:nvSpPr>
            <p:spPr bwMode="auto">
              <a:xfrm>
                <a:off x="1918" y="3587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9184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3" name="Rectangle 273"/>
              <p:cNvSpPr>
                <a:spLocks noChangeArrowheads="1"/>
              </p:cNvSpPr>
              <p:nvPr/>
            </p:nvSpPr>
            <p:spPr bwMode="auto">
              <a:xfrm>
                <a:off x="1884" y="3587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4" name="Rectangle 274"/>
              <p:cNvSpPr>
                <a:spLocks noChangeArrowheads="1"/>
              </p:cNvSpPr>
              <p:nvPr/>
            </p:nvSpPr>
            <p:spPr bwMode="auto">
              <a:xfrm>
                <a:off x="1815" y="3587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5" name="Rectangle 275"/>
              <p:cNvSpPr>
                <a:spLocks noChangeArrowheads="1"/>
              </p:cNvSpPr>
              <p:nvPr/>
            </p:nvSpPr>
            <p:spPr bwMode="auto">
              <a:xfrm>
                <a:off x="1463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6" name="Rectangle 276"/>
              <p:cNvSpPr>
                <a:spLocks noChangeArrowheads="1"/>
              </p:cNvSpPr>
              <p:nvPr/>
            </p:nvSpPr>
            <p:spPr bwMode="auto">
              <a:xfrm>
                <a:off x="134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7" name="Rectangle 277"/>
              <p:cNvSpPr>
                <a:spLocks noChangeArrowheads="1"/>
              </p:cNvSpPr>
              <p:nvPr/>
            </p:nvSpPr>
            <p:spPr bwMode="auto">
              <a:xfrm>
                <a:off x="1088" y="3587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8761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8" name="Rectangle 278"/>
              <p:cNvSpPr>
                <a:spLocks noChangeArrowheads="1"/>
              </p:cNvSpPr>
              <p:nvPr/>
            </p:nvSpPr>
            <p:spPr bwMode="auto">
              <a:xfrm>
                <a:off x="1054" y="3587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9" name="Rectangle 279"/>
              <p:cNvSpPr>
                <a:spLocks noChangeArrowheads="1"/>
              </p:cNvSpPr>
              <p:nvPr/>
            </p:nvSpPr>
            <p:spPr bwMode="auto">
              <a:xfrm>
                <a:off x="985" y="3587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0" name="Rectangle 280"/>
              <p:cNvSpPr>
                <a:spLocks noChangeArrowheads="1"/>
              </p:cNvSpPr>
              <p:nvPr/>
            </p:nvSpPr>
            <p:spPr bwMode="auto">
              <a:xfrm>
                <a:off x="2055" y="3764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1" name="Rectangle 281"/>
              <p:cNvSpPr>
                <a:spLocks noChangeArrowheads="1"/>
              </p:cNvSpPr>
              <p:nvPr/>
            </p:nvSpPr>
            <p:spPr bwMode="auto">
              <a:xfrm>
                <a:off x="2026" y="3764"/>
                <a:ext cx="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2" name="Rectangle 282"/>
              <p:cNvSpPr>
                <a:spLocks noChangeArrowheads="1"/>
              </p:cNvSpPr>
              <p:nvPr/>
            </p:nvSpPr>
            <p:spPr bwMode="auto">
              <a:xfrm>
                <a:off x="2448" y="357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3" name="Rectangle 283"/>
              <p:cNvSpPr>
                <a:spLocks noChangeArrowheads="1"/>
              </p:cNvSpPr>
              <p:nvPr/>
            </p:nvSpPr>
            <p:spPr bwMode="auto">
              <a:xfrm>
                <a:off x="1608" y="357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4" name="Rectangle 284"/>
              <p:cNvSpPr>
                <a:spLocks noChangeArrowheads="1"/>
              </p:cNvSpPr>
              <p:nvPr/>
            </p:nvSpPr>
            <p:spPr bwMode="auto">
              <a:xfrm>
                <a:off x="2580" y="3655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5" name="Rectangle 285"/>
              <p:cNvSpPr>
                <a:spLocks noChangeArrowheads="1"/>
              </p:cNvSpPr>
              <p:nvPr/>
            </p:nvSpPr>
            <p:spPr bwMode="auto">
              <a:xfrm>
                <a:off x="1717" y="357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6" name="Rectangle 286"/>
              <p:cNvSpPr>
                <a:spLocks noChangeArrowheads="1"/>
              </p:cNvSpPr>
              <p:nvPr/>
            </p:nvSpPr>
            <p:spPr bwMode="auto">
              <a:xfrm>
                <a:off x="848" y="36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7" name="Rectangle 287"/>
              <p:cNvSpPr>
                <a:spLocks noChangeArrowheads="1"/>
              </p:cNvSpPr>
              <p:nvPr/>
            </p:nvSpPr>
            <p:spPr bwMode="auto">
              <a:xfrm>
                <a:off x="638" y="3655"/>
                <a:ext cx="12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zh-CN" sz="16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ε</a:t>
                </a:r>
                <a:endParaRPr lang="el-GR" altLang="zh-CN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28" name="Rectangle 288"/>
              <p:cNvSpPr>
                <a:spLocks noChangeArrowheads="1"/>
              </p:cNvSpPr>
              <p:nvPr/>
            </p:nvSpPr>
            <p:spPr bwMode="auto">
              <a:xfrm>
                <a:off x="733" y="37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90" name="Rectangle 289"/>
            <p:cNvSpPr>
              <a:spLocks noChangeArrowheads="1"/>
            </p:cNvSpPr>
            <p:nvPr/>
          </p:nvSpPr>
          <p:spPr bwMode="auto">
            <a:xfrm>
              <a:off x="2653" y="339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91" name="Rectangle 290"/>
            <p:cNvSpPr>
              <a:spLocks noChangeArrowheads="1"/>
            </p:cNvSpPr>
            <p:nvPr/>
          </p:nvSpPr>
          <p:spPr bwMode="auto">
            <a:xfrm>
              <a:off x="2690" y="340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92" name="Group 291"/>
            <p:cNvGrpSpPr>
              <a:grpSpLocks/>
            </p:cNvGrpSpPr>
            <p:nvPr/>
          </p:nvGrpSpPr>
          <p:grpSpPr bwMode="auto">
            <a:xfrm>
              <a:off x="2916" y="3385"/>
              <a:ext cx="659" cy="170"/>
              <a:chOff x="839" y="4078"/>
              <a:chExt cx="659" cy="170"/>
            </a:xfrm>
          </p:grpSpPr>
          <p:sp>
            <p:nvSpPr>
              <p:cNvPr id="18494" name="Rectangle 292"/>
              <p:cNvSpPr>
                <a:spLocks noChangeArrowheads="1"/>
              </p:cNvSpPr>
              <p:nvPr/>
            </p:nvSpPr>
            <p:spPr bwMode="auto">
              <a:xfrm>
                <a:off x="1391" y="4094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%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5" name="Rectangle 293"/>
              <p:cNvSpPr>
                <a:spLocks noChangeArrowheads="1"/>
              </p:cNvSpPr>
              <p:nvPr/>
            </p:nvSpPr>
            <p:spPr bwMode="auto">
              <a:xfrm>
                <a:off x="1050" y="4094"/>
                <a:ext cx="3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71987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6" name="Rectangle 294"/>
              <p:cNvSpPr>
                <a:spLocks noChangeArrowheads="1"/>
              </p:cNvSpPr>
              <p:nvPr/>
            </p:nvSpPr>
            <p:spPr bwMode="auto">
              <a:xfrm>
                <a:off x="1016" y="409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7" name="Rectangle 295"/>
              <p:cNvSpPr>
                <a:spLocks noChangeArrowheads="1"/>
              </p:cNvSpPr>
              <p:nvPr/>
            </p:nvSpPr>
            <p:spPr bwMode="auto">
              <a:xfrm>
                <a:off x="947" y="409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8" name="Rectangle 296"/>
              <p:cNvSpPr>
                <a:spLocks noChangeArrowheads="1"/>
              </p:cNvSpPr>
              <p:nvPr/>
            </p:nvSpPr>
            <p:spPr bwMode="auto">
              <a:xfrm>
                <a:off x="839" y="407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93" name="Rectangle 297"/>
            <p:cNvSpPr>
              <a:spLocks noChangeArrowheads="1"/>
            </p:cNvSpPr>
            <p:nvPr/>
          </p:nvSpPr>
          <p:spPr bwMode="auto">
            <a:xfrm>
              <a:off x="3600" y="3400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DC51B0A-848D-4ACB-8C3B-7C75D8CBEDAD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64C7D6EB-C9EC-4161-A8B1-A3DC7C93F6AB}"/>
              </a:ext>
            </a:extLst>
          </p:cNvPr>
          <p:cNvCxnSpPr>
            <a:cxnSpLocks/>
          </p:cNvCxnSpPr>
          <p:nvPr/>
        </p:nvCxnSpPr>
        <p:spPr>
          <a:xfrm>
            <a:off x="2051051" y="3717032"/>
            <a:ext cx="41163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/>
              <a:t>三次：每一小段都是三次多项式</a:t>
            </a:r>
          </a:p>
          <a:p>
            <a:pPr eaLnBrk="1" hangingPunct="1"/>
            <a:r>
              <a:rPr lang="zh-CN" altLang="en-US" dirty="0"/>
              <a:t>样条：导数连续（二阶）</a:t>
            </a:r>
          </a:p>
          <a:p>
            <a:pPr eaLnBrk="1" hangingPunct="1"/>
            <a:r>
              <a:rPr lang="zh-CN" altLang="en-US" dirty="0"/>
              <a:t>如果不说次数，只是说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样条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660033"/>
                </a:solidFill>
              </a:rPr>
              <a:t>默认</a:t>
            </a:r>
            <a:r>
              <a:rPr lang="zh-CN" altLang="en-US" dirty="0"/>
              <a:t>为三次</a:t>
            </a:r>
          </a:p>
          <a:p>
            <a:pPr eaLnBrk="1" hangingPunct="1"/>
            <a:r>
              <a:rPr lang="zh-CN" altLang="en-US" dirty="0"/>
              <a:t>因为：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早期工程师制图时</a:t>
            </a:r>
            <a:r>
              <a:rPr lang="en-US" altLang="zh-CN" dirty="0"/>
              <a:t>,</a:t>
            </a:r>
            <a:r>
              <a:rPr lang="zh-CN" altLang="en-US" dirty="0"/>
              <a:t>把富有弹性的细长木条</a:t>
            </a:r>
            <a:r>
              <a:rPr lang="en-US" altLang="zh-CN" dirty="0"/>
              <a:t>(</a:t>
            </a:r>
            <a:r>
              <a:rPr lang="zh-CN" altLang="en-US" dirty="0"/>
              <a:t>所谓样条</a:t>
            </a:r>
            <a:r>
              <a:rPr lang="en-US" altLang="zh-CN" dirty="0"/>
              <a:t>spline)</a:t>
            </a:r>
            <a:r>
              <a:rPr lang="zh-CN" altLang="en-US" dirty="0"/>
              <a:t>用压铁固定在样点上</a:t>
            </a:r>
            <a:r>
              <a:rPr lang="en-US" altLang="zh-CN" dirty="0"/>
              <a:t>,</a:t>
            </a:r>
            <a:r>
              <a:rPr lang="zh-CN" altLang="en-US" dirty="0"/>
              <a:t>在其它地方让它自由弯曲</a:t>
            </a:r>
            <a:r>
              <a:rPr lang="en-US" altLang="zh-CN" dirty="0"/>
              <a:t>,</a:t>
            </a:r>
            <a:r>
              <a:rPr lang="zh-CN" altLang="en-US" dirty="0"/>
              <a:t>然后画下长条的曲线</a:t>
            </a:r>
            <a:r>
              <a:rPr lang="en-US" altLang="zh-CN" dirty="0"/>
              <a:t>,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FF0000"/>
                </a:solidFill>
              </a:rPr>
              <a:t>样条曲线</a:t>
            </a:r>
            <a:r>
              <a:rPr lang="en-US" altLang="zh-CN" dirty="0"/>
              <a:t>.</a:t>
            </a:r>
            <a:r>
              <a:rPr lang="en-US" altLang="zh-CN" dirty="0">
                <a:latin typeface="Arial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它其实是节点上要求二阶导数连续的分段三次曲线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E66EAA-A43B-4A9B-BC51-E1735650D754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三次样条（插值）函数</a:t>
            </a:r>
          </a:p>
        </p:txBody>
      </p:sp>
      <p:pic>
        <p:nvPicPr>
          <p:cNvPr id="20483" name="Picture 4" descr="三次样条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4656485-CA60-4445-B08E-7C34A7A71F9A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牛顿插值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b="1" dirty="0"/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B48A008-1BD3-4487-9F4C-7867A432EDDE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三次样条插值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给定插值节点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⋯,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三次样条插值函数的形式为：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             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:r>
                  <a:rPr lang="zh-CN" altLang="en-US" b="0" dirty="0">
                    <a:ea typeface="Cambria Math"/>
                  </a:rPr>
                  <a:t>要确定系数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=1,2,⋯,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共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个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未知数</m:t>
                    </m:r>
                  </m:oMath>
                </a14:m>
                <a:endParaRPr lang="en-US" altLang="zh-CN" sz="28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47A83-D788-4051-8A9E-1427DA629C8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3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函数值约束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4561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/>
                  <a:t>还是只有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2n</a:t>
                </a:r>
                <a:r>
                  <a:rPr lang="zh-CN" altLang="en-US" sz="2800" dirty="0"/>
                  <a:t>个，每个样条函数经过两个点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456113"/>
              </a:xfrm>
              <a:blipFill rotWithShape="1">
                <a:blip r:embed="rId2"/>
                <a:stretch>
                  <a:fillRect l="-1481" t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8864568-82A3-4FE1-832C-6AD1137367A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一阶导数连续约束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6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还是有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n-1</a:t>
                </a:r>
                <a:r>
                  <a:rPr lang="zh-CN" altLang="en-US" dirty="0"/>
                  <a:t>个，只在内部点成立</a:t>
                </a:r>
                <a:br>
                  <a:rPr lang="en-US" altLang="zh-CN" dirty="0"/>
                </a:br>
                <a:r>
                  <a:rPr lang="zh-CN" altLang="en-US" dirty="0"/>
                  <a:t>样条函数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的导函数为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，在内部点一阶导数相等可建立方程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      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      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2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2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200" b="0" dirty="0"/>
                  <a:t>0</a:t>
                </a:r>
                <a:br>
                  <a:rPr lang="en-US" altLang="zh-CN" sz="2800" b="0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3555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2" t="-2329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5C6AB18-ED22-4E1E-B303-277878D7E8D9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二阶导数连续约束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一样有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n-1</a:t>
                </a:r>
                <a:r>
                  <a:rPr lang="zh-CN" altLang="en-US" dirty="0"/>
                  <a:t>个，只在内部点成立</a:t>
                </a:r>
                <a:br>
                  <a:rPr lang="en-US" altLang="zh-CN" dirty="0"/>
                </a:br>
                <a:r>
                  <a:rPr lang="zh-CN" altLang="en-US" sz="2800" dirty="0"/>
                  <a:t>样条函数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的二阶导函数为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在内部点二阶导数相等，可建立方程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  <a:ea typeface="Cambria Math"/>
                      </a:rPr>
                      <m:t>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r>
                  <a:rPr lang="zh-CN" altLang="en-US" dirty="0"/>
                  <a:t>前述条件共计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4n-2</a:t>
                </a:r>
                <a:r>
                  <a:rPr lang="zh-CN" altLang="en-US" dirty="0"/>
                  <a:t>个，还需要增加两个条件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2" t="-2329" r="-1704" b="-10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23D3BD-79C3-495F-AE0A-41CC208A0997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0C43BF3-AF55-4EF8-9998-52DB1BD1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2133600"/>
            <a:ext cx="488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0033"/>
                </a:solidFill>
              </a:rPr>
              <a:t>书上的表述方法略有不同</a:t>
            </a:r>
            <a:r>
              <a:rPr lang="zh-CN" altLang="en-US" sz="2000" b="1" dirty="0">
                <a:solidFill>
                  <a:srgbClr val="660033"/>
                </a:solidFill>
                <a:sym typeface="Wingdings" pitchFamily="2" charset="2"/>
              </a:rPr>
              <a:t></a:t>
            </a:r>
            <a:endParaRPr lang="zh-CN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边界条件</a:t>
            </a:r>
          </a:p>
        </p:txBody>
      </p:sp>
      <p:pic>
        <p:nvPicPr>
          <p:cNvPr id="25603" name="Picture 4" descr="边界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9725"/>
            <a:ext cx="64770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B01E769-DEDE-47CE-8545-957DAC6B1DC2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三次样条插值问题的解法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方法一</a:t>
            </a:r>
            <a:r>
              <a:rPr lang="en-US" altLang="zh-CN" dirty="0"/>
              <a:t>(P42)</a:t>
            </a:r>
            <a:r>
              <a:rPr lang="zh-CN" altLang="en-US" dirty="0"/>
              <a:t>：利用三次埃尔米特方法</a:t>
            </a:r>
          </a:p>
          <a:p>
            <a:pPr lvl="1" eaLnBrk="1" hangingPunct="1"/>
            <a:r>
              <a:rPr lang="zh-CN" altLang="en-US" dirty="0"/>
              <a:t>需要一阶导数值</a:t>
            </a:r>
          </a:p>
          <a:p>
            <a:pPr lvl="1" eaLnBrk="1" hangingPunct="1"/>
            <a:r>
              <a:rPr lang="zh-CN" altLang="en-US" dirty="0"/>
              <a:t>没有先假定</a:t>
            </a:r>
          </a:p>
          <a:p>
            <a:pPr lvl="1" eaLnBrk="1" hangingPunct="1"/>
            <a:r>
              <a:rPr lang="zh-CN" altLang="en-US" dirty="0"/>
              <a:t>构造好了之后再把它们当未知数解出来</a:t>
            </a:r>
          </a:p>
          <a:p>
            <a:pPr eaLnBrk="1" hangingPunct="1"/>
            <a:r>
              <a:rPr lang="zh-CN" altLang="en-US" dirty="0"/>
              <a:t>方法二</a:t>
            </a:r>
            <a:r>
              <a:rPr lang="en-US" altLang="zh-CN" dirty="0"/>
              <a:t>(P43)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假定二阶导数值</a:t>
            </a:r>
          </a:p>
          <a:p>
            <a:pPr lvl="1" eaLnBrk="1" hangingPunct="1"/>
            <a:r>
              <a:rPr lang="zh-CN" altLang="en-US" dirty="0"/>
              <a:t>解三弯矩方程⊙</a:t>
            </a:r>
            <a:r>
              <a:rPr lang="en-US" altLang="zh-CN" dirty="0"/>
              <a:t>﹏⊙b</a:t>
            </a:r>
            <a:endParaRPr lang="zh-CN" altLang="en-US" dirty="0"/>
          </a:p>
          <a:p>
            <a:pPr eaLnBrk="1" hangingPunct="1"/>
            <a:r>
              <a:rPr lang="zh-CN" altLang="en-US" dirty="0"/>
              <a:t>方法三：调用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zh-CN" altLang="en-US" sz="3600" dirty="0"/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CDCA24C-4680-401D-9587-0BD1AD6BFE58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234336-E540-46D2-A79C-59CF860CC23A}"/>
              </a:ext>
            </a:extLst>
          </p:cNvPr>
          <p:cNvSpPr txBox="1"/>
          <p:nvPr/>
        </p:nvSpPr>
        <p:spPr>
          <a:xfrm>
            <a:off x="6804248" y="450912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三对角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严格对角占优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追赶法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  <a:r>
              <a:rPr lang="en-US" altLang="zh-CN"/>
              <a:t>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05064"/>
            <a:ext cx="8229600" cy="20512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Example207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660033"/>
                </a:solidFill>
              </a:rPr>
              <a:t>注：</a:t>
            </a:r>
            <a:r>
              <a:rPr lang="en-US" altLang="zh-CN" sz="2400" dirty="0" err="1">
                <a:solidFill>
                  <a:srgbClr val="660033"/>
                </a:solidFill>
              </a:rPr>
              <a:t>matlab</a:t>
            </a:r>
            <a:r>
              <a:rPr lang="zh-CN" altLang="en-US" sz="2400" dirty="0">
                <a:solidFill>
                  <a:srgbClr val="660033"/>
                </a:solidFill>
              </a:rPr>
              <a:t>默认的边界条件是</a:t>
            </a:r>
            <a:r>
              <a:rPr lang="en-US" altLang="zh-CN" sz="2400" dirty="0">
                <a:solidFill>
                  <a:srgbClr val="660033"/>
                </a:solidFill>
              </a:rPr>
              <a:t>not-a-knot</a:t>
            </a:r>
            <a:r>
              <a:rPr lang="zh-CN" altLang="en-US" sz="2400" dirty="0">
                <a:solidFill>
                  <a:srgbClr val="660033"/>
                </a:solidFill>
              </a:rPr>
              <a:t>边界条件，也就是</a:t>
            </a:r>
            <a:r>
              <a:rPr lang="zh-CN" altLang="en-US" sz="2400" b="1" dirty="0">
                <a:solidFill>
                  <a:srgbClr val="660033"/>
                </a:solidFill>
              </a:rPr>
              <a:t>第一个点的三次导数和第二点的三次导数一样</a:t>
            </a:r>
            <a:r>
              <a:rPr lang="zh-CN" altLang="en-US" sz="2400" dirty="0">
                <a:solidFill>
                  <a:srgbClr val="660033"/>
                </a:solidFill>
              </a:rPr>
              <a:t>；</a:t>
            </a:r>
            <a:r>
              <a:rPr lang="zh-CN" altLang="en-US" sz="2400" b="1" dirty="0">
                <a:solidFill>
                  <a:srgbClr val="660033"/>
                </a:solidFill>
              </a:rPr>
              <a:t>最后一个点的三次导数和倒数第二个点一样</a:t>
            </a:r>
            <a:r>
              <a:rPr lang="zh-CN" altLang="en-US" sz="2400" dirty="0">
                <a:solidFill>
                  <a:srgbClr val="660033"/>
                </a:solidFill>
              </a:rPr>
              <a:t>。</a:t>
            </a:r>
            <a:r>
              <a:rPr lang="zh-CN" altLang="en-US" sz="2400" dirty="0"/>
              <a:t> </a:t>
            </a:r>
          </a:p>
        </p:txBody>
      </p:sp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D4B6812-9513-40E7-9A03-F1547C666378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48E6EC-1ACC-4FB6-89AC-6668C1F8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8" y="2144946"/>
            <a:ext cx="8282552" cy="13144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例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4"/>
          <a:stretch/>
        </p:blipFill>
        <p:spPr bwMode="auto">
          <a:xfrm>
            <a:off x="533400" y="2784476"/>
            <a:ext cx="8153400" cy="94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  <a:r>
              <a:rPr lang="en-US" altLang="zh-CN"/>
              <a:t>2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example208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与龙格现象实验对比</a:t>
            </a:r>
            <a:r>
              <a:rPr lang="zh-CN" altLang="en-US" sz="2800" dirty="0">
                <a:sym typeface="Wingdings" pitchFamily="2" charset="2"/>
              </a:rPr>
              <a:t>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与线性分段插值对比</a:t>
            </a:r>
            <a:r>
              <a:rPr lang="zh-CN" altLang="en-US" sz="2800" dirty="0">
                <a:sym typeface="Wingdings" pitchFamily="2" charset="2"/>
              </a:rPr>
              <a:t></a:t>
            </a:r>
            <a:endParaRPr lang="zh-CN" altLang="en-US" sz="2800" dirty="0"/>
          </a:p>
        </p:txBody>
      </p:sp>
      <p:graphicFrame>
        <p:nvGraphicFramePr>
          <p:cNvPr id="2867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3810000"/>
          <a:ext cx="7924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05300" imgH="419100" progId="Equation.3">
                  <p:embed/>
                </p:oleObj>
              </mc:Choice>
              <mc:Fallback>
                <p:oleObj name="公式" r:id="rId3" imgW="4305300" imgH="4191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7924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CE8D9D-9A0A-4BED-8631-A99F6790D6F7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66B54-754B-4727-A776-3A920DA222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93838"/>
            <a:ext cx="7936983" cy="12144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作业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自学三次样条求解方法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/>
              <a:t>P49</a:t>
            </a:r>
          </a:p>
          <a:p>
            <a:pPr eaLnBrk="1" hangingPunct="1"/>
            <a:r>
              <a:rPr lang="en-US" altLang="zh-CN" dirty="0">
                <a:solidFill>
                  <a:srgbClr val="660033"/>
                </a:solidFill>
              </a:rPr>
              <a:t>20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5564BAC-6200-4A43-93B4-702BBDF49E9E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F8FA2-44A8-4130-9775-A74E2012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678548" cy="24533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实验一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编程实现三次样条插值算法</a:t>
            </a:r>
            <a:endParaRPr lang="en-US" altLang="zh-CN" dirty="0"/>
          </a:p>
          <a:p>
            <a:r>
              <a:rPr lang="zh-CN" altLang="en-US" dirty="0"/>
              <a:t>要求：提交</a:t>
            </a:r>
            <a:r>
              <a:rPr lang="zh-CN" altLang="en-US" b="1" dirty="0">
                <a:solidFill>
                  <a:srgbClr val="7030A0"/>
                </a:solidFill>
              </a:rPr>
              <a:t>独立</a:t>
            </a:r>
            <a:r>
              <a:rPr lang="zh-CN" altLang="en-US" dirty="0"/>
              <a:t>完成的可运行程序和</a:t>
            </a:r>
            <a:r>
              <a:rPr lang="zh-CN" altLang="en-US" b="1" dirty="0">
                <a:solidFill>
                  <a:srgbClr val="7030A0"/>
                </a:solidFill>
              </a:rPr>
              <a:t>实验报告</a:t>
            </a:r>
            <a:r>
              <a:rPr lang="zh-CN" altLang="en-US" dirty="0"/>
              <a:t>（包括姓名学号和对程序的说明）</a:t>
            </a:r>
            <a:endParaRPr lang="en-US" altLang="zh-CN" dirty="0"/>
          </a:p>
          <a:p>
            <a:r>
              <a:rPr lang="zh-CN" altLang="en-US" dirty="0"/>
              <a:t>评价点：</a:t>
            </a:r>
            <a:endParaRPr lang="en-US" altLang="zh-CN" dirty="0"/>
          </a:p>
          <a:p>
            <a:pPr lvl="1"/>
            <a:r>
              <a:rPr lang="zh-CN" altLang="en-US" dirty="0"/>
              <a:t>通用性</a:t>
            </a:r>
            <a:endParaRPr lang="en-US" altLang="zh-CN" dirty="0"/>
          </a:p>
          <a:p>
            <a:pPr lvl="1"/>
            <a:r>
              <a:rPr lang="zh-CN" altLang="en-US" dirty="0"/>
              <a:t>边界条件兼容性</a:t>
            </a:r>
            <a:endParaRPr lang="en-US" altLang="zh-CN" dirty="0"/>
          </a:p>
          <a:p>
            <a:pPr lvl="1"/>
            <a:r>
              <a:rPr lang="zh-CN" altLang="en-US" dirty="0"/>
              <a:t>独立性</a:t>
            </a:r>
            <a:endParaRPr lang="en-US" altLang="zh-CN" dirty="0"/>
          </a:p>
          <a:p>
            <a:pPr lvl="1"/>
            <a:r>
              <a:rPr lang="zh-CN" altLang="en-US" dirty="0"/>
              <a:t>运行效率</a:t>
            </a:r>
          </a:p>
        </p:txBody>
      </p:sp>
      <p:sp>
        <p:nvSpPr>
          <p:cNvPr id="307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D87112E-DB49-42C2-A850-6258D5AED677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两种分段插值的比较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n=1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连续，一阶导不连续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三次埃尔米特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n=3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一阶导连续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490397"/>
                </a:solidFill>
              </a:rPr>
              <a:t>（不只是连续，而且在节点上的一阶导数值是确定的，与</a:t>
            </a:r>
            <a:r>
              <a:rPr lang="zh-CN" altLang="en-US" b="1">
                <a:solidFill>
                  <a:srgbClr val="FF0000"/>
                </a:solidFill>
              </a:rPr>
              <a:t>样条插值</a:t>
            </a:r>
            <a:r>
              <a:rPr lang="zh-CN" altLang="en-US">
                <a:solidFill>
                  <a:srgbClr val="490397"/>
                </a:solidFill>
              </a:rPr>
              <a:t>不同）</a:t>
            </a: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066800" y="3200400"/>
          <a:ext cx="1371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200" imgH="228600" progId="Equation.3">
                  <p:embed/>
                </p:oleObj>
              </mc:Choice>
              <mc:Fallback>
                <p:oleObj name="公式" r:id="rId2" imgW="711200" imgH="228600" progId="Equation.3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371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5010150" y="3217863"/>
          <a:ext cx="2914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1300" imgH="228600" progId="Equation.3">
                  <p:embed/>
                </p:oleObj>
              </mc:Choice>
              <mc:Fallback>
                <p:oleObj name="公式" r:id="rId4" imgW="1511300" imgH="228600" progId="Equation.3">
                  <p:embed/>
                  <p:pic>
                    <p:nvPicPr>
                      <p:cNvPr id="266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217863"/>
                        <a:ext cx="2914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A2649-536B-47AF-9C5B-5BE6E6999A9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样条插值（</a:t>
            </a:r>
            <a:r>
              <a:rPr lang="en-US" altLang="zh-CN"/>
              <a:t>spline</a:t>
            </a:r>
            <a:r>
              <a:rPr lang="zh-CN" altLang="en-US"/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分段插值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由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个控制节点，分为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个小段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约束：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个控制节点的函数值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itchFamily="18" charset="0"/>
              </a:rPr>
              <a:t>n-1</a:t>
            </a:r>
            <a:r>
              <a:rPr lang="zh-CN" altLang="en-US" dirty="0"/>
              <a:t>个内部节点的导数连续性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注意：只要求导数</a:t>
            </a:r>
            <a:r>
              <a:rPr lang="zh-CN" altLang="en-US" b="1" dirty="0">
                <a:solidFill>
                  <a:srgbClr val="7030A0"/>
                </a:solidFill>
              </a:rPr>
              <a:t>连续</a:t>
            </a:r>
            <a:r>
              <a:rPr lang="zh-CN" altLang="en-US" b="1" dirty="0">
                <a:solidFill>
                  <a:srgbClr val="FF0000"/>
                </a:solidFill>
              </a:rPr>
              <a:t>，但对导数</a:t>
            </a:r>
            <a:r>
              <a:rPr lang="zh-CN" altLang="en-US" b="1" dirty="0">
                <a:solidFill>
                  <a:srgbClr val="7030A0"/>
                </a:solidFill>
              </a:rPr>
              <a:t>值</a:t>
            </a:r>
            <a:r>
              <a:rPr lang="zh-CN" altLang="en-US" b="1" dirty="0">
                <a:solidFill>
                  <a:srgbClr val="FF0000"/>
                </a:solidFill>
              </a:rPr>
              <a:t>没有要求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还需要边界条件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正是对</a:t>
            </a:r>
            <a:r>
              <a:rPr lang="zh-CN" altLang="en-US" b="1" dirty="0">
                <a:solidFill>
                  <a:srgbClr val="660033"/>
                </a:solidFill>
              </a:rPr>
              <a:t>连续倒数的阶数</a:t>
            </a:r>
            <a:r>
              <a:rPr lang="zh-CN" altLang="en-US" dirty="0"/>
              <a:t>的要求决定了样条函数的</a:t>
            </a:r>
            <a:r>
              <a:rPr lang="zh-CN" altLang="en-US" b="1" dirty="0">
                <a:solidFill>
                  <a:srgbClr val="660033"/>
                </a:solidFill>
              </a:rPr>
              <a:t>次数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2522D3E-6515-40B1-8473-04A4FBDA106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二次样条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/>
              <a:t>二次：每一小段都是二次多项式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样条：导数连续（一阶）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38200" y="2438400"/>
            <a:ext cx="3881438" cy="2897188"/>
            <a:chOff x="609" y="1529"/>
            <a:chExt cx="2445" cy="1825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1841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852" y="155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730" y="155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1789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1485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1233" y="152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7" name="Rectangle 11"/>
            <p:cNvSpPr>
              <a:spLocks noChangeArrowheads="1"/>
            </p:cNvSpPr>
            <p:nvPr/>
          </p:nvSpPr>
          <p:spPr bwMode="auto">
            <a:xfrm>
              <a:off x="1112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728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1537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1424" y="155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1164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1042" y="155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782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4" name="Rectangle 18"/>
            <p:cNvSpPr>
              <a:spLocks noChangeArrowheads="1"/>
            </p:cNvSpPr>
            <p:nvPr/>
          </p:nvSpPr>
          <p:spPr bwMode="auto">
            <a:xfrm>
              <a:off x="652" y="1551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1624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6" name="Rectangle 20"/>
            <p:cNvSpPr>
              <a:spLocks noChangeArrowheads="1"/>
            </p:cNvSpPr>
            <p:nvPr/>
          </p:nvSpPr>
          <p:spPr bwMode="auto">
            <a:xfrm>
              <a:off x="1320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930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1902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2856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0" name="Rectangle 24"/>
            <p:cNvSpPr>
              <a:spLocks noChangeArrowheads="1"/>
            </p:cNvSpPr>
            <p:nvPr/>
          </p:nvSpPr>
          <p:spPr bwMode="auto">
            <a:xfrm>
              <a:off x="2370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1" name="Rectangle 25"/>
            <p:cNvSpPr>
              <a:spLocks noChangeArrowheads="1"/>
            </p:cNvSpPr>
            <p:nvPr/>
          </p:nvSpPr>
          <p:spPr bwMode="auto">
            <a:xfrm>
              <a:off x="2796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2579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3" name="Rectangle 27"/>
            <p:cNvSpPr>
              <a:spLocks noChangeArrowheads="1"/>
            </p:cNvSpPr>
            <p:nvPr/>
          </p:nvSpPr>
          <p:spPr bwMode="auto">
            <a:xfrm>
              <a:off x="2301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4" name="Rectangle 28"/>
            <p:cNvSpPr>
              <a:spLocks noChangeArrowheads="1"/>
            </p:cNvSpPr>
            <p:nvPr/>
          </p:nvSpPr>
          <p:spPr bwMode="auto">
            <a:xfrm>
              <a:off x="2674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2457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6" name="Rectangle 30"/>
            <p:cNvSpPr>
              <a:spLocks noChangeArrowheads="1"/>
            </p:cNvSpPr>
            <p:nvPr/>
          </p:nvSpPr>
          <p:spPr bwMode="auto">
            <a:xfrm>
              <a:off x="2908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7" name="Rectangle 31"/>
            <p:cNvSpPr>
              <a:spLocks noChangeArrowheads="1"/>
            </p:cNvSpPr>
            <p:nvPr/>
          </p:nvSpPr>
          <p:spPr bwMode="auto">
            <a:xfrm>
              <a:off x="609" y="1907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8" name="Rectangle 32"/>
            <p:cNvSpPr>
              <a:spLocks noChangeArrowheads="1"/>
            </p:cNvSpPr>
            <p:nvPr/>
          </p:nvSpPr>
          <p:spPr bwMode="auto">
            <a:xfrm>
              <a:off x="1902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9" name="Rectangle 33"/>
            <p:cNvSpPr>
              <a:spLocks noChangeArrowheads="1"/>
            </p:cNvSpPr>
            <p:nvPr/>
          </p:nvSpPr>
          <p:spPr bwMode="auto">
            <a:xfrm>
              <a:off x="1841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0" name="Rectangle 34"/>
            <p:cNvSpPr>
              <a:spLocks noChangeArrowheads="1"/>
            </p:cNvSpPr>
            <p:nvPr/>
          </p:nvSpPr>
          <p:spPr bwMode="auto">
            <a:xfrm>
              <a:off x="1520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1" name="Rectangle 35"/>
            <p:cNvSpPr>
              <a:spLocks noChangeArrowheads="1"/>
            </p:cNvSpPr>
            <p:nvPr/>
          </p:nvSpPr>
          <p:spPr bwMode="auto">
            <a:xfrm>
              <a:off x="1268" y="188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2" name="Rectangle 36"/>
            <p:cNvSpPr>
              <a:spLocks noChangeArrowheads="1"/>
            </p:cNvSpPr>
            <p:nvPr/>
          </p:nvSpPr>
          <p:spPr bwMode="auto">
            <a:xfrm>
              <a:off x="1129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3" name="Rectangle 37"/>
            <p:cNvSpPr>
              <a:spLocks noChangeArrowheads="1"/>
            </p:cNvSpPr>
            <p:nvPr/>
          </p:nvSpPr>
          <p:spPr bwMode="auto">
            <a:xfrm>
              <a:off x="1780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4" name="Rectangle 38"/>
            <p:cNvSpPr>
              <a:spLocks noChangeArrowheads="1"/>
            </p:cNvSpPr>
            <p:nvPr/>
          </p:nvSpPr>
          <p:spPr bwMode="auto">
            <a:xfrm>
              <a:off x="158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5" name="Rectangle 39"/>
            <p:cNvSpPr>
              <a:spLocks noChangeArrowheads="1"/>
            </p:cNvSpPr>
            <p:nvPr/>
          </p:nvSpPr>
          <p:spPr bwMode="auto">
            <a:xfrm>
              <a:off x="1450" y="190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6" name="Rectangle 40"/>
            <p:cNvSpPr>
              <a:spLocks noChangeArrowheads="1"/>
            </p:cNvSpPr>
            <p:nvPr/>
          </p:nvSpPr>
          <p:spPr bwMode="auto">
            <a:xfrm>
              <a:off x="1190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7" name="Rectangle 41"/>
            <p:cNvSpPr>
              <a:spLocks noChangeArrowheads="1"/>
            </p:cNvSpPr>
            <p:nvPr/>
          </p:nvSpPr>
          <p:spPr bwMode="auto">
            <a:xfrm>
              <a:off x="1051" y="190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8" name="Rectangle 42"/>
            <p:cNvSpPr>
              <a:spLocks noChangeArrowheads="1"/>
            </p:cNvSpPr>
            <p:nvPr/>
          </p:nvSpPr>
          <p:spPr bwMode="auto">
            <a:xfrm>
              <a:off x="1676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9" name="Rectangle 43"/>
            <p:cNvSpPr>
              <a:spLocks noChangeArrowheads="1"/>
            </p:cNvSpPr>
            <p:nvPr/>
          </p:nvSpPr>
          <p:spPr bwMode="auto">
            <a:xfrm>
              <a:off x="1355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0" name="Rectangle 44"/>
            <p:cNvSpPr>
              <a:spLocks noChangeArrowheads="1"/>
            </p:cNvSpPr>
            <p:nvPr/>
          </p:nvSpPr>
          <p:spPr bwMode="auto">
            <a:xfrm>
              <a:off x="938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1" name="Rectangle 45"/>
            <p:cNvSpPr>
              <a:spLocks noChangeArrowheads="1"/>
            </p:cNvSpPr>
            <p:nvPr/>
          </p:nvSpPr>
          <p:spPr bwMode="auto">
            <a:xfrm>
              <a:off x="1954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2" name="Rectangle 46"/>
            <p:cNvSpPr>
              <a:spLocks noChangeArrowheads="1"/>
            </p:cNvSpPr>
            <p:nvPr/>
          </p:nvSpPr>
          <p:spPr bwMode="auto">
            <a:xfrm>
              <a:off x="2848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3" name="Rectangle 47"/>
            <p:cNvSpPr>
              <a:spLocks noChangeArrowheads="1"/>
            </p:cNvSpPr>
            <p:nvPr/>
          </p:nvSpPr>
          <p:spPr bwMode="auto">
            <a:xfrm>
              <a:off x="2362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4" name="Rectangle 48"/>
            <p:cNvSpPr>
              <a:spLocks noChangeArrowheads="1"/>
            </p:cNvSpPr>
            <p:nvPr/>
          </p:nvSpPr>
          <p:spPr bwMode="auto">
            <a:xfrm>
              <a:off x="2778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5" name="Rectangle 49"/>
            <p:cNvSpPr>
              <a:spLocks noChangeArrowheads="1"/>
            </p:cNvSpPr>
            <p:nvPr/>
          </p:nvSpPr>
          <p:spPr bwMode="auto">
            <a:xfrm>
              <a:off x="256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6" name="Rectangle 50"/>
            <p:cNvSpPr>
              <a:spLocks noChangeArrowheads="1"/>
            </p:cNvSpPr>
            <p:nvPr/>
          </p:nvSpPr>
          <p:spPr bwMode="auto">
            <a:xfrm>
              <a:off x="230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7" name="Rectangle 51"/>
            <p:cNvSpPr>
              <a:spLocks noChangeArrowheads="1"/>
            </p:cNvSpPr>
            <p:nvPr/>
          </p:nvSpPr>
          <p:spPr bwMode="auto">
            <a:xfrm>
              <a:off x="2665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8" name="Rectangle 52"/>
            <p:cNvSpPr>
              <a:spLocks noChangeArrowheads="1"/>
            </p:cNvSpPr>
            <p:nvPr/>
          </p:nvSpPr>
          <p:spPr bwMode="auto">
            <a:xfrm>
              <a:off x="2448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9" name="Rectangle 53"/>
            <p:cNvSpPr>
              <a:spLocks noChangeArrowheads="1"/>
            </p:cNvSpPr>
            <p:nvPr/>
          </p:nvSpPr>
          <p:spPr bwMode="auto">
            <a:xfrm>
              <a:off x="2908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0" name="Rectangle 54"/>
            <p:cNvSpPr>
              <a:spLocks noChangeArrowheads="1"/>
            </p:cNvSpPr>
            <p:nvPr/>
          </p:nvSpPr>
          <p:spPr bwMode="auto">
            <a:xfrm>
              <a:off x="609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1" name="Rectangle 55"/>
            <p:cNvSpPr>
              <a:spLocks noChangeArrowheads="1"/>
            </p:cNvSpPr>
            <p:nvPr/>
          </p:nvSpPr>
          <p:spPr bwMode="auto">
            <a:xfrm>
              <a:off x="1025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2" name="Rectangle 56"/>
            <p:cNvSpPr>
              <a:spLocks noChangeArrowheads="1"/>
            </p:cNvSpPr>
            <p:nvPr/>
          </p:nvSpPr>
          <p:spPr bwMode="auto">
            <a:xfrm>
              <a:off x="1060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3" name="Rectangle 57"/>
            <p:cNvSpPr>
              <a:spLocks noChangeArrowheads="1"/>
            </p:cNvSpPr>
            <p:nvPr/>
          </p:nvSpPr>
          <p:spPr bwMode="auto">
            <a:xfrm>
              <a:off x="609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4" name="Rectangle 58"/>
            <p:cNvSpPr>
              <a:spLocks noChangeArrowheads="1"/>
            </p:cNvSpPr>
            <p:nvPr/>
          </p:nvSpPr>
          <p:spPr bwMode="auto">
            <a:xfrm>
              <a:off x="1025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5" name="Rectangle 59"/>
            <p:cNvSpPr>
              <a:spLocks noChangeArrowheads="1"/>
            </p:cNvSpPr>
            <p:nvPr/>
          </p:nvSpPr>
          <p:spPr bwMode="auto">
            <a:xfrm>
              <a:off x="1060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6" name="Rectangle 60"/>
            <p:cNvSpPr>
              <a:spLocks noChangeArrowheads="1"/>
            </p:cNvSpPr>
            <p:nvPr/>
          </p:nvSpPr>
          <p:spPr bwMode="auto">
            <a:xfrm>
              <a:off x="609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7" name="Rectangle 61"/>
            <p:cNvSpPr>
              <a:spLocks noChangeArrowheads="1"/>
            </p:cNvSpPr>
            <p:nvPr/>
          </p:nvSpPr>
          <p:spPr bwMode="auto">
            <a:xfrm>
              <a:off x="1025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8" name="Rectangle 62"/>
            <p:cNvSpPr>
              <a:spLocks noChangeArrowheads="1"/>
            </p:cNvSpPr>
            <p:nvPr/>
          </p:nvSpPr>
          <p:spPr bwMode="auto">
            <a:xfrm>
              <a:off x="1060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9" name="Rectangle 63"/>
            <p:cNvSpPr>
              <a:spLocks noChangeArrowheads="1"/>
            </p:cNvSpPr>
            <p:nvPr/>
          </p:nvSpPr>
          <p:spPr bwMode="auto">
            <a:xfrm>
              <a:off x="609" y="3124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0" name="Rectangle 64"/>
            <p:cNvSpPr>
              <a:spLocks noChangeArrowheads="1"/>
            </p:cNvSpPr>
            <p:nvPr/>
          </p:nvSpPr>
          <p:spPr bwMode="auto">
            <a:xfrm>
              <a:off x="190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1" name="Rectangle 65"/>
            <p:cNvSpPr>
              <a:spLocks noChangeArrowheads="1"/>
            </p:cNvSpPr>
            <p:nvPr/>
          </p:nvSpPr>
          <p:spPr bwMode="auto">
            <a:xfrm>
              <a:off x="1268" y="310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2" name="Rectangle 66"/>
            <p:cNvSpPr>
              <a:spLocks noChangeArrowheads="1"/>
            </p:cNvSpPr>
            <p:nvPr/>
          </p:nvSpPr>
          <p:spPr bwMode="auto">
            <a:xfrm>
              <a:off x="1841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3" name="Rectangle 67"/>
            <p:cNvSpPr>
              <a:spLocks noChangeArrowheads="1"/>
            </p:cNvSpPr>
            <p:nvPr/>
          </p:nvSpPr>
          <p:spPr bwMode="auto">
            <a:xfrm>
              <a:off x="1520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4" name="Rectangle 68"/>
            <p:cNvSpPr>
              <a:spLocks noChangeArrowheads="1"/>
            </p:cNvSpPr>
            <p:nvPr/>
          </p:nvSpPr>
          <p:spPr bwMode="auto">
            <a:xfrm>
              <a:off x="1129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5" name="Rectangle 69"/>
            <p:cNvSpPr>
              <a:spLocks noChangeArrowheads="1"/>
            </p:cNvSpPr>
            <p:nvPr/>
          </p:nvSpPr>
          <p:spPr bwMode="auto">
            <a:xfrm>
              <a:off x="1780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6" name="Rectangle 70"/>
            <p:cNvSpPr>
              <a:spLocks noChangeArrowheads="1"/>
            </p:cNvSpPr>
            <p:nvPr/>
          </p:nvSpPr>
          <p:spPr bwMode="auto">
            <a:xfrm>
              <a:off x="1581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7" name="Rectangle 71"/>
            <p:cNvSpPr>
              <a:spLocks noChangeArrowheads="1"/>
            </p:cNvSpPr>
            <p:nvPr/>
          </p:nvSpPr>
          <p:spPr bwMode="auto">
            <a:xfrm>
              <a:off x="1450" y="312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8" name="Rectangle 72"/>
            <p:cNvSpPr>
              <a:spLocks noChangeArrowheads="1"/>
            </p:cNvSpPr>
            <p:nvPr/>
          </p:nvSpPr>
          <p:spPr bwMode="auto">
            <a:xfrm>
              <a:off x="1190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9" name="Rectangle 73"/>
            <p:cNvSpPr>
              <a:spLocks noChangeArrowheads="1"/>
            </p:cNvSpPr>
            <p:nvPr/>
          </p:nvSpPr>
          <p:spPr bwMode="auto">
            <a:xfrm>
              <a:off x="1051" y="312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0" name="Rectangle 74"/>
            <p:cNvSpPr>
              <a:spLocks noChangeArrowheads="1"/>
            </p:cNvSpPr>
            <p:nvPr/>
          </p:nvSpPr>
          <p:spPr bwMode="auto">
            <a:xfrm>
              <a:off x="1676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1" name="Rectangle 75"/>
            <p:cNvSpPr>
              <a:spLocks noChangeArrowheads="1"/>
            </p:cNvSpPr>
            <p:nvPr/>
          </p:nvSpPr>
          <p:spPr bwMode="auto">
            <a:xfrm>
              <a:off x="1355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2" name="Rectangle 76"/>
            <p:cNvSpPr>
              <a:spLocks noChangeArrowheads="1"/>
            </p:cNvSpPr>
            <p:nvPr/>
          </p:nvSpPr>
          <p:spPr bwMode="auto">
            <a:xfrm>
              <a:off x="938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3" name="Rectangle 77"/>
            <p:cNvSpPr>
              <a:spLocks noChangeArrowheads="1"/>
            </p:cNvSpPr>
            <p:nvPr/>
          </p:nvSpPr>
          <p:spPr bwMode="auto">
            <a:xfrm>
              <a:off x="196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4" name="Rectangle 78"/>
            <p:cNvSpPr>
              <a:spLocks noChangeArrowheads="1"/>
            </p:cNvSpPr>
            <p:nvPr/>
          </p:nvSpPr>
          <p:spPr bwMode="auto">
            <a:xfrm>
              <a:off x="2943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5" name="Rectangle 79"/>
            <p:cNvSpPr>
              <a:spLocks noChangeArrowheads="1"/>
            </p:cNvSpPr>
            <p:nvPr/>
          </p:nvSpPr>
          <p:spPr bwMode="auto">
            <a:xfrm>
              <a:off x="2370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6" name="Rectangle 80"/>
            <p:cNvSpPr>
              <a:spLocks noChangeArrowheads="1"/>
            </p:cNvSpPr>
            <p:nvPr/>
          </p:nvSpPr>
          <p:spPr bwMode="auto">
            <a:xfrm>
              <a:off x="2874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7" name="Rectangle 81"/>
            <p:cNvSpPr>
              <a:spLocks noChangeArrowheads="1"/>
            </p:cNvSpPr>
            <p:nvPr/>
          </p:nvSpPr>
          <p:spPr bwMode="auto">
            <a:xfrm>
              <a:off x="2657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8" name="Rectangle 82"/>
            <p:cNvSpPr>
              <a:spLocks noChangeArrowheads="1"/>
            </p:cNvSpPr>
            <p:nvPr/>
          </p:nvSpPr>
          <p:spPr bwMode="auto">
            <a:xfrm>
              <a:off x="2301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9" name="Rectangle 83"/>
            <p:cNvSpPr>
              <a:spLocks noChangeArrowheads="1"/>
            </p:cNvSpPr>
            <p:nvPr/>
          </p:nvSpPr>
          <p:spPr bwMode="auto">
            <a:xfrm>
              <a:off x="2761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0" name="Rectangle 84"/>
            <p:cNvSpPr>
              <a:spLocks noChangeArrowheads="1"/>
            </p:cNvSpPr>
            <p:nvPr/>
          </p:nvSpPr>
          <p:spPr bwMode="auto">
            <a:xfrm>
              <a:off x="2544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1" name="Rectangle 85"/>
            <p:cNvSpPr>
              <a:spLocks noChangeArrowheads="1"/>
            </p:cNvSpPr>
            <p:nvPr/>
          </p:nvSpPr>
          <p:spPr bwMode="auto">
            <a:xfrm>
              <a:off x="2414" y="32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2" name="Rectangle 86"/>
            <p:cNvSpPr>
              <a:spLocks noChangeArrowheads="1"/>
            </p:cNvSpPr>
            <p:nvPr/>
          </p:nvSpPr>
          <p:spPr bwMode="auto">
            <a:xfrm>
              <a:off x="2457" y="321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3" name="Rectangle 87"/>
            <p:cNvSpPr>
              <a:spLocks noChangeArrowheads="1"/>
            </p:cNvSpPr>
            <p:nvPr/>
          </p:nvSpPr>
          <p:spPr bwMode="auto">
            <a:xfrm>
              <a:off x="301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pic>
        <p:nvPicPr>
          <p:cNvPr id="6149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2E11DB-44F5-426B-B779-F1B55A28B32B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二次样条插值思路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每一个小段</a:t>
            </a:r>
            <a:r>
              <a:rPr lang="en-US" altLang="zh-CN" b="1" i="1">
                <a:latin typeface="Times New Roman" pitchFamily="18" charset="0"/>
              </a:rPr>
              <a:t>3</a:t>
            </a:r>
            <a:r>
              <a:rPr lang="zh-CN" altLang="en-US"/>
              <a:t>个未知数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个小段，需要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个函数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3n</a:t>
            </a:r>
            <a:r>
              <a:rPr lang="zh-CN" altLang="en-US"/>
              <a:t>个未知数需要确定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需要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3n</a:t>
            </a:r>
            <a:r>
              <a:rPr lang="zh-CN" altLang="en-US"/>
              <a:t>个约束条件，怎么来？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C4288C7-BCC5-4639-A316-2BE7473BC5DD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函数值约束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83" y="1957388"/>
            <a:ext cx="4721225" cy="1447800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660033"/>
                </a:solidFill>
                <a:latin typeface="Times New Roman" pitchFamily="18" charset="0"/>
              </a:rPr>
              <a:t>2n</a:t>
            </a:r>
            <a:r>
              <a:rPr lang="zh-CN" altLang="en-US" dirty="0"/>
              <a:t>个（每个小段的两端）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638800" y="1524000"/>
            <a:ext cx="2886075" cy="4727575"/>
            <a:chOff x="980" y="919"/>
            <a:chExt cx="1818" cy="2978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390" y="95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2200" y="95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2327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1893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631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504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251" y="91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1197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071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2263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2128" y="957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1830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1559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1441" y="9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3" name="Rectangle 19"/>
            <p:cNvSpPr>
              <a:spLocks noChangeArrowheads="1"/>
            </p:cNvSpPr>
            <p:nvPr/>
          </p:nvSpPr>
          <p:spPr bwMode="auto">
            <a:xfrm>
              <a:off x="1125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4" name="Rectangle 20"/>
            <p:cNvSpPr>
              <a:spLocks noChangeArrowheads="1"/>
            </p:cNvSpPr>
            <p:nvPr/>
          </p:nvSpPr>
          <p:spPr bwMode="auto">
            <a:xfrm>
              <a:off x="998" y="9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1983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6" name="Rectangle 22"/>
            <p:cNvSpPr>
              <a:spLocks noChangeArrowheads="1"/>
            </p:cNvSpPr>
            <p:nvPr/>
          </p:nvSpPr>
          <p:spPr bwMode="auto">
            <a:xfrm>
              <a:off x="1721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7" name="Rectangle 23"/>
            <p:cNvSpPr>
              <a:spLocks noChangeArrowheads="1"/>
            </p:cNvSpPr>
            <p:nvPr/>
          </p:nvSpPr>
          <p:spPr bwMode="auto">
            <a:xfrm>
              <a:off x="1342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8" name="Rectangle 24"/>
            <p:cNvSpPr>
              <a:spLocks noChangeArrowheads="1"/>
            </p:cNvSpPr>
            <p:nvPr/>
          </p:nvSpPr>
          <p:spPr bwMode="auto">
            <a:xfrm>
              <a:off x="2462" y="95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9" name="Rectangle 25"/>
            <p:cNvSpPr>
              <a:spLocks noChangeArrowheads="1"/>
            </p:cNvSpPr>
            <p:nvPr/>
          </p:nvSpPr>
          <p:spPr bwMode="auto">
            <a:xfrm>
              <a:off x="2354" y="1289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2173" y="1289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2290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1866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1613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1495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233" y="126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188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1071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8" name="Rectangle 34"/>
            <p:cNvSpPr>
              <a:spLocks noChangeArrowheads="1"/>
            </p:cNvSpPr>
            <p:nvPr/>
          </p:nvSpPr>
          <p:spPr bwMode="auto">
            <a:xfrm>
              <a:off x="2236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2101" y="1289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1803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1" name="Rectangle 37"/>
            <p:cNvSpPr>
              <a:spLocks noChangeArrowheads="1"/>
            </p:cNvSpPr>
            <p:nvPr/>
          </p:nvSpPr>
          <p:spPr bwMode="auto">
            <a:xfrm>
              <a:off x="1550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2" name="Rectangle 38"/>
            <p:cNvSpPr>
              <a:spLocks noChangeArrowheads="1"/>
            </p:cNvSpPr>
            <p:nvPr/>
          </p:nvSpPr>
          <p:spPr bwMode="auto">
            <a:xfrm>
              <a:off x="1432" y="128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3" name="Rectangle 39"/>
            <p:cNvSpPr>
              <a:spLocks noChangeArrowheads="1"/>
            </p:cNvSpPr>
            <p:nvPr/>
          </p:nvSpPr>
          <p:spPr bwMode="auto">
            <a:xfrm>
              <a:off x="1125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4" name="Rectangle 40"/>
            <p:cNvSpPr>
              <a:spLocks noChangeArrowheads="1"/>
            </p:cNvSpPr>
            <p:nvPr/>
          </p:nvSpPr>
          <p:spPr bwMode="auto">
            <a:xfrm>
              <a:off x="998" y="128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5" name="Rectangle 41"/>
            <p:cNvSpPr>
              <a:spLocks noChangeArrowheads="1"/>
            </p:cNvSpPr>
            <p:nvPr/>
          </p:nvSpPr>
          <p:spPr bwMode="auto">
            <a:xfrm>
              <a:off x="1956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6" name="Rectangle 42"/>
            <p:cNvSpPr>
              <a:spLocks noChangeArrowheads="1"/>
            </p:cNvSpPr>
            <p:nvPr/>
          </p:nvSpPr>
          <p:spPr bwMode="auto">
            <a:xfrm>
              <a:off x="1694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7" name="Rectangle 43"/>
            <p:cNvSpPr>
              <a:spLocks noChangeArrowheads="1"/>
            </p:cNvSpPr>
            <p:nvPr/>
          </p:nvSpPr>
          <p:spPr bwMode="auto">
            <a:xfrm>
              <a:off x="1324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8" name="Rectangle 44"/>
            <p:cNvSpPr>
              <a:spLocks noChangeArrowheads="1"/>
            </p:cNvSpPr>
            <p:nvPr/>
          </p:nvSpPr>
          <p:spPr bwMode="auto">
            <a:xfrm>
              <a:off x="2417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9" name="Rectangle 45"/>
            <p:cNvSpPr>
              <a:spLocks noChangeArrowheads="1"/>
            </p:cNvSpPr>
            <p:nvPr/>
          </p:nvSpPr>
          <p:spPr bwMode="auto">
            <a:xfrm>
              <a:off x="2715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0" name="Rectangle 46"/>
            <p:cNvSpPr>
              <a:spLocks noChangeArrowheads="1"/>
            </p:cNvSpPr>
            <p:nvPr/>
          </p:nvSpPr>
          <p:spPr bwMode="auto">
            <a:xfrm>
              <a:off x="2751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1" name="Rectangle 47"/>
            <p:cNvSpPr>
              <a:spLocks noChangeArrowheads="1"/>
            </p:cNvSpPr>
            <p:nvPr/>
          </p:nvSpPr>
          <p:spPr bwMode="auto">
            <a:xfrm>
              <a:off x="980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2" name="Rectangle 48"/>
            <p:cNvSpPr>
              <a:spLocks noChangeArrowheads="1"/>
            </p:cNvSpPr>
            <p:nvPr/>
          </p:nvSpPr>
          <p:spPr bwMode="auto">
            <a:xfrm>
              <a:off x="1414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3" name="Rectangle 49"/>
            <p:cNvSpPr>
              <a:spLocks noChangeArrowheads="1"/>
            </p:cNvSpPr>
            <p:nvPr/>
          </p:nvSpPr>
          <p:spPr bwMode="auto">
            <a:xfrm>
              <a:off x="1450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4" name="Rectangle 50"/>
            <p:cNvSpPr>
              <a:spLocks noChangeArrowheads="1"/>
            </p:cNvSpPr>
            <p:nvPr/>
          </p:nvSpPr>
          <p:spPr bwMode="auto">
            <a:xfrm>
              <a:off x="980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1414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6" name="Rectangle 52"/>
            <p:cNvSpPr>
              <a:spLocks noChangeArrowheads="1"/>
            </p:cNvSpPr>
            <p:nvPr/>
          </p:nvSpPr>
          <p:spPr bwMode="auto">
            <a:xfrm>
              <a:off x="1450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7" name="Rectangle 53"/>
            <p:cNvSpPr>
              <a:spLocks noChangeArrowheads="1"/>
            </p:cNvSpPr>
            <p:nvPr/>
          </p:nvSpPr>
          <p:spPr bwMode="auto">
            <a:xfrm>
              <a:off x="2580" y="214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8" name="Rectangle 54"/>
            <p:cNvSpPr>
              <a:spLocks noChangeArrowheads="1"/>
            </p:cNvSpPr>
            <p:nvPr/>
          </p:nvSpPr>
          <p:spPr bwMode="auto">
            <a:xfrm>
              <a:off x="2318" y="214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9" name="Rectangle 55"/>
            <p:cNvSpPr>
              <a:spLocks noChangeArrowheads="1"/>
            </p:cNvSpPr>
            <p:nvPr/>
          </p:nvSpPr>
          <p:spPr bwMode="auto">
            <a:xfrm>
              <a:off x="2516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0" name="Rectangle 56"/>
            <p:cNvSpPr>
              <a:spLocks noChangeArrowheads="1"/>
            </p:cNvSpPr>
            <p:nvPr/>
          </p:nvSpPr>
          <p:spPr bwMode="auto">
            <a:xfrm>
              <a:off x="1757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1" name="Rectangle 57"/>
            <p:cNvSpPr>
              <a:spLocks noChangeArrowheads="1"/>
            </p:cNvSpPr>
            <p:nvPr/>
          </p:nvSpPr>
          <p:spPr bwMode="auto">
            <a:xfrm>
              <a:off x="1315" y="210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2" name="Rectangle 58"/>
            <p:cNvSpPr>
              <a:spLocks noChangeArrowheads="1"/>
            </p:cNvSpPr>
            <p:nvPr/>
          </p:nvSpPr>
          <p:spPr bwMode="auto">
            <a:xfrm>
              <a:off x="1260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3" name="Rectangle 59"/>
            <p:cNvSpPr>
              <a:spLocks noChangeArrowheads="1"/>
            </p:cNvSpPr>
            <p:nvPr/>
          </p:nvSpPr>
          <p:spPr bwMode="auto">
            <a:xfrm>
              <a:off x="2480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4" name="Rectangle 60"/>
            <p:cNvSpPr>
              <a:spLocks noChangeArrowheads="1"/>
            </p:cNvSpPr>
            <p:nvPr/>
          </p:nvSpPr>
          <p:spPr bwMode="auto">
            <a:xfrm>
              <a:off x="1721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5" name="Rectangle 61"/>
            <p:cNvSpPr>
              <a:spLocks noChangeArrowheads="1"/>
            </p:cNvSpPr>
            <p:nvPr/>
          </p:nvSpPr>
          <p:spPr bwMode="auto">
            <a:xfrm>
              <a:off x="1224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6" name="Rectangle 62"/>
            <p:cNvSpPr>
              <a:spLocks noChangeArrowheads="1"/>
            </p:cNvSpPr>
            <p:nvPr/>
          </p:nvSpPr>
          <p:spPr bwMode="auto">
            <a:xfrm>
              <a:off x="2101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7" name="Rectangle 63"/>
            <p:cNvSpPr>
              <a:spLocks noChangeArrowheads="1"/>
            </p:cNvSpPr>
            <p:nvPr/>
          </p:nvSpPr>
          <p:spPr bwMode="auto">
            <a:xfrm>
              <a:off x="1848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8" name="Rectangle 64"/>
            <p:cNvSpPr>
              <a:spLocks noChangeArrowheads="1"/>
            </p:cNvSpPr>
            <p:nvPr/>
          </p:nvSpPr>
          <p:spPr bwMode="auto">
            <a:xfrm>
              <a:off x="1405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9" name="Rectangle 65"/>
            <p:cNvSpPr>
              <a:spLocks noChangeArrowheads="1"/>
            </p:cNvSpPr>
            <p:nvPr/>
          </p:nvSpPr>
          <p:spPr bwMode="auto">
            <a:xfrm>
              <a:off x="2444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0" name="Rectangle 66"/>
            <p:cNvSpPr>
              <a:spLocks noChangeArrowheads="1"/>
            </p:cNvSpPr>
            <p:nvPr/>
          </p:nvSpPr>
          <p:spPr bwMode="auto">
            <a:xfrm>
              <a:off x="2019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1" name="Rectangle 67"/>
            <p:cNvSpPr>
              <a:spLocks noChangeArrowheads="1"/>
            </p:cNvSpPr>
            <p:nvPr/>
          </p:nvSpPr>
          <p:spPr bwMode="auto">
            <a:xfrm>
              <a:off x="1685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2" name="Rectangle 68"/>
            <p:cNvSpPr>
              <a:spLocks noChangeArrowheads="1"/>
            </p:cNvSpPr>
            <p:nvPr/>
          </p:nvSpPr>
          <p:spPr bwMode="auto">
            <a:xfrm>
              <a:off x="1577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3" name="Rectangle 69"/>
            <p:cNvSpPr>
              <a:spLocks noChangeArrowheads="1"/>
            </p:cNvSpPr>
            <p:nvPr/>
          </p:nvSpPr>
          <p:spPr bwMode="auto">
            <a:xfrm>
              <a:off x="1188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4" name="Rectangle 70"/>
            <p:cNvSpPr>
              <a:spLocks noChangeArrowheads="1"/>
            </p:cNvSpPr>
            <p:nvPr/>
          </p:nvSpPr>
          <p:spPr bwMode="auto">
            <a:xfrm>
              <a:off x="1080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5" name="Rectangle 71"/>
            <p:cNvSpPr>
              <a:spLocks noChangeArrowheads="1"/>
            </p:cNvSpPr>
            <p:nvPr/>
          </p:nvSpPr>
          <p:spPr bwMode="auto">
            <a:xfrm>
              <a:off x="2381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6" name="Rectangle 72"/>
            <p:cNvSpPr>
              <a:spLocks noChangeArrowheads="1"/>
            </p:cNvSpPr>
            <p:nvPr/>
          </p:nvSpPr>
          <p:spPr bwMode="auto">
            <a:xfrm>
              <a:off x="2245" y="2142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7" name="Rectangle 73"/>
            <p:cNvSpPr>
              <a:spLocks noChangeArrowheads="1"/>
            </p:cNvSpPr>
            <p:nvPr/>
          </p:nvSpPr>
          <p:spPr bwMode="auto">
            <a:xfrm>
              <a:off x="1956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8" name="Rectangle 74"/>
            <p:cNvSpPr>
              <a:spLocks noChangeArrowheads="1"/>
            </p:cNvSpPr>
            <p:nvPr/>
          </p:nvSpPr>
          <p:spPr bwMode="auto">
            <a:xfrm>
              <a:off x="1622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9" name="Rectangle 75"/>
            <p:cNvSpPr>
              <a:spLocks noChangeArrowheads="1"/>
            </p:cNvSpPr>
            <p:nvPr/>
          </p:nvSpPr>
          <p:spPr bwMode="auto">
            <a:xfrm>
              <a:off x="1504" y="214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0" name="Rectangle 76"/>
            <p:cNvSpPr>
              <a:spLocks noChangeArrowheads="1"/>
            </p:cNvSpPr>
            <p:nvPr/>
          </p:nvSpPr>
          <p:spPr bwMode="auto">
            <a:xfrm>
              <a:off x="1125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1" name="Rectangle 77"/>
            <p:cNvSpPr>
              <a:spLocks noChangeArrowheads="1"/>
            </p:cNvSpPr>
            <p:nvPr/>
          </p:nvSpPr>
          <p:spPr bwMode="auto">
            <a:xfrm>
              <a:off x="998" y="214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2" name="Rectangle 78"/>
            <p:cNvSpPr>
              <a:spLocks noChangeArrowheads="1"/>
            </p:cNvSpPr>
            <p:nvPr/>
          </p:nvSpPr>
          <p:spPr bwMode="auto">
            <a:xfrm>
              <a:off x="2643" y="214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3" name="Rectangle 79"/>
            <p:cNvSpPr>
              <a:spLocks noChangeArrowheads="1"/>
            </p:cNvSpPr>
            <p:nvPr/>
          </p:nvSpPr>
          <p:spPr bwMode="auto">
            <a:xfrm>
              <a:off x="2327" y="248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4" name="Rectangle 80"/>
            <p:cNvSpPr>
              <a:spLocks noChangeArrowheads="1"/>
            </p:cNvSpPr>
            <p:nvPr/>
          </p:nvSpPr>
          <p:spPr bwMode="auto">
            <a:xfrm>
              <a:off x="2155" y="248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5" name="Rectangle 81"/>
            <p:cNvSpPr>
              <a:spLocks noChangeArrowheads="1"/>
            </p:cNvSpPr>
            <p:nvPr/>
          </p:nvSpPr>
          <p:spPr bwMode="auto">
            <a:xfrm>
              <a:off x="1224" y="244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6" name="Rectangle 82"/>
            <p:cNvSpPr>
              <a:spLocks noChangeArrowheads="1"/>
            </p:cNvSpPr>
            <p:nvPr/>
          </p:nvSpPr>
          <p:spPr bwMode="auto">
            <a:xfrm>
              <a:off x="2281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7" name="Rectangle 83"/>
            <p:cNvSpPr>
              <a:spLocks noChangeArrowheads="1"/>
            </p:cNvSpPr>
            <p:nvPr/>
          </p:nvSpPr>
          <p:spPr bwMode="auto">
            <a:xfrm>
              <a:off x="1857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8" name="Rectangle 84"/>
            <p:cNvSpPr>
              <a:spLocks noChangeArrowheads="1"/>
            </p:cNvSpPr>
            <p:nvPr/>
          </p:nvSpPr>
          <p:spPr bwMode="auto">
            <a:xfrm>
              <a:off x="1604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9" name="Rectangle 85"/>
            <p:cNvSpPr>
              <a:spLocks noChangeArrowheads="1"/>
            </p:cNvSpPr>
            <p:nvPr/>
          </p:nvSpPr>
          <p:spPr bwMode="auto">
            <a:xfrm>
              <a:off x="1495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0" name="Rectangle 86"/>
            <p:cNvSpPr>
              <a:spLocks noChangeArrowheads="1"/>
            </p:cNvSpPr>
            <p:nvPr/>
          </p:nvSpPr>
          <p:spPr bwMode="auto">
            <a:xfrm>
              <a:off x="1188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1" name="Rectangle 87"/>
            <p:cNvSpPr>
              <a:spLocks noChangeArrowheads="1"/>
            </p:cNvSpPr>
            <p:nvPr/>
          </p:nvSpPr>
          <p:spPr bwMode="auto">
            <a:xfrm>
              <a:off x="1080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2" name="Rectangle 88"/>
            <p:cNvSpPr>
              <a:spLocks noChangeArrowheads="1"/>
            </p:cNvSpPr>
            <p:nvPr/>
          </p:nvSpPr>
          <p:spPr bwMode="auto">
            <a:xfrm>
              <a:off x="2218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3" name="Rectangle 89"/>
            <p:cNvSpPr>
              <a:spLocks noChangeArrowheads="1"/>
            </p:cNvSpPr>
            <p:nvPr/>
          </p:nvSpPr>
          <p:spPr bwMode="auto">
            <a:xfrm>
              <a:off x="2083" y="2483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4" name="Rectangle 90"/>
            <p:cNvSpPr>
              <a:spLocks noChangeArrowheads="1"/>
            </p:cNvSpPr>
            <p:nvPr/>
          </p:nvSpPr>
          <p:spPr bwMode="auto">
            <a:xfrm>
              <a:off x="1785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5" name="Rectangle 91"/>
            <p:cNvSpPr>
              <a:spLocks noChangeArrowheads="1"/>
            </p:cNvSpPr>
            <p:nvPr/>
          </p:nvSpPr>
          <p:spPr bwMode="auto">
            <a:xfrm>
              <a:off x="1541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6" name="Rectangle 92"/>
            <p:cNvSpPr>
              <a:spLocks noChangeArrowheads="1"/>
            </p:cNvSpPr>
            <p:nvPr/>
          </p:nvSpPr>
          <p:spPr bwMode="auto">
            <a:xfrm>
              <a:off x="1423" y="248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7" name="Rectangle 93"/>
            <p:cNvSpPr>
              <a:spLocks noChangeArrowheads="1"/>
            </p:cNvSpPr>
            <p:nvPr/>
          </p:nvSpPr>
          <p:spPr bwMode="auto">
            <a:xfrm>
              <a:off x="1125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8" name="Rectangle 94"/>
            <p:cNvSpPr>
              <a:spLocks noChangeArrowheads="1"/>
            </p:cNvSpPr>
            <p:nvPr/>
          </p:nvSpPr>
          <p:spPr bwMode="auto">
            <a:xfrm>
              <a:off x="998" y="248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9" name="Rectangle 95"/>
            <p:cNvSpPr>
              <a:spLocks noChangeArrowheads="1"/>
            </p:cNvSpPr>
            <p:nvPr/>
          </p:nvSpPr>
          <p:spPr bwMode="auto">
            <a:xfrm>
              <a:off x="1938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0" name="Rectangle 96"/>
            <p:cNvSpPr>
              <a:spLocks noChangeArrowheads="1"/>
            </p:cNvSpPr>
            <p:nvPr/>
          </p:nvSpPr>
          <p:spPr bwMode="auto">
            <a:xfrm>
              <a:off x="1676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1" name="Rectangle 97"/>
            <p:cNvSpPr>
              <a:spLocks noChangeArrowheads="1"/>
            </p:cNvSpPr>
            <p:nvPr/>
          </p:nvSpPr>
          <p:spPr bwMode="auto">
            <a:xfrm>
              <a:off x="1315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2" name="Rectangle 98"/>
            <p:cNvSpPr>
              <a:spLocks noChangeArrowheads="1"/>
            </p:cNvSpPr>
            <p:nvPr/>
          </p:nvSpPr>
          <p:spPr bwMode="auto">
            <a:xfrm>
              <a:off x="2399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3" name="Rectangle 99"/>
            <p:cNvSpPr>
              <a:spLocks noChangeArrowheads="1"/>
            </p:cNvSpPr>
            <p:nvPr/>
          </p:nvSpPr>
          <p:spPr bwMode="auto">
            <a:xfrm>
              <a:off x="2715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4" name="Rectangle 100"/>
            <p:cNvSpPr>
              <a:spLocks noChangeArrowheads="1"/>
            </p:cNvSpPr>
            <p:nvPr/>
          </p:nvSpPr>
          <p:spPr bwMode="auto">
            <a:xfrm>
              <a:off x="2751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5" name="Rectangle 101"/>
            <p:cNvSpPr>
              <a:spLocks noChangeArrowheads="1"/>
            </p:cNvSpPr>
            <p:nvPr/>
          </p:nvSpPr>
          <p:spPr bwMode="auto">
            <a:xfrm>
              <a:off x="980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6" name="Rectangle 102"/>
            <p:cNvSpPr>
              <a:spLocks noChangeArrowheads="1"/>
            </p:cNvSpPr>
            <p:nvPr/>
          </p:nvSpPr>
          <p:spPr bwMode="auto">
            <a:xfrm>
              <a:off x="1414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7" name="Rectangle 103"/>
            <p:cNvSpPr>
              <a:spLocks noChangeArrowheads="1"/>
            </p:cNvSpPr>
            <p:nvPr/>
          </p:nvSpPr>
          <p:spPr bwMode="auto">
            <a:xfrm>
              <a:off x="1450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8" name="Rectangle 104"/>
            <p:cNvSpPr>
              <a:spLocks noChangeArrowheads="1"/>
            </p:cNvSpPr>
            <p:nvPr/>
          </p:nvSpPr>
          <p:spPr bwMode="auto">
            <a:xfrm>
              <a:off x="980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9" name="Rectangle 105"/>
            <p:cNvSpPr>
              <a:spLocks noChangeArrowheads="1"/>
            </p:cNvSpPr>
            <p:nvPr/>
          </p:nvSpPr>
          <p:spPr bwMode="auto">
            <a:xfrm>
              <a:off x="1414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0" name="Rectangle 106"/>
            <p:cNvSpPr>
              <a:spLocks noChangeArrowheads="1"/>
            </p:cNvSpPr>
            <p:nvPr/>
          </p:nvSpPr>
          <p:spPr bwMode="auto">
            <a:xfrm>
              <a:off x="1450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1" name="Rectangle 107"/>
            <p:cNvSpPr>
              <a:spLocks noChangeArrowheads="1"/>
            </p:cNvSpPr>
            <p:nvPr/>
          </p:nvSpPr>
          <p:spPr bwMode="auto">
            <a:xfrm>
              <a:off x="2688" y="334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2" name="Rectangle 108"/>
            <p:cNvSpPr>
              <a:spLocks noChangeArrowheads="1"/>
            </p:cNvSpPr>
            <p:nvPr/>
          </p:nvSpPr>
          <p:spPr bwMode="auto">
            <a:xfrm>
              <a:off x="2417" y="334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3" name="Rectangle 109"/>
            <p:cNvSpPr>
              <a:spLocks noChangeArrowheads="1"/>
            </p:cNvSpPr>
            <p:nvPr/>
          </p:nvSpPr>
          <p:spPr bwMode="auto">
            <a:xfrm>
              <a:off x="2634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4" name="Rectangle 110"/>
            <p:cNvSpPr>
              <a:spLocks noChangeArrowheads="1"/>
            </p:cNvSpPr>
            <p:nvPr/>
          </p:nvSpPr>
          <p:spPr bwMode="auto">
            <a:xfrm>
              <a:off x="1839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5" name="Rectangle 111"/>
            <p:cNvSpPr>
              <a:spLocks noChangeArrowheads="1"/>
            </p:cNvSpPr>
            <p:nvPr/>
          </p:nvSpPr>
          <p:spPr bwMode="auto">
            <a:xfrm>
              <a:off x="1351" y="330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6" name="Rectangle 112"/>
            <p:cNvSpPr>
              <a:spLocks noChangeArrowheads="1"/>
            </p:cNvSpPr>
            <p:nvPr/>
          </p:nvSpPr>
          <p:spPr bwMode="auto">
            <a:xfrm>
              <a:off x="1306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7" name="Rectangle 113"/>
            <p:cNvSpPr>
              <a:spLocks noChangeArrowheads="1"/>
            </p:cNvSpPr>
            <p:nvPr/>
          </p:nvSpPr>
          <p:spPr bwMode="auto">
            <a:xfrm>
              <a:off x="2598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8" name="Rectangle 114"/>
            <p:cNvSpPr>
              <a:spLocks noChangeArrowheads="1"/>
            </p:cNvSpPr>
            <p:nvPr/>
          </p:nvSpPr>
          <p:spPr bwMode="auto">
            <a:xfrm>
              <a:off x="1794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9" name="Rectangle 115"/>
            <p:cNvSpPr>
              <a:spLocks noChangeArrowheads="1"/>
            </p:cNvSpPr>
            <p:nvPr/>
          </p:nvSpPr>
          <p:spPr bwMode="auto">
            <a:xfrm>
              <a:off x="1260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0" name="Rectangle 116"/>
            <p:cNvSpPr>
              <a:spLocks noChangeArrowheads="1"/>
            </p:cNvSpPr>
            <p:nvPr/>
          </p:nvSpPr>
          <p:spPr bwMode="auto">
            <a:xfrm>
              <a:off x="2200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1" name="Rectangle 117"/>
            <p:cNvSpPr>
              <a:spLocks noChangeArrowheads="1"/>
            </p:cNvSpPr>
            <p:nvPr/>
          </p:nvSpPr>
          <p:spPr bwMode="auto">
            <a:xfrm>
              <a:off x="1920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2" name="Rectangle 118"/>
            <p:cNvSpPr>
              <a:spLocks noChangeArrowheads="1"/>
            </p:cNvSpPr>
            <p:nvPr/>
          </p:nvSpPr>
          <p:spPr bwMode="auto">
            <a:xfrm>
              <a:off x="1441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3" name="Rectangle 119"/>
            <p:cNvSpPr>
              <a:spLocks noChangeArrowheads="1"/>
            </p:cNvSpPr>
            <p:nvPr/>
          </p:nvSpPr>
          <p:spPr bwMode="auto">
            <a:xfrm>
              <a:off x="2543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4" name="Rectangle 120"/>
            <p:cNvSpPr>
              <a:spLocks noChangeArrowheads="1"/>
            </p:cNvSpPr>
            <p:nvPr/>
          </p:nvSpPr>
          <p:spPr bwMode="auto">
            <a:xfrm>
              <a:off x="2101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5" name="Rectangle 121"/>
            <p:cNvSpPr>
              <a:spLocks noChangeArrowheads="1"/>
            </p:cNvSpPr>
            <p:nvPr/>
          </p:nvSpPr>
          <p:spPr bwMode="auto">
            <a:xfrm>
              <a:off x="1748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6" name="Rectangle 122"/>
            <p:cNvSpPr>
              <a:spLocks noChangeArrowheads="1"/>
            </p:cNvSpPr>
            <p:nvPr/>
          </p:nvSpPr>
          <p:spPr bwMode="auto">
            <a:xfrm>
              <a:off x="1622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7" name="Rectangle 123"/>
            <p:cNvSpPr>
              <a:spLocks noChangeArrowheads="1"/>
            </p:cNvSpPr>
            <p:nvPr/>
          </p:nvSpPr>
          <p:spPr bwMode="auto">
            <a:xfrm>
              <a:off x="1215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8" name="Rectangle 124"/>
            <p:cNvSpPr>
              <a:spLocks noChangeArrowheads="1"/>
            </p:cNvSpPr>
            <p:nvPr/>
          </p:nvSpPr>
          <p:spPr bwMode="auto">
            <a:xfrm>
              <a:off x="1080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9" name="Rectangle 125"/>
            <p:cNvSpPr>
              <a:spLocks noChangeArrowheads="1"/>
            </p:cNvSpPr>
            <p:nvPr/>
          </p:nvSpPr>
          <p:spPr bwMode="auto">
            <a:xfrm>
              <a:off x="2480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0" name="Rectangle 126"/>
            <p:cNvSpPr>
              <a:spLocks noChangeArrowheads="1"/>
            </p:cNvSpPr>
            <p:nvPr/>
          </p:nvSpPr>
          <p:spPr bwMode="auto">
            <a:xfrm>
              <a:off x="2345" y="3346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1" name="Rectangle 127"/>
            <p:cNvSpPr>
              <a:spLocks noChangeArrowheads="1"/>
            </p:cNvSpPr>
            <p:nvPr/>
          </p:nvSpPr>
          <p:spPr bwMode="auto">
            <a:xfrm>
              <a:off x="2028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2" name="Rectangle 128"/>
            <p:cNvSpPr>
              <a:spLocks noChangeArrowheads="1"/>
            </p:cNvSpPr>
            <p:nvPr/>
          </p:nvSpPr>
          <p:spPr bwMode="auto">
            <a:xfrm>
              <a:off x="1676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3" name="Rectangle 129"/>
            <p:cNvSpPr>
              <a:spLocks noChangeArrowheads="1"/>
            </p:cNvSpPr>
            <p:nvPr/>
          </p:nvSpPr>
          <p:spPr bwMode="auto">
            <a:xfrm>
              <a:off x="1550" y="334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4" name="Rectangle 130"/>
            <p:cNvSpPr>
              <a:spLocks noChangeArrowheads="1"/>
            </p:cNvSpPr>
            <p:nvPr/>
          </p:nvSpPr>
          <p:spPr bwMode="auto">
            <a:xfrm>
              <a:off x="1143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5" name="Rectangle 131"/>
            <p:cNvSpPr>
              <a:spLocks noChangeArrowheads="1"/>
            </p:cNvSpPr>
            <p:nvPr/>
          </p:nvSpPr>
          <p:spPr bwMode="auto">
            <a:xfrm>
              <a:off x="998" y="334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6" name="Rectangle 132"/>
            <p:cNvSpPr>
              <a:spLocks noChangeArrowheads="1"/>
            </p:cNvSpPr>
            <p:nvPr/>
          </p:nvSpPr>
          <p:spPr bwMode="auto">
            <a:xfrm>
              <a:off x="2760" y="3346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7" name="Rectangle 133"/>
            <p:cNvSpPr>
              <a:spLocks noChangeArrowheads="1"/>
            </p:cNvSpPr>
            <p:nvPr/>
          </p:nvSpPr>
          <p:spPr bwMode="auto">
            <a:xfrm>
              <a:off x="2453" y="368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8" name="Rectangle 134"/>
            <p:cNvSpPr>
              <a:spLocks noChangeArrowheads="1"/>
            </p:cNvSpPr>
            <p:nvPr/>
          </p:nvSpPr>
          <p:spPr bwMode="auto">
            <a:xfrm>
              <a:off x="2263" y="368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9" name="Rectangle 135"/>
            <p:cNvSpPr>
              <a:spLocks noChangeArrowheads="1"/>
            </p:cNvSpPr>
            <p:nvPr/>
          </p:nvSpPr>
          <p:spPr bwMode="auto">
            <a:xfrm>
              <a:off x="1270" y="364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0" name="Rectangle 136"/>
            <p:cNvSpPr>
              <a:spLocks noChangeArrowheads="1"/>
            </p:cNvSpPr>
            <p:nvPr/>
          </p:nvSpPr>
          <p:spPr bwMode="auto">
            <a:xfrm>
              <a:off x="2390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1" name="Rectangle 137"/>
            <p:cNvSpPr>
              <a:spLocks noChangeArrowheads="1"/>
            </p:cNvSpPr>
            <p:nvPr/>
          </p:nvSpPr>
          <p:spPr bwMode="auto">
            <a:xfrm>
              <a:off x="1938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2" name="Rectangle 138"/>
            <p:cNvSpPr>
              <a:spLocks noChangeArrowheads="1"/>
            </p:cNvSpPr>
            <p:nvPr/>
          </p:nvSpPr>
          <p:spPr bwMode="auto">
            <a:xfrm>
              <a:off x="1667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3" name="Rectangle 139"/>
            <p:cNvSpPr>
              <a:spLocks noChangeArrowheads="1"/>
            </p:cNvSpPr>
            <p:nvPr/>
          </p:nvSpPr>
          <p:spPr bwMode="auto">
            <a:xfrm>
              <a:off x="1541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4" name="Rectangle 140"/>
            <p:cNvSpPr>
              <a:spLocks noChangeArrowheads="1"/>
            </p:cNvSpPr>
            <p:nvPr/>
          </p:nvSpPr>
          <p:spPr bwMode="auto">
            <a:xfrm>
              <a:off x="1215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5" name="Rectangle 141"/>
            <p:cNvSpPr>
              <a:spLocks noChangeArrowheads="1"/>
            </p:cNvSpPr>
            <p:nvPr/>
          </p:nvSpPr>
          <p:spPr bwMode="auto">
            <a:xfrm>
              <a:off x="1080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6" name="Rectangle 142"/>
            <p:cNvSpPr>
              <a:spLocks noChangeArrowheads="1"/>
            </p:cNvSpPr>
            <p:nvPr/>
          </p:nvSpPr>
          <p:spPr bwMode="auto">
            <a:xfrm>
              <a:off x="2318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7" name="Rectangle 143"/>
            <p:cNvSpPr>
              <a:spLocks noChangeArrowheads="1"/>
            </p:cNvSpPr>
            <p:nvPr/>
          </p:nvSpPr>
          <p:spPr bwMode="auto">
            <a:xfrm>
              <a:off x="2182" y="3687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8" name="Rectangle 144"/>
            <p:cNvSpPr>
              <a:spLocks noChangeArrowheads="1"/>
            </p:cNvSpPr>
            <p:nvPr/>
          </p:nvSpPr>
          <p:spPr bwMode="auto">
            <a:xfrm>
              <a:off x="1875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9" name="Rectangle 145"/>
            <p:cNvSpPr>
              <a:spLocks noChangeArrowheads="1"/>
            </p:cNvSpPr>
            <p:nvPr/>
          </p:nvSpPr>
          <p:spPr bwMode="auto">
            <a:xfrm>
              <a:off x="1604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0" name="Rectangle 146"/>
            <p:cNvSpPr>
              <a:spLocks noChangeArrowheads="1"/>
            </p:cNvSpPr>
            <p:nvPr/>
          </p:nvSpPr>
          <p:spPr bwMode="auto">
            <a:xfrm>
              <a:off x="1468" y="368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1" name="Rectangle 147"/>
            <p:cNvSpPr>
              <a:spLocks noChangeArrowheads="1"/>
            </p:cNvSpPr>
            <p:nvPr/>
          </p:nvSpPr>
          <p:spPr bwMode="auto">
            <a:xfrm>
              <a:off x="1143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2" name="Rectangle 148"/>
            <p:cNvSpPr>
              <a:spLocks noChangeArrowheads="1"/>
            </p:cNvSpPr>
            <p:nvPr/>
          </p:nvSpPr>
          <p:spPr bwMode="auto">
            <a:xfrm>
              <a:off x="998" y="368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3" name="Rectangle 149"/>
            <p:cNvSpPr>
              <a:spLocks noChangeArrowheads="1"/>
            </p:cNvSpPr>
            <p:nvPr/>
          </p:nvSpPr>
          <p:spPr bwMode="auto">
            <a:xfrm>
              <a:off x="2037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4" name="Rectangle 150"/>
            <p:cNvSpPr>
              <a:spLocks noChangeArrowheads="1"/>
            </p:cNvSpPr>
            <p:nvPr/>
          </p:nvSpPr>
          <p:spPr bwMode="auto">
            <a:xfrm>
              <a:off x="1766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5" name="Rectangle 151"/>
            <p:cNvSpPr>
              <a:spLocks noChangeArrowheads="1"/>
            </p:cNvSpPr>
            <p:nvPr/>
          </p:nvSpPr>
          <p:spPr bwMode="auto">
            <a:xfrm>
              <a:off x="1360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6" name="Rectangle 152"/>
            <p:cNvSpPr>
              <a:spLocks noChangeArrowheads="1"/>
            </p:cNvSpPr>
            <p:nvPr/>
          </p:nvSpPr>
          <p:spPr bwMode="auto">
            <a:xfrm>
              <a:off x="2525" y="36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pic>
        <p:nvPicPr>
          <p:cNvPr id="8197" name="Picture 15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268413B-9086-44CB-8567-ADA941709159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导数值连续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对第一段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,x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有</a:t>
            </a:r>
          </a:p>
          <a:p>
            <a:pPr eaLnBrk="1" hangingPunct="1">
              <a:buFontTx/>
              <a:buNone/>
            </a:pPr>
            <a:r>
              <a:rPr lang="zh-CN" altLang="en-US" b="1" i="1">
                <a:latin typeface="Times New Roman" pitchFamily="18" charset="0"/>
              </a:rPr>
              <a:t>	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+b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x+c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zh-CN" altLang="en-US"/>
              <a:t>的导函数为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2a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1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x+b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zh-CN" altLang="en-US"/>
              <a:t>对第二段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有</a:t>
            </a:r>
          </a:p>
          <a:p>
            <a:pPr eaLnBrk="1" hangingPunct="1">
              <a:buFontTx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+b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x+c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/>
              <a:t>的导函数为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2a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2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x+b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2</a:t>
            </a:r>
            <a:endParaRPr lang="en-US" altLang="zh-CN"/>
          </a:p>
          <a:p>
            <a:pPr eaLnBrk="1" hangingPunct="1"/>
            <a:r>
              <a:rPr lang="zh-CN" altLang="en-US"/>
              <a:t>则对节点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zh-CN" altLang="en-US"/>
              <a:t>导数连续有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836738" y="4676775"/>
            <a:ext cx="3030537" cy="977900"/>
            <a:chOff x="1157" y="2946"/>
            <a:chExt cx="1692" cy="6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2574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2278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2145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1738" y="3063"/>
              <a:ext cx="4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452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320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972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157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2492" y="2958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217" y="2958"/>
              <a:ext cx="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2054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1666" y="2958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1381" y="2958"/>
              <a:ext cx="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1249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2370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1840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1544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9" name="Rectangle 22"/>
            <p:cNvSpPr>
              <a:spLocks noChangeArrowheads="1"/>
            </p:cNvSpPr>
            <p:nvPr/>
          </p:nvSpPr>
          <p:spPr bwMode="auto">
            <a:xfrm>
              <a:off x="2655" y="2958"/>
              <a:ext cx="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0" name="Rectangle 23"/>
            <p:cNvSpPr>
              <a:spLocks noChangeArrowheads="1"/>
            </p:cNvSpPr>
            <p:nvPr/>
          </p:nvSpPr>
          <p:spPr bwMode="auto">
            <a:xfrm>
              <a:off x="2696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901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2" name="Rectangle 25"/>
            <p:cNvSpPr>
              <a:spLocks noChangeArrowheads="1"/>
            </p:cNvSpPr>
            <p:nvPr/>
          </p:nvSpPr>
          <p:spPr bwMode="auto">
            <a:xfrm>
              <a:off x="1157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3" name="Rectangle 26"/>
            <p:cNvSpPr>
              <a:spLocks noChangeArrowheads="1"/>
            </p:cNvSpPr>
            <p:nvPr/>
          </p:nvSpPr>
          <p:spPr bwMode="auto">
            <a:xfrm>
              <a:off x="2472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4" name="Rectangle 27"/>
            <p:cNvSpPr>
              <a:spLocks noChangeArrowheads="1"/>
            </p:cNvSpPr>
            <p:nvPr/>
          </p:nvSpPr>
          <p:spPr bwMode="auto">
            <a:xfrm>
              <a:off x="2196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5" name="Rectangle 28"/>
            <p:cNvSpPr>
              <a:spLocks noChangeArrowheads="1"/>
            </p:cNvSpPr>
            <p:nvPr/>
          </p:nvSpPr>
          <p:spPr bwMode="auto">
            <a:xfrm>
              <a:off x="2074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1697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7" name="Rectangle 30"/>
            <p:cNvSpPr>
              <a:spLocks noChangeArrowheads="1"/>
            </p:cNvSpPr>
            <p:nvPr/>
          </p:nvSpPr>
          <p:spPr bwMode="auto">
            <a:xfrm>
              <a:off x="1442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8" name="Rectangle 31"/>
            <p:cNvSpPr>
              <a:spLocks noChangeArrowheads="1"/>
            </p:cNvSpPr>
            <p:nvPr/>
          </p:nvSpPr>
          <p:spPr bwMode="auto">
            <a:xfrm>
              <a:off x="1320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9" name="Rectangle 32"/>
            <p:cNvSpPr>
              <a:spLocks noChangeArrowheads="1"/>
            </p:cNvSpPr>
            <p:nvPr/>
          </p:nvSpPr>
          <p:spPr bwMode="auto">
            <a:xfrm>
              <a:off x="2574" y="3320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2278" y="3320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1789" y="3320"/>
              <a:ext cx="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2" name="Rectangle 35"/>
            <p:cNvSpPr>
              <a:spLocks noChangeArrowheads="1"/>
            </p:cNvSpPr>
            <p:nvPr/>
          </p:nvSpPr>
          <p:spPr bwMode="auto">
            <a:xfrm>
              <a:off x="1524" y="3320"/>
              <a:ext cx="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3" name="Rectangle 36"/>
            <p:cNvSpPr>
              <a:spLocks noChangeArrowheads="1"/>
            </p:cNvSpPr>
            <p:nvPr/>
          </p:nvSpPr>
          <p:spPr bwMode="auto">
            <a:xfrm>
              <a:off x="2390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2135" y="3332"/>
              <a:ext cx="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1982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6" name="Rectangle 39"/>
            <p:cNvSpPr>
              <a:spLocks noChangeArrowheads="1"/>
            </p:cNvSpPr>
            <p:nvPr/>
          </p:nvSpPr>
          <p:spPr bwMode="auto">
            <a:xfrm>
              <a:off x="1636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7" name="Rectangle 40"/>
            <p:cNvSpPr>
              <a:spLocks noChangeArrowheads="1"/>
            </p:cNvSpPr>
            <p:nvPr/>
          </p:nvSpPr>
          <p:spPr bwMode="auto">
            <a:xfrm>
              <a:off x="1371" y="3332"/>
              <a:ext cx="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8" name="Rectangle 41"/>
            <p:cNvSpPr>
              <a:spLocks noChangeArrowheads="1"/>
            </p:cNvSpPr>
            <p:nvPr/>
          </p:nvSpPr>
          <p:spPr bwMode="auto">
            <a:xfrm>
              <a:off x="1249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9" name="Rectangle 42"/>
            <p:cNvSpPr>
              <a:spLocks noChangeArrowheads="1"/>
            </p:cNvSpPr>
            <p:nvPr/>
          </p:nvSpPr>
          <p:spPr bwMode="auto">
            <a:xfrm>
              <a:off x="2808" y="3332"/>
              <a:ext cx="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ABFA98-45DE-490E-B49D-8CCB7FE9754B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导数值连续约束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660033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个</a:t>
            </a:r>
          </a:p>
        </p:txBody>
      </p:sp>
      <p:pic>
        <p:nvPicPr>
          <p:cNvPr id="10244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41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116"/>
          <p:cNvGrpSpPr>
            <a:grpSpLocks/>
          </p:cNvGrpSpPr>
          <p:nvPr/>
        </p:nvGrpSpPr>
        <p:grpSpPr bwMode="auto">
          <a:xfrm>
            <a:off x="854075" y="2308225"/>
            <a:ext cx="2809875" cy="3575050"/>
            <a:chOff x="538" y="1454"/>
            <a:chExt cx="1770" cy="2252"/>
          </a:xfrm>
        </p:grpSpPr>
        <p:sp>
          <p:nvSpPr>
            <p:cNvPr id="10247" name="Rectangle 111"/>
            <p:cNvSpPr>
              <a:spLocks noChangeArrowheads="1"/>
            </p:cNvSpPr>
            <p:nvPr/>
          </p:nvSpPr>
          <p:spPr bwMode="auto">
            <a:xfrm>
              <a:off x="129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1886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1220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557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1699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1467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1353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1045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808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6" name="Rectangle 13"/>
            <p:cNvSpPr>
              <a:spLocks noChangeArrowheads="1"/>
            </p:cNvSpPr>
            <p:nvPr/>
          </p:nvSpPr>
          <p:spPr bwMode="auto">
            <a:xfrm>
              <a:off x="693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1783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1546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1124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888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1" name="Rectangle 18"/>
            <p:cNvSpPr>
              <a:spLocks noChangeArrowheads="1"/>
            </p:cNvSpPr>
            <p:nvPr/>
          </p:nvSpPr>
          <p:spPr bwMode="auto">
            <a:xfrm>
              <a:off x="1638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2" name="Rectangle 19"/>
            <p:cNvSpPr>
              <a:spLocks noChangeArrowheads="1"/>
            </p:cNvSpPr>
            <p:nvPr/>
          </p:nvSpPr>
          <p:spPr bwMode="auto">
            <a:xfrm>
              <a:off x="1404" y="1680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3" name="Rectangle 20"/>
            <p:cNvSpPr>
              <a:spLocks noChangeArrowheads="1"/>
            </p:cNvSpPr>
            <p:nvPr/>
          </p:nvSpPr>
          <p:spPr bwMode="auto">
            <a:xfrm>
              <a:off x="1287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4" name="Rectangle 21"/>
            <p:cNvSpPr>
              <a:spLocks noChangeArrowheads="1"/>
            </p:cNvSpPr>
            <p:nvPr/>
          </p:nvSpPr>
          <p:spPr bwMode="auto">
            <a:xfrm>
              <a:off x="981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5" name="Rectangle 22"/>
            <p:cNvSpPr>
              <a:spLocks noChangeArrowheads="1"/>
            </p:cNvSpPr>
            <p:nvPr/>
          </p:nvSpPr>
          <p:spPr bwMode="auto">
            <a:xfrm>
              <a:off x="746" y="1680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6" name="Rectangle 23"/>
            <p:cNvSpPr>
              <a:spLocks noChangeArrowheads="1"/>
            </p:cNvSpPr>
            <p:nvPr/>
          </p:nvSpPr>
          <p:spPr bwMode="auto">
            <a:xfrm>
              <a:off x="624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7" name="Rectangle 24"/>
            <p:cNvSpPr>
              <a:spLocks noChangeArrowheads="1"/>
            </p:cNvSpPr>
            <p:nvPr/>
          </p:nvSpPr>
          <p:spPr bwMode="auto">
            <a:xfrm>
              <a:off x="1965" y="168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8" name="Rectangle 25"/>
            <p:cNvSpPr>
              <a:spLocks noChangeArrowheads="1"/>
            </p:cNvSpPr>
            <p:nvPr/>
          </p:nvSpPr>
          <p:spPr bwMode="auto">
            <a:xfrm>
              <a:off x="538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9" name="Rectangle 26"/>
            <p:cNvSpPr>
              <a:spLocks noChangeArrowheads="1"/>
            </p:cNvSpPr>
            <p:nvPr/>
          </p:nvSpPr>
          <p:spPr bwMode="auto">
            <a:xfrm>
              <a:off x="921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0" name="Rectangle 27"/>
            <p:cNvSpPr>
              <a:spLocks noChangeArrowheads="1"/>
            </p:cNvSpPr>
            <p:nvPr/>
          </p:nvSpPr>
          <p:spPr bwMode="auto">
            <a:xfrm>
              <a:off x="953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1" name="Rectangle 28"/>
            <p:cNvSpPr>
              <a:spLocks noChangeArrowheads="1"/>
            </p:cNvSpPr>
            <p:nvPr/>
          </p:nvSpPr>
          <p:spPr bwMode="auto">
            <a:xfrm>
              <a:off x="538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2" name="Rectangle 29"/>
            <p:cNvSpPr>
              <a:spLocks noChangeArrowheads="1"/>
            </p:cNvSpPr>
            <p:nvPr/>
          </p:nvSpPr>
          <p:spPr bwMode="auto">
            <a:xfrm>
              <a:off x="921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3" name="Rectangle 30"/>
            <p:cNvSpPr>
              <a:spLocks noChangeArrowheads="1"/>
            </p:cNvSpPr>
            <p:nvPr/>
          </p:nvSpPr>
          <p:spPr bwMode="auto">
            <a:xfrm>
              <a:off x="953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4" name="Rectangle 31"/>
            <p:cNvSpPr>
              <a:spLocks noChangeArrowheads="1"/>
            </p:cNvSpPr>
            <p:nvPr/>
          </p:nvSpPr>
          <p:spPr bwMode="auto">
            <a:xfrm>
              <a:off x="538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5" name="Rectangle 32"/>
            <p:cNvSpPr>
              <a:spLocks noChangeArrowheads="1"/>
            </p:cNvSpPr>
            <p:nvPr/>
          </p:nvSpPr>
          <p:spPr bwMode="auto">
            <a:xfrm>
              <a:off x="921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6" name="Rectangle 33"/>
            <p:cNvSpPr>
              <a:spLocks noChangeArrowheads="1"/>
            </p:cNvSpPr>
            <p:nvPr/>
          </p:nvSpPr>
          <p:spPr bwMode="auto">
            <a:xfrm>
              <a:off x="953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7" name="Rectangle 34"/>
            <p:cNvSpPr>
              <a:spLocks noChangeArrowheads="1"/>
            </p:cNvSpPr>
            <p:nvPr/>
          </p:nvSpPr>
          <p:spPr bwMode="auto">
            <a:xfrm>
              <a:off x="1942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8" name="Rectangle 35"/>
            <p:cNvSpPr>
              <a:spLocks noChangeArrowheads="1"/>
            </p:cNvSpPr>
            <p:nvPr/>
          </p:nvSpPr>
          <p:spPr bwMode="auto">
            <a:xfrm>
              <a:off x="1170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9" name="Rectangle 36"/>
            <p:cNvSpPr>
              <a:spLocks noChangeArrowheads="1"/>
            </p:cNvSpPr>
            <p:nvPr/>
          </p:nvSpPr>
          <p:spPr bwMode="auto">
            <a:xfrm>
              <a:off x="557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>
              <a:off x="1759" y="268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>
              <a:off x="1368" y="268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2" name="Rectangle 39"/>
            <p:cNvSpPr>
              <a:spLocks noChangeArrowheads="1"/>
            </p:cNvSpPr>
            <p:nvPr/>
          </p:nvSpPr>
          <p:spPr bwMode="auto">
            <a:xfrm>
              <a:off x="1841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3" name="Rectangle 40"/>
            <p:cNvSpPr>
              <a:spLocks noChangeArrowheads="1"/>
            </p:cNvSpPr>
            <p:nvPr/>
          </p:nvSpPr>
          <p:spPr bwMode="auto">
            <a:xfrm>
              <a:off x="1541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4" name="Rectangle 41"/>
            <p:cNvSpPr>
              <a:spLocks noChangeArrowheads="1"/>
            </p:cNvSpPr>
            <p:nvPr/>
          </p:nvSpPr>
          <p:spPr bwMode="auto">
            <a:xfrm>
              <a:off x="1075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5" name="Rectangle 42"/>
            <p:cNvSpPr>
              <a:spLocks noChangeArrowheads="1"/>
            </p:cNvSpPr>
            <p:nvPr/>
          </p:nvSpPr>
          <p:spPr bwMode="auto">
            <a:xfrm>
              <a:off x="855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1721" y="267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1330" y="267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1694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9" name="Rectangle 46"/>
            <p:cNvSpPr>
              <a:spLocks noChangeArrowheads="1"/>
            </p:cNvSpPr>
            <p:nvPr/>
          </p:nvSpPr>
          <p:spPr bwMode="auto">
            <a:xfrm>
              <a:off x="1476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0" name="Rectangle 47"/>
            <p:cNvSpPr>
              <a:spLocks noChangeArrowheads="1"/>
            </p:cNvSpPr>
            <p:nvPr/>
          </p:nvSpPr>
          <p:spPr bwMode="auto">
            <a:xfrm>
              <a:off x="1303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1" name="Rectangle 48"/>
            <p:cNvSpPr>
              <a:spLocks noChangeArrowheads="1"/>
            </p:cNvSpPr>
            <p:nvPr/>
          </p:nvSpPr>
          <p:spPr bwMode="auto">
            <a:xfrm>
              <a:off x="1009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2" name="Rectangle 49"/>
            <p:cNvSpPr>
              <a:spLocks noChangeArrowheads="1"/>
            </p:cNvSpPr>
            <p:nvPr/>
          </p:nvSpPr>
          <p:spPr bwMode="auto">
            <a:xfrm>
              <a:off x="790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3" name="Rectangle 50"/>
            <p:cNvSpPr>
              <a:spLocks noChangeArrowheads="1"/>
            </p:cNvSpPr>
            <p:nvPr/>
          </p:nvSpPr>
          <p:spPr bwMode="auto">
            <a:xfrm>
              <a:off x="690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4" name="Rectangle 51"/>
            <p:cNvSpPr>
              <a:spLocks noChangeArrowheads="1"/>
            </p:cNvSpPr>
            <p:nvPr/>
          </p:nvSpPr>
          <p:spPr bwMode="auto">
            <a:xfrm>
              <a:off x="1633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5" name="Rectangle 52"/>
            <p:cNvSpPr>
              <a:spLocks noChangeArrowheads="1"/>
            </p:cNvSpPr>
            <p:nvPr/>
          </p:nvSpPr>
          <p:spPr bwMode="auto">
            <a:xfrm>
              <a:off x="1417" y="2605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6" name="Rectangle 53"/>
            <p:cNvSpPr>
              <a:spLocks noChangeArrowheads="1"/>
            </p:cNvSpPr>
            <p:nvPr/>
          </p:nvSpPr>
          <p:spPr bwMode="auto">
            <a:xfrm>
              <a:off x="1237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7" name="Rectangle 54"/>
            <p:cNvSpPr>
              <a:spLocks noChangeArrowheads="1"/>
            </p:cNvSpPr>
            <p:nvPr/>
          </p:nvSpPr>
          <p:spPr bwMode="auto">
            <a:xfrm>
              <a:off x="948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8" name="Rectangle 55"/>
            <p:cNvSpPr>
              <a:spLocks noChangeArrowheads="1"/>
            </p:cNvSpPr>
            <p:nvPr/>
          </p:nvSpPr>
          <p:spPr bwMode="auto">
            <a:xfrm>
              <a:off x="730" y="2605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9" name="Rectangle 56"/>
            <p:cNvSpPr>
              <a:spLocks noChangeArrowheads="1"/>
            </p:cNvSpPr>
            <p:nvPr/>
          </p:nvSpPr>
          <p:spPr bwMode="auto">
            <a:xfrm>
              <a:off x="624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0" name="Rectangle 57"/>
            <p:cNvSpPr>
              <a:spLocks noChangeArrowheads="1"/>
            </p:cNvSpPr>
            <p:nvPr/>
          </p:nvSpPr>
          <p:spPr bwMode="auto">
            <a:xfrm>
              <a:off x="2027" y="260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1" name="Rectangle 58"/>
            <p:cNvSpPr>
              <a:spLocks noChangeArrowheads="1"/>
            </p:cNvSpPr>
            <p:nvPr/>
          </p:nvSpPr>
          <p:spPr bwMode="auto">
            <a:xfrm>
              <a:off x="538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2" name="Rectangle 59"/>
            <p:cNvSpPr>
              <a:spLocks noChangeArrowheads="1"/>
            </p:cNvSpPr>
            <p:nvPr/>
          </p:nvSpPr>
          <p:spPr bwMode="auto">
            <a:xfrm>
              <a:off x="921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3" name="Rectangle 60"/>
            <p:cNvSpPr>
              <a:spLocks noChangeArrowheads="1"/>
            </p:cNvSpPr>
            <p:nvPr/>
          </p:nvSpPr>
          <p:spPr bwMode="auto">
            <a:xfrm>
              <a:off x="953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4" name="Rectangle 61"/>
            <p:cNvSpPr>
              <a:spLocks noChangeArrowheads="1"/>
            </p:cNvSpPr>
            <p:nvPr/>
          </p:nvSpPr>
          <p:spPr bwMode="auto">
            <a:xfrm>
              <a:off x="538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5" name="Rectangle 62"/>
            <p:cNvSpPr>
              <a:spLocks noChangeArrowheads="1"/>
            </p:cNvSpPr>
            <p:nvPr/>
          </p:nvSpPr>
          <p:spPr bwMode="auto">
            <a:xfrm>
              <a:off x="921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6" name="Rectangle 63"/>
            <p:cNvSpPr>
              <a:spLocks noChangeArrowheads="1"/>
            </p:cNvSpPr>
            <p:nvPr/>
          </p:nvSpPr>
          <p:spPr bwMode="auto">
            <a:xfrm>
              <a:off x="953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7" name="Rectangle 64"/>
            <p:cNvSpPr>
              <a:spLocks noChangeArrowheads="1"/>
            </p:cNvSpPr>
            <p:nvPr/>
          </p:nvSpPr>
          <p:spPr bwMode="auto">
            <a:xfrm>
              <a:off x="538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8" name="Rectangle 65"/>
            <p:cNvSpPr>
              <a:spLocks noChangeArrowheads="1"/>
            </p:cNvSpPr>
            <p:nvPr/>
          </p:nvSpPr>
          <p:spPr bwMode="auto">
            <a:xfrm>
              <a:off x="921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9" name="Rectangle 66"/>
            <p:cNvSpPr>
              <a:spLocks noChangeArrowheads="1"/>
            </p:cNvSpPr>
            <p:nvPr/>
          </p:nvSpPr>
          <p:spPr bwMode="auto">
            <a:xfrm>
              <a:off x="953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0" name="Rectangle 67"/>
            <p:cNvSpPr>
              <a:spLocks noChangeArrowheads="1"/>
            </p:cNvSpPr>
            <p:nvPr/>
          </p:nvSpPr>
          <p:spPr bwMode="auto">
            <a:xfrm>
              <a:off x="2189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1" name="Rectangle 68"/>
            <p:cNvSpPr>
              <a:spLocks noChangeArrowheads="1"/>
            </p:cNvSpPr>
            <p:nvPr/>
          </p:nvSpPr>
          <p:spPr bwMode="auto">
            <a:xfrm>
              <a:off x="1440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2" name="Rectangle 69"/>
            <p:cNvSpPr>
              <a:spLocks noChangeArrowheads="1"/>
            </p:cNvSpPr>
            <p:nvPr/>
          </p:nvSpPr>
          <p:spPr bwMode="auto">
            <a:xfrm>
              <a:off x="557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3" name="Rectangle 70"/>
            <p:cNvSpPr>
              <a:spLocks noChangeArrowheads="1"/>
            </p:cNvSpPr>
            <p:nvPr/>
          </p:nvSpPr>
          <p:spPr bwMode="auto">
            <a:xfrm>
              <a:off x="1769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4" name="Rectangle 71"/>
            <p:cNvSpPr>
              <a:spLocks noChangeArrowheads="1"/>
            </p:cNvSpPr>
            <p:nvPr/>
          </p:nvSpPr>
          <p:spPr bwMode="auto">
            <a:xfrm>
              <a:off x="1270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5" name="Rectangle 72"/>
            <p:cNvSpPr>
              <a:spLocks noChangeArrowheads="1"/>
            </p:cNvSpPr>
            <p:nvPr/>
          </p:nvSpPr>
          <p:spPr bwMode="auto">
            <a:xfrm>
              <a:off x="960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6" name="Rectangle 73"/>
            <p:cNvSpPr>
              <a:spLocks noChangeArrowheads="1"/>
            </p:cNvSpPr>
            <p:nvPr/>
          </p:nvSpPr>
          <p:spPr bwMode="auto">
            <a:xfrm>
              <a:off x="772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7" name="Rectangle 74"/>
            <p:cNvSpPr>
              <a:spLocks noChangeArrowheads="1"/>
            </p:cNvSpPr>
            <p:nvPr/>
          </p:nvSpPr>
          <p:spPr bwMode="auto">
            <a:xfrm>
              <a:off x="2087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8" name="Rectangle 75"/>
            <p:cNvSpPr>
              <a:spLocks noChangeArrowheads="1"/>
            </p:cNvSpPr>
            <p:nvPr/>
          </p:nvSpPr>
          <p:spPr bwMode="auto">
            <a:xfrm>
              <a:off x="1843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9" name="Rectangle 76"/>
            <p:cNvSpPr>
              <a:spLocks noChangeArrowheads="1"/>
            </p:cNvSpPr>
            <p:nvPr/>
          </p:nvSpPr>
          <p:spPr bwMode="auto">
            <a:xfrm>
              <a:off x="1344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0" name="Rectangle 77"/>
            <p:cNvSpPr>
              <a:spLocks noChangeArrowheads="1"/>
            </p:cNvSpPr>
            <p:nvPr/>
          </p:nvSpPr>
          <p:spPr bwMode="auto">
            <a:xfrm>
              <a:off x="1034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1" name="Rectangle 78"/>
            <p:cNvSpPr>
              <a:spLocks noChangeArrowheads="1"/>
            </p:cNvSpPr>
            <p:nvPr/>
          </p:nvSpPr>
          <p:spPr bwMode="auto">
            <a:xfrm>
              <a:off x="1732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2" name="Rectangle 79"/>
            <p:cNvSpPr>
              <a:spLocks noChangeArrowheads="1"/>
            </p:cNvSpPr>
            <p:nvPr/>
          </p:nvSpPr>
          <p:spPr bwMode="auto">
            <a:xfrm>
              <a:off x="1233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3" name="Rectangle 80"/>
            <p:cNvSpPr>
              <a:spLocks noChangeArrowheads="1"/>
            </p:cNvSpPr>
            <p:nvPr/>
          </p:nvSpPr>
          <p:spPr bwMode="auto">
            <a:xfrm>
              <a:off x="923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4" name="Rectangle 81"/>
            <p:cNvSpPr>
              <a:spLocks noChangeArrowheads="1"/>
            </p:cNvSpPr>
            <p:nvPr/>
          </p:nvSpPr>
          <p:spPr bwMode="auto">
            <a:xfrm>
              <a:off x="735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5" name="Rectangle 82"/>
            <p:cNvSpPr>
              <a:spLocks noChangeArrowheads="1"/>
            </p:cNvSpPr>
            <p:nvPr/>
          </p:nvSpPr>
          <p:spPr bwMode="auto">
            <a:xfrm>
              <a:off x="1999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6" name="Rectangle 83"/>
            <p:cNvSpPr>
              <a:spLocks noChangeArrowheads="1"/>
            </p:cNvSpPr>
            <p:nvPr/>
          </p:nvSpPr>
          <p:spPr bwMode="auto">
            <a:xfrm>
              <a:off x="1691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7" name="Rectangle 84"/>
            <p:cNvSpPr>
              <a:spLocks noChangeArrowheads="1"/>
            </p:cNvSpPr>
            <p:nvPr/>
          </p:nvSpPr>
          <p:spPr bwMode="auto">
            <a:xfrm>
              <a:off x="1575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8" name="Rectangle 85"/>
            <p:cNvSpPr>
              <a:spLocks noChangeArrowheads="1"/>
            </p:cNvSpPr>
            <p:nvPr/>
          </p:nvSpPr>
          <p:spPr bwMode="auto">
            <a:xfrm>
              <a:off x="1191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9" name="Rectangle 86"/>
            <p:cNvSpPr>
              <a:spLocks noChangeArrowheads="1"/>
            </p:cNvSpPr>
            <p:nvPr/>
          </p:nvSpPr>
          <p:spPr bwMode="auto">
            <a:xfrm>
              <a:off x="880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0" name="Rectangle 87"/>
            <p:cNvSpPr>
              <a:spLocks noChangeArrowheads="1"/>
            </p:cNvSpPr>
            <p:nvPr/>
          </p:nvSpPr>
          <p:spPr bwMode="auto">
            <a:xfrm>
              <a:off x="693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1" name="Rectangle 88"/>
            <p:cNvSpPr>
              <a:spLocks noChangeArrowheads="1"/>
            </p:cNvSpPr>
            <p:nvPr/>
          </p:nvSpPr>
          <p:spPr bwMode="auto">
            <a:xfrm>
              <a:off x="1935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2" name="Rectangle 89"/>
            <p:cNvSpPr>
              <a:spLocks noChangeArrowheads="1"/>
            </p:cNvSpPr>
            <p:nvPr/>
          </p:nvSpPr>
          <p:spPr bwMode="auto">
            <a:xfrm>
              <a:off x="1629" y="3529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3" name="Rectangle 90"/>
            <p:cNvSpPr>
              <a:spLocks noChangeArrowheads="1"/>
            </p:cNvSpPr>
            <p:nvPr/>
          </p:nvSpPr>
          <p:spPr bwMode="auto">
            <a:xfrm>
              <a:off x="1505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4" name="Rectangle 91"/>
            <p:cNvSpPr>
              <a:spLocks noChangeArrowheads="1"/>
            </p:cNvSpPr>
            <p:nvPr/>
          </p:nvSpPr>
          <p:spPr bwMode="auto">
            <a:xfrm>
              <a:off x="1127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5" name="Rectangle 92"/>
            <p:cNvSpPr>
              <a:spLocks noChangeArrowheads="1"/>
            </p:cNvSpPr>
            <p:nvPr/>
          </p:nvSpPr>
          <p:spPr bwMode="auto">
            <a:xfrm>
              <a:off x="819" y="3529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6" name="Rectangle 93"/>
            <p:cNvSpPr>
              <a:spLocks noChangeArrowheads="1"/>
            </p:cNvSpPr>
            <p:nvPr/>
          </p:nvSpPr>
          <p:spPr bwMode="auto">
            <a:xfrm>
              <a:off x="624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7" name="Rectangle 94"/>
            <p:cNvSpPr>
              <a:spLocks noChangeArrowheads="1"/>
            </p:cNvSpPr>
            <p:nvPr/>
          </p:nvSpPr>
          <p:spPr bwMode="auto">
            <a:xfrm>
              <a:off x="2272" y="352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8" name="Rectangle 96"/>
            <p:cNvSpPr>
              <a:spLocks noChangeArrowheads="1"/>
            </p:cNvSpPr>
            <p:nvPr/>
          </p:nvSpPr>
          <p:spPr bwMode="auto">
            <a:xfrm>
              <a:off x="1905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9" name="Rectangle 97"/>
            <p:cNvSpPr>
              <a:spLocks noChangeArrowheads="1"/>
            </p:cNvSpPr>
            <p:nvPr/>
          </p:nvSpPr>
          <p:spPr bwMode="auto">
            <a:xfrm>
              <a:off x="1239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0" name="Rectangle 98"/>
            <p:cNvSpPr>
              <a:spLocks noChangeArrowheads="1"/>
            </p:cNvSpPr>
            <p:nvPr/>
          </p:nvSpPr>
          <p:spPr bwMode="auto">
            <a:xfrm>
              <a:off x="57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1" name="Rectangle 99"/>
            <p:cNvSpPr>
              <a:spLocks noChangeArrowheads="1"/>
            </p:cNvSpPr>
            <p:nvPr/>
          </p:nvSpPr>
          <p:spPr bwMode="auto">
            <a:xfrm>
              <a:off x="1718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2" name="Rectangle 100"/>
            <p:cNvSpPr>
              <a:spLocks noChangeArrowheads="1"/>
            </p:cNvSpPr>
            <p:nvPr/>
          </p:nvSpPr>
          <p:spPr bwMode="auto">
            <a:xfrm>
              <a:off x="1486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3" name="Rectangle 101"/>
            <p:cNvSpPr>
              <a:spLocks noChangeArrowheads="1"/>
            </p:cNvSpPr>
            <p:nvPr/>
          </p:nvSpPr>
          <p:spPr bwMode="auto">
            <a:xfrm>
              <a:off x="1372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4" name="Rectangle 102"/>
            <p:cNvSpPr>
              <a:spLocks noChangeArrowheads="1"/>
            </p:cNvSpPr>
            <p:nvPr/>
          </p:nvSpPr>
          <p:spPr bwMode="auto">
            <a:xfrm>
              <a:off x="1064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5" name="Rectangle 103"/>
            <p:cNvSpPr>
              <a:spLocks noChangeArrowheads="1"/>
            </p:cNvSpPr>
            <p:nvPr/>
          </p:nvSpPr>
          <p:spPr bwMode="auto">
            <a:xfrm>
              <a:off x="827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6" name="Rectangle 104"/>
            <p:cNvSpPr>
              <a:spLocks noChangeArrowheads="1"/>
            </p:cNvSpPr>
            <p:nvPr/>
          </p:nvSpPr>
          <p:spPr bwMode="auto">
            <a:xfrm>
              <a:off x="712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7" name="Rectangle 105"/>
            <p:cNvSpPr>
              <a:spLocks noChangeArrowheads="1"/>
            </p:cNvSpPr>
            <p:nvPr/>
          </p:nvSpPr>
          <p:spPr bwMode="auto">
            <a:xfrm>
              <a:off x="1802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8" name="Rectangle 106"/>
            <p:cNvSpPr>
              <a:spLocks noChangeArrowheads="1"/>
            </p:cNvSpPr>
            <p:nvPr/>
          </p:nvSpPr>
          <p:spPr bwMode="auto">
            <a:xfrm>
              <a:off x="1565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9" name="Rectangle 107"/>
            <p:cNvSpPr>
              <a:spLocks noChangeArrowheads="1"/>
            </p:cNvSpPr>
            <p:nvPr/>
          </p:nvSpPr>
          <p:spPr bwMode="auto">
            <a:xfrm>
              <a:off x="1143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0" name="Rectangle 108"/>
            <p:cNvSpPr>
              <a:spLocks noChangeArrowheads="1"/>
            </p:cNvSpPr>
            <p:nvPr/>
          </p:nvSpPr>
          <p:spPr bwMode="auto">
            <a:xfrm>
              <a:off x="907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1" name="Rectangle 109"/>
            <p:cNvSpPr>
              <a:spLocks noChangeArrowheads="1"/>
            </p:cNvSpPr>
            <p:nvPr/>
          </p:nvSpPr>
          <p:spPr bwMode="auto">
            <a:xfrm>
              <a:off x="1664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2" name="Rectangle 110"/>
            <p:cNvSpPr>
              <a:spLocks noChangeArrowheads="1"/>
            </p:cNvSpPr>
            <p:nvPr/>
          </p:nvSpPr>
          <p:spPr bwMode="auto">
            <a:xfrm>
              <a:off x="1431" y="1467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3" name="Rectangle 112"/>
            <p:cNvSpPr>
              <a:spLocks noChangeArrowheads="1"/>
            </p:cNvSpPr>
            <p:nvPr/>
          </p:nvSpPr>
          <p:spPr bwMode="auto">
            <a:xfrm>
              <a:off x="992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4" name="Rectangle 113"/>
            <p:cNvSpPr>
              <a:spLocks noChangeArrowheads="1"/>
            </p:cNvSpPr>
            <p:nvPr/>
          </p:nvSpPr>
          <p:spPr bwMode="auto">
            <a:xfrm>
              <a:off x="759" y="1467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5" name="Rectangle 114"/>
            <p:cNvSpPr>
              <a:spLocks noChangeArrowheads="1"/>
            </p:cNvSpPr>
            <p:nvPr/>
          </p:nvSpPr>
          <p:spPr bwMode="auto">
            <a:xfrm>
              <a:off x="65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6" name="Rectangle 115"/>
            <p:cNvSpPr>
              <a:spLocks noChangeArrowheads="1"/>
            </p:cNvSpPr>
            <p:nvPr/>
          </p:nvSpPr>
          <p:spPr bwMode="auto">
            <a:xfrm>
              <a:off x="1984" y="146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1B8ED56-A486-41DB-9368-E44667749E6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2792</TotalTime>
  <Words>2673</Words>
  <Application>Microsoft Office PowerPoint</Application>
  <PresentationFormat>全屏显示(4:3)</PresentationFormat>
  <Paragraphs>1465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Balloons</vt:lpstr>
      <vt:lpstr>公式</vt:lpstr>
      <vt:lpstr>Chart</vt:lpstr>
      <vt:lpstr>Mathcad</vt:lpstr>
      <vt:lpstr>Equation</vt:lpstr>
      <vt:lpstr>计算方法</vt:lpstr>
      <vt:lpstr>第2章 插值法</vt:lpstr>
      <vt:lpstr>两种分段插值的比较</vt:lpstr>
      <vt:lpstr>样条插值（spline）</vt:lpstr>
      <vt:lpstr>二次样条</vt:lpstr>
      <vt:lpstr>二次样条插值思路</vt:lpstr>
      <vt:lpstr>函数值约束</vt:lpstr>
      <vt:lpstr>导数值连续</vt:lpstr>
      <vt:lpstr>导数值连续约束</vt:lpstr>
      <vt:lpstr>边界约束条件</vt:lpstr>
      <vt:lpstr>示例</vt:lpstr>
      <vt:lpstr>步骤1：确定未知数</vt:lpstr>
      <vt:lpstr>步骤2：确定第一部分条件</vt:lpstr>
      <vt:lpstr>步骤三：确定其余条件</vt:lpstr>
      <vt:lpstr>步骤4：建立方程组</vt:lpstr>
      <vt:lpstr>步骤5：求解</vt:lpstr>
      <vt:lpstr>步骤6：根据插值函数求解目标</vt:lpstr>
      <vt:lpstr>三次样条</vt:lpstr>
      <vt:lpstr>三次样条（插值）函数</vt:lpstr>
      <vt:lpstr>三次样条插值</vt:lpstr>
      <vt:lpstr>函数值约束</vt:lpstr>
      <vt:lpstr>一阶导数连续约束</vt:lpstr>
      <vt:lpstr>二阶导数连续约束</vt:lpstr>
      <vt:lpstr>边界条件</vt:lpstr>
      <vt:lpstr>三次样条插值问题的解法</vt:lpstr>
      <vt:lpstr>示例1</vt:lpstr>
      <vt:lpstr>示例2</vt:lpstr>
      <vt:lpstr>作业</vt:lpstr>
      <vt:lpstr>实验一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88</cp:revision>
  <cp:lastPrinted>1601-01-01T00:00:00Z</cp:lastPrinted>
  <dcterms:created xsi:type="dcterms:W3CDTF">1601-01-01T00:00:00Z</dcterms:created>
  <dcterms:modified xsi:type="dcterms:W3CDTF">2024-03-10T02:15:21Z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