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9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6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43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8901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28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443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15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5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6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6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1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4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6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8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6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3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我的家乡 - 上海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融合历史与现代的国际大都市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目录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引言</a:t>
            </a:r>
          </a:p>
          <a:p>
            <a:r>
              <a:t>2. 历史沿革</a:t>
            </a:r>
          </a:p>
          <a:p>
            <a:r>
              <a:t>3. 文化特色</a:t>
            </a:r>
          </a:p>
          <a:p>
            <a:r>
              <a:t>4. 著名景点</a:t>
            </a:r>
          </a:p>
          <a:p>
            <a:r>
              <a:t>5. 现代发展</a:t>
            </a:r>
          </a:p>
          <a:p>
            <a:r>
              <a:t>6. 结语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引言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上海，作为中国的经济、金融、贸易和航运中心，以其独特的历史背景和现代化发展，成为全球瞩目的国际大都市</a:t>
            </a:r>
            <a:r>
              <a:rPr dirty="0"/>
              <a:t>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532" y="620722"/>
            <a:ext cx="2639061" cy="1142462"/>
          </a:xfrm>
        </p:spPr>
        <p:txBody>
          <a:bodyPr anchor="b">
            <a:normAutofit/>
          </a:bodyPr>
          <a:lstStyle/>
          <a:p>
            <a:r>
              <a:rPr lang="zh-CN" altLang="en-US" sz="2400"/>
              <a:t>历史沿革</a:t>
            </a:r>
          </a:p>
        </p:txBody>
      </p:sp>
      <p:sp>
        <p:nvSpPr>
          <p:cNvPr id="12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742" y="620722"/>
            <a:ext cx="4931622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街道边的建筑和汽车">
            <a:extLst>
              <a:ext uri="{FF2B5EF4-FFF2-40B4-BE49-F238E27FC236}">
                <a16:creationId xmlns:a16="http://schemas.microsoft.com/office/drawing/2014/main" id="{CE941113-9884-36E9-A9A3-765F5DC11E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89" r="-3" b="-3"/>
          <a:stretch/>
        </p:blipFill>
        <p:spPr>
          <a:xfrm>
            <a:off x="583546" y="786117"/>
            <a:ext cx="4684014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9532" y="1822449"/>
            <a:ext cx="2609564" cy="3070226"/>
          </a:xfrm>
        </p:spPr>
        <p:txBody>
          <a:bodyPr anchor="t">
            <a:normAutofit/>
          </a:bodyPr>
          <a:lstStyle/>
          <a:p>
            <a:r>
              <a:rPr lang="zh-CN" altLang="en-US" sz="1200"/>
              <a:t>上海的历史可追溯至</a:t>
            </a:r>
            <a:r>
              <a:rPr lang="en-US" altLang="zh-CN" sz="1200"/>
              <a:t>6000</a:t>
            </a:r>
            <a:r>
              <a:rPr lang="zh-CN" altLang="en-US" sz="1200"/>
              <a:t>多年前的马家浜文化和崧泽文化。</a:t>
            </a:r>
          </a:p>
          <a:p>
            <a:r>
              <a:rPr lang="en-US" altLang="zh-CN" sz="1200"/>
              <a:t>1843</a:t>
            </a:r>
            <a:r>
              <a:rPr lang="zh-CN" altLang="en-US" sz="1200"/>
              <a:t>年，上海开埠，成为中国最早的对外通商口岸之一，迅速发展为远东地区的贸易中心。</a:t>
            </a:r>
          </a:p>
          <a:p>
            <a:r>
              <a:rPr lang="en-US" altLang="zh-CN" sz="1200"/>
              <a:t>20</a:t>
            </a:r>
            <a:r>
              <a:rPr lang="zh-CN" altLang="en-US" sz="1200"/>
              <a:t>世纪初，上海被誉为“东方巴黎”，成为东西方文化交融的典范。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963333"/>
            <a:ext cx="2236395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建筑前面有许多人&#10;&#10;描述已自动生成">
            <a:extLst>
              <a:ext uri="{FF2B5EF4-FFF2-40B4-BE49-F238E27FC236}">
                <a16:creationId xmlns:a16="http://schemas.microsoft.com/office/drawing/2014/main" id="{C4C52188-EFFD-5021-0845-6FDAB1EB99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52" r="31878" b="-2"/>
          <a:stretch/>
        </p:blipFill>
        <p:spPr>
          <a:xfrm>
            <a:off x="6615452" y="10"/>
            <a:ext cx="2528548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963333"/>
            <a:ext cx="2236395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4487332"/>
            <a:ext cx="5657850" cy="1507067"/>
          </a:xfrm>
        </p:spPr>
        <p:txBody>
          <a:bodyPr>
            <a:normAutofit/>
          </a:bodyPr>
          <a:lstStyle/>
          <a:p>
            <a:r>
              <a:t>文化特色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8" y="685800"/>
            <a:ext cx="5619853" cy="3615267"/>
          </a:xfrm>
        </p:spPr>
        <p:txBody>
          <a:bodyPr>
            <a:normAutofit/>
          </a:bodyPr>
          <a:lstStyle/>
          <a:p>
            <a:r>
              <a:t>上海的文化融合了传统与现代、中西方元素。</a:t>
            </a:r>
          </a:p>
          <a:p>
            <a:r>
              <a:t>石库门建筑体现了中西合璧的建筑风格。</a:t>
            </a:r>
          </a:p>
          <a:p>
            <a:r>
              <a:t>沪剧、越剧等地方戏曲，以及海派绘画、文学，丰富了上海的文化内涵。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BADDD09E-8094-4188-9090-C1C7840FE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3085" y="4487332"/>
            <a:ext cx="3153752" cy="1507067"/>
          </a:xfrm>
        </p:spPr>
        <p:txBody>
          <a:bodyPr>
            <a:normAutofit/>
          </a:bodyPr>
          <a:lstStyle/>
          <a:p>
            <a:r>
              <a:rPr lang="zh-CN" altLang="en-US" sz="2800"/>
              <a:t>著名景点</a:t>
            </a:r>
          </a:p>
        </p:txBody>
      </p:sp>
      <p:sp>
        <p:nvSpPr>
          <p:cNvPr id="22" name="Snip Diagonal Corner Rectangle 24">
            <a:extLst>
              <a:ext uri="{FF2B5EF4-FFF2-40B4-BE49-F238E27FC236}">
                <a16:creationId xmlns:a16="http://schemas.microsoft.com/office/drawing/2014/main" id="{C58F6CE0-025D-40A5-AEF1-00954E3F9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500" y="620722"/>
            <a:ext cx="3852116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水里的城市&#10;&#10;描述已自动生成">
            <a:extLst>
              <a:ext uri="{FF2B5EF4-FFF2-40B4-BE49-F238E27FC236}">
                <a16:creationId xmlns:a16="http://schemas.microsoft.com/office/drawing/2014/main" id="{6A425D24-A40E-07A7-F12D-CFAB687CD9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852" r="9360" b="-3"/>
          <a:stretch/>
        </p:blipFill>
        <p:spPr>
          <a:xfrm>
            <a:off x="597903" y="786117"/>
            <a:ext cx="3607308" cy="4956048"/>
          </a:xfrm>
          <a:custGeom>
            <a:avLst/>
            <a:gdLst/>
            <a:ahLst/>
            <a:cxnLst/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8" y="685800"/>
            <a:ext cx="3614740" cy="3615267"/>
          </a:xfrm>
        </p:spPr>
        <p:txBody>
          <a:bodyPr>
            <a:normAutofit/>
          </a:bodyPr>
          <a:lstStyle/>
          <a:p>
            <a:r>
              <a:rPr lang="en-US" altLang="zh-CN" sz="1600"/>
              <a:t>1. </a:t>
            </a:r>
            <a:r>
              <a:rPr lang="zh-CN" altLang="en-US" sz="1600"/>
              <a:t>外滩：黄浦江畔的“万国建筑博览群”。</a:t>
            </a:r>
          </a:p>
          <a:p>
            <a:r>
              <a:rPr lang="en-US" altLang="zh-CN" sz="1600"/>
              <a:t>2. </a:t>
            </a:r>
            <a:r>
              <a:rPr lang="zh-CN" altLang="en-US" sz="1600"/>
              <a:t>豫园：始建于明代的江南古典园林。</a:t>
            </a:r>
          </a:p>
          <a:p>
            <a:r>
              <a:rPr lang="en-US" altLang="zh-CN" sz="1600"/>
              <a:t>3. </a:t>
            </a:r>
            <a:r>
              <a:rPr lang="zh-CN" altLang="en-US" sz="1600"/>
              <a:t>南京路步行街：上海最繁华的商业街之一。</a:t>
            </a:r>
          </a:p>
          <a:p>
            <a:r>
              <a:rPr lang="en-US" altLang="zh-CN" sz="1600"/>
              <a:t>4. </a:t>
            </a:r>
            <a:r>
              <a:rPr lang="zh-CN" altLang="en-US" sz="1600"/>
              <a:t>陆家嘴金融区：现代化的摩天大楼群，包括东方明珠塔等。</a:t>
            </a:r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D8025A22-9C86-4108-A289-BD5650A8E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963333"/>
            <a:ext cx="2236395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9A3623F-EF59-4F0B-9030-79CB7F995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EBD0F53-A43D-414A-8653-E9F1D3610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08661C0-6128-4F64-8EDF-2D73D5F47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AFEF08-AFBA-4125-B170-D3EB3E11D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A0E13BF-B4CA-4B20-A5DD-50ABBAEC7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4487332"/>
            <a:ext cx="6400800" cy="1507067"/>
          </a:xfrm>
        </p:spPr>
        <p:txBody>
          <a:bodyPr>
            <a:normAutofit/>
          </a:bodyPr>
          <a:lstStyle/>
          <a:p>
            <a:r>
              <a:t>现代发展</a:t>
            </a:r>
          </a:p>
        </p:txBody>
      </p:sp>
      <p:pic>
        <p:nvPicPr>
          <p:cNvPr id="5" name="图片 4" descr="城市的风景&#10;&#10;描述已自动生成">
            <a:extLst>
              <a:ext uri="{FF2B5EF4-FFF2-40B4-BE49-F238E27FC236}">
                <a16:creationId xmlns:a16="http://schemas.microsoft.com/office/drawing/2014/main" id="{F14B3B3E-F30F-F1D2-1666-0F6E8A1F5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71" y="733647"/>
            <a:ext cx="3575884" cy="357588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4740" y="733647"/>
            <a:ext cx="3314378" cy="35758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t>作为中国改革开放的前沿，上海在经济、科技、教育等领域取得了显著成就。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t>自贸区的设立、进博会的举办，以及浦东新区的开发，使上海成为全球投资者关注的焦点。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t>同时，上海注重环境保护和可持续发展，努力建设宜居城市。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结语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上海，这座融合了历史与现代、东方与西方的城市，以其独特的魅力吸引着世界的目光。</a:t>
            </a:r>
          </a:p>
          <a:p>
            <a:r>
              <a:t>无论是深厚的文化底蕴，还是蓬勃的现代化发展，都使上海成为令人向往的家乡和旅游胜地。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</TotalTime>
  <Words>209</Words>
  <Application>Microsoft Office PowerPoint</Application>
  <PresentationFormat>全屏显示(4:3)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切片</vt:lpstr>
      <vt:lpstr>我的家乡 - 上海</vt:lpstr>
      <vt:lpstr>目录</vt:lpstr>
      <vt:lpstr>引言</vt:lpstr>
      <vt:lpstr>历史沿革</vt:lpstr>
      <vt:lpstr>文化特色</vt:lpstr>
      <vt:lpstr>著名景点</vt:lpstr>
      <vt:lpstr>现代发展</vt:lpstr>
      <vt:lpstr>结语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我的家乡 - 上海</dc:title>
  <dc:subject/>
  <dc:creator/>
  <cp:keywords/>
  <dc:description>generated using python-pptx</dc:description>
  <cp:lastModifiedBy>廷君 苏</cp:lastModifiedBy>
  <cp:revision>2</cp:revision>
  <dcterms:created xsi:type="dcterms:W3CDTF">2013-01-27T09:14:16Z</dcterms:created>
  <dcterms:modified xsi:type="dcterms:W3CDTF">2024-11-11T08:14:03Z</dcterms:modified>
  <cp:category/>
</cp:coreProperties>
</file>