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2"/>
    <p:restoredTop sz="87080"/>
  </p:normalViewPr>
  <p:slideViewPr>
    <p:cSldViewPr snapToGrid="0" snapToObjects="1">
      <p:cViewPr varScale="1">
        <p:scale>
          <a:sx n="64" d="100"/>
          <a:sy n="64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525FF-BF79-3343-80C6-F04BE278A48E}" type="datetimeFigureOut">
              <a:rPr kumimoji="1" lang="zh-CN" altLang="en-US" smtClean="0"/>
              <a:pPr/>
              <a:t>2016/1/19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52093-2ED2-EE46-B982-0CB35822CBA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8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2093-2ED2-EE46-B982-0CB35822CBA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49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2093-2ED2-EE46-B982-0CB35822CBAF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19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2093-2ED2-EE46-B982-0CB35822CBAF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20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3348" y="2088993"/>
            <a:ext cx="10515600" cy="132876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并查集</a:t>
            </a:r>
            <a:br>
              <a:rPr kumimoji="1" lang="zh-CN" altLang="en-US" dirty="0" smtClean="0">
                <a:solidFill>
                  <a:srgbClr val="FF0000"/>
                </a:solidFill>
              </a:rPr>
            </a:br>
            <a:r>
              <a:rPr kumimoji="1" lang="zh-CN" altLang="en-US" dirty="0" smtClean="0">
                <a:solidFill>
                  <a:srgbClr val="FF0000"/>
                </a:solidFill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Disjoint Set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54032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上面的都太简单了，加点料吧。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299854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上面的问题中再问你每个桌上有多少人怎么办呢？？？</a:t>
            </a:r>
          </a:p>
          <a:p>
            <a:r>
              <a:rPr kumimoji="1" lang="zh-CN" altLang="en-US" sz="2800" dirty="0" smtClean="0"/>
              <a:t>或者是问你某某人所在桌子有多少人呢？？？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4059381"/>
            <a:ext cx="9037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当然这里我们可以检查所有的人所在的桌子，然后＋＋，</a:t>
            </a:r>
          </a:p>
          <a:p>
            <a:r>
              <a:rPr kumimoji="1" lang="zh-CN" altLang="en-US" sz="2800" dirty="0" smtClean="0"/>
              <a:t>但是。。。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93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6473" y="484910"/>
            <a:ext cx="10677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如果</a:t>
            </a:r>
            <a:r>
              <a:rPr kumimoji="1" lang="en-US" altLang="zh-CN" sz="2800" dirty="0" smtClean="0"/>
              <a:t>N</a:t>
            </a:r>
            <a:r>
              <a:rPr kumimoji="1" lang="zh-CN" altLang="en-US" sz="2800" dirty="0" smtClean="0"/>
              <a:t>比较大的时候又只问你特定的，那样貌似时间上不划算呢。</a:t>
            </a:r>
          </a:p>
          <a:p>
            <a:r>
              <a:rPr kumimoji="1" lang="zh-CN" altLang="en-US" sz="2800" dirty="0" smtClean="0"/>
              <a:t>说不定</a:t>
            </a:r>
            <a:r>
              <a:rPr kumimoji="1" lang="en-US" altLang="zh-CN" sz="2800" dirty="0" smtClean="0">
                <a:solidFill>
                  <a:srgbClr val="C00000"/>
                </a:solidFill>
              </a:rPr>
              <a:t>TLE</a:t>
            </a:r>
            <a:r>
              <a:rPr kumimoji="1" lang="zh-CN" altLang="en-US" sz="2800" dirty="0" smtClean="0"/>
              <a:t>到哭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26473" y="278476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有高效的办法没？？？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26473" y="50846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其实吧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57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2618" y="63730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这个是可以有的。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12618" y="2092036"/>
            <a:ext cx="112630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我们可以在合并的时候来做完这些事情。多开一个数组</a:t>
            </a:r>
            <a:r>
              <a:rPr kumimoji="1" lang="en-US" altLang="zh-CN" sz="2800" dirty="0" smtClean="0"/>
              <a:t>sum[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</a:t>
            </a:r>
            <a:r>
              <a:rPr kumimoji="1" lang="zh-CN" altLang="en-US" sz="2800" dirty="0" smtClean="0"/>
              <a:t>表示以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为</a:t>
            </a:r>
          </a:p>
          <a:p>
            <a:r>
              <a:rPr kumimoji="1" lang="zh-CN" altLang="en-US" sz="2800" dirty="0" smtClean="0"/>
              <a:t>根的树中有多少个人，合并树的时候将一棵树的</a:t>
            </a:r>
            <a:r>
              <a:rPr kumimoji="1" lang="en-US" altLang="zh-CN" sz="2800" dirty="0" smtClean="0"/>
              <a:t>sum</a:t>
            </a:r>
            <a:r>
              <a:rPr kumimoji="1" lang="zh-CN" altLang="en-US" sz="2800" dirty="0" smtClean="0"/>
              <a:t>值加到另外一棵树</a:t>
            </a:r>
          </a:p>
          <a:p>
            <a:r>
              <a:rPr kumimoji="1" lang="zh-CN" altLang="en-US" sz="2800" dirty="0" smtClean="0"/>
              <a:t>就好了。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12618" y="440853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貌似也不是怎么难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61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6473" y="44334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看看代码怎么玩儿的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1168977"/>
            <a:ext cx="4622800" cy="3771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9273" y="1496291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发现两棵树的根不同时，就合成一棵树，然</a:t>
            </a:r>
          </a:p>
          <a:p>
            <a:r>
              <a:rPr kumimoji="1" lang="zh-CN" altLang="en-US" sz="2800" dirty="0" smtClean="0"/>
              <a:t>后树的</a:t>
            </a:r>
            <a:r>
              <a:rPr kumimoji="1" lang="en-US" altLang="zh-CN" sz="2800" dirty="0" smtClean="0"/>
              <a:t>sum</a:t>
            </a:r>
            <a:r>
              <a:rPr kumimoji="1" lang="zh-CN" altLang="en-US" sz="2800" dirty="0" smtClean="0"/>
              <a:t>值就是两棵树的和了。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49273" y="343402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貌似也不怎么难解决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71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5" y="4156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我们来说说同性恋的问题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191440"/>
            <a:ext cx="11998036" cy="51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278089"/>
            <a:ext cx="11859491" cy="50549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691" y="59020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C00000"/>
                </a:solidFill>
              </a:rPr>
              <a:t>怎么思考这个问题？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782" y="34636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同性恋说白了就是＊＊＊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01782" y="1690255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貌似重大就有不少，怎么说呢，，，哎，生在重大的悲惨吧！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01782" y="3368282"/>
            <a:ext cx="10956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其实就是男男和女女，我们只要发现两个同性的＊＊就能确定这关系</a:t>
            </a:r>
          </a:p>
          <a:p>
            <a:r>
              <a:rPr kumimoji="1" lang="zh-CN" altLang="en-US" sz="2800" dirty="0" smtClean="0"/>
              <a:t>里面有＊＊。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01782" y="5477196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Find	and	Find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71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927" y="457200"/>
            <a:ext cx="10945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我们可以用</a:t>
            </a:r>
            <a:r>
              <a:rPr kumimoji="1" lang="en-US" altLang="zh-CN" sz="2800" dirty="0" smtClean="0"/>
              <a:t>Hash[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</a:t>
            </a:r>
            <a:r>
              <a:rPr kumimoji="1" lang="zh-CN" altLang="en-US" sz="2800" dirty="0" smtClean="0"/>
              <a:t>来表示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的另一半是</a:t>
            </a:r>
            <a:r>
              <a:rPr kumimoji="1" lang="en-US" altLang="zh-CN" sz="2800" dirty="0" smtClean="0"/>
              <a:t>who</a:t>
            </a:r>
            <a:r>
              <a:rPr kumimoji="1" lang="zh-CN" altLang="en-US" sz="2800" dirty="0" smtClean="0"/>
              <a:t>。如果发现你和他的另一半</a:t>
            </a:r>
          </a:p>
          <a:p>
            <a:r>
              <a:rPr kumimoji="1" lang="zh-CN" altLang="en-US" sz="2800" dirty="0" smtClean="0"/>
              <a:t>是异性，那么你就是那个＊＊。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87927" y="279861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那么怎么用代码实现呢？？？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349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7100" cy="260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41" y="124114"/>
            <a:ext cx="4483100" cy="608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8800"/>
            <a:ext cx="6210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79818" y="2382981"/>
            <a:ext cx="145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OVER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026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485" y="304798"/>
            <a:ext cx="1306286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问题导入：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4909" y="955964"/>
            <a:ext cx="1087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某知名高校计算机学院大一有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名学生，而且同班的算是同学，不然算是校友，显然同学这里比校友关系近点，而且他们之间满足：同学的同学是同学。</a:t>
            </a:r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4909" y="2175164"/>
            <a:ext cx="1108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现在给出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个同学的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条信息和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个询问，信息只会告诉两个人是同学，每个询问就是问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两个人从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条信息中可以确定的最近的关系。</a:t>
            </a:r>
          </a:p>
          <a:p>
            <a:r>
              <a:rPr kumimoji="1" lang="zh-CN" altLang="en-US" dirty="0" smtClean="0"/>
              <a:t>同学输出：</a:t>
            </a:r>
            <a:r>
              <a:rPr kumimoji="1" lang="en-US" altLang="zh-CN" dirty="0" smtClean="0"/>
              <a:t>classmate</a:t>
            </a:r>
          </a:p>
          <a:p>
            <a:r>
              <a:rPr kumimoji="1" lang="zh-CN" altLang="en-US" dirty="0" smtClean="0"/>
              <a:t>校友输出：</a:t>
            </a:r>
            <a:r>
              <a:rPr kumimoji="1" lang="en-US" altLang="zh-CN" dirty="0" smtClean="0"/>
              <a:t>schoolmate</a:t>
            </a:r>
            <a:endParaRPr kumimoji="1" lang="zh-CN" altLang="en-US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228109" y="4281055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C00000"/>
                </a:solidFill>
              </a:rPr>
              <a:t>你能准确而又快速的回答每次询问吗？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8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7" y="512619"/>
            <a:ext cx="1120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N &lt;= 100;		M &lt;= n/2;			Q &lt;= M;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43347" y="1274619"/>
            <a:ext cx="112083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例：</a:t>
            </a:r>
            <a:r>
              <a:rPr kumimoji="1" lang="en-US" altLang="zh-CN" sz="2800" dirty="0" smtClean="0"/>
              <a:t>N</a:t>
            </a:r>
            <a:r>
              <a:rPr kumimoji="1" lang="zh-CN" altLang="en-US" sz="2800" dirty="0" smtClean="0"/>
              <a:t>＝ </a:t>
            </a:r>
            <a:r>
              <a:rPr kumimoji="1" lang="en-US" altLang="zh-CN" sz="2800" dirty="0" smtClean="0"/>
              <a:t>8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M</a:t>
            </a:r>
            <a:r>
              <a:rPr kumimoji="1" lang="zh-CN" altLang="en-US" sz="2800" dirty="0" smtClean="0"/>
              <a:t>＝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Q</a:t>
            </a:r>
            <a:r>
              <a:rPr kumimoji="1" lang="zh-CN" altLang="en-US" sz="2800" dirty="0" smtClean="0"/>
              <a:t>＝</a:t>
            </a:r>
            <a:r>
              <a:rPr kumimoji="1" lang="en-US" altLang="zh-CN" sz="2800" dirty="0" smtClean="0"/>
              <a:t>3</a:t>
            </a:r>
            <a:endParaRPr kumimoji="1" lang="zh-CN" altLang="en-US" sz="2800" dirty="0" smtClean="0"/>
          </a:p>
          <a:p>
            <a:pPr marL="514350" indent="-514350">
              <a:buAutoNum type="arabicPlain"/>
            </a:pPr>
            <a:r>
              <a:rPr kumimoji="1" lang="en-US" altLang="zh-CN" sz="2800" dirty="0" smtClean="0"/>
              <a:t>3</a:t>
            </a:r>
            <a:endParaRPr kumimoji="1" lang="zh-CN" altLang="en-US" sz="2800" dirty="0" smtClean="0"/>
          </a:p>
          <a:p>
            <a:pPr marL="514350" indent="-514350">
              <a:buAutoNum type="arabicPlain" startAt="2"/>
            </a:pPr>
            <a:r>
              <a:rPr kumimoji="1" lang="en-US" altLang="zh-CN" sz="2800" dirty="0" smtClean="0"/>
              <a:t>4</a:t>
            </a:r>
            <a:endParaRPr kumimoji="1" lang="zh-CN" altLang="en-US" sz="2800" dirty="0" smtClean="0"/>
          </a:p>
          <a:p>
            <a:pPr marL="514350" indent="-514350">
              <a:buAutoNum type="arabicPlain" startAt="7"/>
            </a:pPr>
            <a:r>
              <a:rPr kumimoji="1" lang="en-US" altLang="zh-CN" sz="2800" dirty="0" smtClean="0"/>
              <a:t>8</a:t>
            </a:r>
            <a:endParaRPr kumimoji="1" lang="zh-CN" altLang="en-US" sz="2800" dirty="0" smtClean="0"/>
          </a:p>
          <a:p>
            <a:pPr marL="514350" indent="-514350">
              <a:buAutoNum type="arabicPlain" startAt="3"/>
            </a:pPr>
            <a:r>
              <a:rPr kumimoji="1" lang="en-US" altLang="zh-CN" sz="2800" dirty="0" smtClean="0"/>
              <a:t>8</a:t>
            </a:r>
            <a:endParaRPr kumimoji="1" lang="zh-CN" altLang="en-US" sz="2800" dirty="0" smtClean="0"/>
          </a:p>
          <a:p>
            <a:pPr marL="514350" indent="-514350">
              <a:buAutoNum type="arabicPlain"/>
            </a:pPr>
            <a:r>
              <a:rPr kumimoji="1" lang="en-US" altLang="zh-CN" sz="2800" dirty="0" smtClean="0"/>
              <a:t>4</a:t>
            </a:r>
            <a:endParaRPr kumimoji="1" lang="zh-CN" altLang="en-US" sz="2800" dirty="0" smtClean="0"/>
          </a:p>
          <a:p>
            <a:pPr marL="514350" indent="-514350">
              <a:buAutoNum type="arabicPlain" startAt="2"/>
            </a:pPr>
            <a:r>
              <a:rPr kumimoji="1" lang="en-US" altLang="zh-CN" sz="2800" dirty="0" smtClean="0"/>
              <a:t>7</a:t>
            </a:r>
            <a:endParaRPr kumimoji="1" lang="zh-CN" altLang="en-US" sz="2800" dirty="0" smtClean="0"/>
          </a:p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	</a:t>
            </a:r>
            <a:r>
              <a:rPr kumimoji="1" lang="en-US" altLang="zh-CN" sz="2800" dirty="0" smtClean="0"/>
              <a:t>7</a:t>
            </a:r>
            <a:endParaRPr kumimoji="1" lang="zh-CN" altLang="en-US" sz="2800" dirty="0" smtClean="0"/>
          </a:p>
          <a:p>
            <a:endParaRPr kumimoji="1" lang="zh-CN" altLang="en-US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24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782" y="31865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现在我们来说下怎么表示关系吧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01782" y="2881746"/>
            <a:ext cx="1040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F[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 = j</a:t>
            </a:r>
            <a:r>
              <a:rPr kumimoji="1" lang="zh-CN" altLang="en-US" sz="2800" dirty="0" smtClean="0"/>
              <a:t>表示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j</a:t>
            </a:r>
            <a:r>
              <a:rPr kumimoji="1" lang="zh-CN" altLang="en-US" sz="2800" dirty="0" smtClean="0"/>
              <a:t>是同学。其实在并查集中</a:t>
            </a:r>
            <a:r>
              <a:rPr kumimoji="1" lang="en-US" altLang="zh-CN" sz="2800" dirty="0" smtClean="0"/>
              <a:t>j</a:t>
            </a:r>
            <a:r>
              <a:rPr kumimoji="1" lang="zh-CN" altLang="en-US" sz="2800" dirty="0" smtClean="0"/>
              <a:t>叫做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的祖先或是根节点。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01782" y="572192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接下来我们该干些什么呢？？？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46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436" y="734291"/>
            <a:ext cx="104679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上面告诉了我们根这个信息，显然我们可以想到树，两片叶子</a:t>
            </a:r>
          </a:p>
          <a:p>
            <a:r>
              <a:rPr kumimoji="1" lang="zh-CN" altLang="en-US" sz="2800" dirty="0" smtClean="0"/>
              <a:t>是否属于同一棵树，我们可以看它所在树的树根是不是同一个。</a:t>
            </a:r>
          </a:p>
          <a:p>
            <a:r>
              <a:rPr kumimoji="1" lang="zh-CN" altLang="en-US" sz="2800" dirty="0" smtClean="0"/>
              <a:t>这样的话我们只需要看同学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j</a:t>
            </a:r>
            <a:r>
              <a:rPr kumimoji="1" lang="zh-CN" altLang="en-US" sz="2800" dirty="0" smtClean="0"/>
              <a:t>的祖先是不是同一个咯！！！！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436" y="313805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那么问题又来了，怎么找祖先？？？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20436" y="468004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注意啦，祖先的祖先依然是他的祖先。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11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2618" y="37407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还有就是自己也是自己的祖先。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12618" y="2452255"/>
            <a:ext cx="11674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当然，现实中是不会这么说啦，不过这里是计算机，这么说还是可以的，</a:t>
            </a:r>
          </a:p>
          <a:p>
            <a:r>
              <a:rPr kumimoji="1" lang="zh-CN" altLang="en-US" sz="2800" dirty="0" smtClean="0"/>
              <a:t>而且还很正确。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618" y="483523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下面就谈谈代码上的事情，怎么写。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27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2" y="218209"/>
            <a:ext cx="5880100" cy="495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7432" y="415636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Find</a:t>
            </a:r>
            <a:r>
              <a:rPr kumimoji="1" lang="zh-CN" altLang="en-US" sz="2800" dirty="0" smtClean="0"/>
              <a:t>函数就是找祖先的，，，貌似</a:t>
            </a:r>
          </a:p>
          <a:p>
            <a:r>
              <a:rPr kumimoji="1" lang="zh-CN" altLang="en-US" sz="2800" dirty="0" smtClean="0"/>
              <a:t>很！神！奇</a:t>
            </a:r>
            <a:r>
              <a:rPr kumimoji="1" lang="zh-CN" altLang="en-US" sz="2800" dirty="0"/>
              <a:t>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37432" y="2171489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现在知道怎么解决上面</a:t>
            </a:r>
          </a:p>
          <a:p>
            <a:r>
              <a:rPr kumimoji="1" lang="zh-CN" altLang="en-US" sz="2800" dirty="0" smtClean="0"/>
              <a:t>的问题吧。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083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891" y="38792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来点实际的问题吧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24" y="1039091"/>
            <a:ext cx="9777351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545" y="443345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让我们来</a:t>
            </a:r>
            <a:r>
              <a:rPr kumimoji="1" lang="en-US" altLang="zh-CN" sz="2800" dirty="0" smtClean="0"/>
              <a:t>AC</a:t>
            </a:r>
            <a:r>
              <a:rPr kumimoji="1" lang="zh-CN" altLang="en-US" sz="2800" dirty="0" smtClean="0"/>
              <a:t>它吧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6" y="966565"/>
            <a:ext cx="4711700" cy="407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04" y="966564"/>
            <a:ext cx="4750005" cy="57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415</TotalTime>
  <Words>635</Words>
  <Application>Microsoft Office PowerPoint</Application>
  <PresentationFormat>宽屏</PresentationFormat>
  <Paragraphs>66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华文楷体</vt:lpstr>
      <vt:lpstr>宋体</vt:lpstr>
      <vt:lpstr>Arial</vt:lpstr>
      <vt:lpstr>Calibri</vt:lpstr>
      <vt:lpstr>Corbel</vt:lpstr>
      <vt:lpstr>深度</vt:lpstr>
      <vt:lpstr>并查集 （Disjoint Set）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某科学的最后之作</cp:lastModifiedBy>
  <cp:revision>26</cp:revision>
  <dcterms:created xsi:type="dcterms:W3CDTF">2016-01-17T09:36:05Z</dcterms:created>
  <dcterms:modified xsi:type="dcterms:W3CDTF">2016-01-19T04:05:41Z</dcterms:modified>
</cp:coreProperties>
</file>