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9" r:id="rId11"/>
    <p:sldId id="268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EF42807F-B730-4FC2-9CE7-21EF73FD4784}">
          <p14:sldIdLst>
            <p14:sldId id="256"/>
            <p14:sldId id="257"/>
            <p14:sldId id="259"/>
            <p14:sldId id="261"/>
            <p14:sldId id="263"/>
            <p14:sldId id="262"/>
            <p14:sldId id="264"/>
            <p14:sldId id="265"/>
            <p14:sldId id="266"/>
            <p14:sldId id="269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303E-1858-4594-88C0-92AE50B877DE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E1A-6BB5-4C92-A2C9-3587930BC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4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303E-1858-4594-88C0-92AE50B877DE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E1A-6BB5-4C92-A2C9-3587930BC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303E-1858-4594-88C0-92AE50B877DE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E1A-6BB5-4C92-A2C9-3587930BC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303E-1858-4594-88C0-92AE50B877DE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E1A-6BB5-4C92-A2C9-3587930BC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7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303E-1858-4594-88C0-92AE50B877DE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E1A-6BB5-4C92-A2C9-3587930BC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2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303E-1858-4594-88C0-92AE50B877DE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E1A-6BB5-4C92-A2C9-3587930BC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3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303E-1858-4594-88C0-92AE50B877DE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E1A-6BB5-4C92-A2C9-3587930BC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303E-1858-4594-88C0-92AE50B877DE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E1A-6BB5-4C92-A2C9-3587930BC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4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303E-1858-4594-88C0-92AE50B877DE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E1A-6BB5-4C92-A2C9-3587930BC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303E-1858-4594-88C0-92AE50B877DE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E1A-6BB5-4C92-A2C9-3587930BC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7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303E-1858-4594-88C0-92AE50B877DE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E1A-6BB5-4C92-A2C9-3587930BC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4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5303E-1858-4594-88C0-92AE50B877DE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3E1A-6BB5-4C92-A2C9-3587930BC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1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39788" y="1341303"/>
            <a:ext cx="3932237" cy="3811588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禁止字符串：</a:t>
            </a:r>
            <a:endParaRPr lang="en-US" altLang="zh-CN" sz="2500" dirty="0" smtClean="0"/>
          </a:p>
          <a:p>
            <a:r>
              <a:rPr lang="en-US" altLang="zh-CN" sz="2500" dirty="0" smtClean="0"/>
              <a:t>    </a:t>
            </a:r>
            <a:r>
              <a:rPr lang="zh-CN" altLang="en-US" sz="2500" dirty="0" smtClean="0"/>
              <a:t>考虑只由</a:t>
            </a:r>
            <a:r>
              <a:rPr lang="en-US" altLang="zh-CN" sz="2500" dirty="0" smtClean="0"/>
              <a:t>’A’, ‘G’, ‘C’,’T’</a:t>
            </a:r>
            <a:r>
              <a:rPr lang="zh-CN" altLang="en-US" sz="2500" dirty="0"/>
              <a:t>四</a:t>
            </a:r>
            <a:r>
              <a:rPr lang="zh-CN" altLang="en-US" sz="2500" dirty="0" smtClean="0"/>
              <a:t>种字符组成的</a:t>
            </a:r>
            <a:r>
              <a:rPr lang="en-US" altLang="zh-CN" sz="2500" dirty="0" smtClean="0"/>
              <a:t>DNA</a:t>
            </a:r>
            <a:r>
              <a:rPr lang="zh-CN" altLang="en-US" sz="2500" dirty="0" smtClean="0"/>
              <a:t>字符串，给定一个长度为</a:t>
            </a:r>
            <a:r>
              <a:rPr lang="en-US" altLang="zh-CN" sz="2500" dirty="0" smtClean="0"/>
              <a:t>k</a:t>
            </a:r>
            <a:r>
              <a:rPr lang="zh-CN" altLang="en-US" sz="2500" dirty="0" smtClean="0"/>
              <a:t>的字符串</a:t>
            </a:r>
            <a:r>
              <a:rPr lang="en-US" altLang="zh-CN" sz="2500" dirty="0" smtClean="0"/>
              <a:t>S</a:t>
            </a:r>
            <a:r>
              <a:rPr lang="zh-CN" altLang="en-US" sz="2500" dirty="0" smtClean="0"/>
              <a:t>。请计算长度恰好为</a:t>
            </a:r>
            <a:r>
              <a:rPr lang="en-US" altLang="zh-CN" sz="2500" dirty="0" smtClean="0"/>
              <a:t>n</a:t>
            </a:r>
            <a:r>
              <a:rPr lang="zh-CN" altLang="en-US" sz="2500" dirty="0" smtClean="0"/>
              <a:t>且不包含</a:t>
            </a:r>
            <a:r>
              <a:rPr lang="en-US" altLang="zh-CN" sz="2500" dirty="0" smtClean="0"/>
              <a:t>S</a:t>
            </a:r>
            <a:r>
              <a:rPr lang="zh-CN" altLang="en-US" sz="2500" dirty="0" smtClean="0"/>
              <a:t>的字符串个数。输出个数</a:t>
            </a:r>
            <a:r>
              <a:rPr lang="en-US" altLang="zh-CN" sz="2500" dirty="0" smtClean="0"/>
              <a:t>mod 10009</a:t>
            </a:r>
            <a:r>
              <a:rPr lang="zh-CN" altLang="en-US" sz="2500" dirty="0" smtClean="0"/>
              <a:t>后的结果</a:t>
            </a:r>
            <a:endParaRPr lang="en-US" altLang="zh-CN" sz="2500" dirty="0" smtClean="0"/>
          </a:p>
          <a:p>
            <a:r>
              <a:rPr lang="en-US" altLang="zh-CN" sz="2500" dirty="0" smtClean="0"/>
              <a:t>1&lt;=k&lt;=100,</a:t>
            </a:r>
          </a:p>
          <a:p>
            <a:r>
              <a:rPr lang="en-US" altLang="zh-CN" sz="2500" dirty="0" smtClean="0"/>
              <a:t>1&lt;=n&lt;=10000.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522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5"/>
          <p:cNvSpPr>
            <a:spLocks noGrp="1"/>
          </p:cNvSpPr>
          <p:nvPr>
            <p:ph type="body" sz="half" idx="2"/>
          </p:nvPr>
        </p:nvSpPr>
        <p:spPr>
          <a:xfrm>
            <a:off x="5479490" y="931861"/>
            <a:ext cx="4955428" cy="5137244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解法：</a:t>
            </a:r>
            <a:endParaRPr lang="en-US" altLang="zh-CN" sz="2500" dirty="0" smtClean="0"/>
          </a:p>
          <a:p>
            <a:r>
              <a:rPr lang="en-US" altLang="zh-CN" sz="2500" dirty="0"/>
              <a:t>	</a:t>
            </a:r>
            <a:r>
              <a:rPr lang="zh-CN" altLang="en-US" sz="2500" dirty="0" smtClean="0"/>
              <a:t>说的是修改，其实就是相当于从</a:t>
            </a:r>
            <a:r>
              <a:rPr lang="en-US" altLang="zh-CN" sz="2500" dirty="0" smtClean="0"/>
              <a:t>root</a:t>
            </a:r>
            <a:r>
              <a:rPr lang="zh-CN" altLang="en-US" sz="2500" dirty="0" smtClean="0"/>
              <a:t>节点一个一个的走，走的步数对应的原串的值，和走到的节点的值，不相等就相当于修改了，相等就相当于没修改</a:t>
            </a:r>
            <a:r>
              <a:rPr lang="en-US" altLang="zh-CN" sz="2500" dirty="0" smtClean="0"/>
              <a:t>.</a:t>
            </a:r>
          </a:p>
          <a:p>
            <a:r>
              <a:rPr lang="zh-CN" altLang="en-US" sz="2500" dirty="0" smtClean="0"/>
              <a:t>所以</a:t>
            </a:r>
            <a:r>
              <a:rPr lang="en-US" altLang="zh-CN" sz="2500" dirty="0" err="1" smtClean="0"/>
              <a:t>dp</a:t>
            </a:r>
            <a:r>
              <a:rPr lang="en-US" altLang="zh-CN" sz="2500" dirty="0" smtClean="0"/>
              <a:t>[</a:t>
            </a:r>
            <a:r>
              <a:rPr lang="en-US" altLang="zh-CN" sz="2500" dirty="0" err="1" smtClean="0"/>
              <a:t>i</a:t>
            </a:r>
            <a:r>
              <a:rPr lang="en-US" altLang="zh-CN" sz="2500" dirty="0" smtClean="0"/>
              <a:t>][j]</a:t>
            </a:r>
            <a:r>
              <a:rPr lang="zh-CN" altLang="en-US" sz="2500" dirty="0" smtClean="0"/>
              <a:t>表示走了</a:t>
            </a:r>
            <a:r>
              <a:rPr lang="en-US" altLang="zh-CN" sz="2500" dirty="0" err="1" smtClean="0"/>
              <a:t>i</a:t>
            </a:r>
            <a:r>
              <a:rPr lang="zh-CN" altLang="en-US" sz="2500" dirty="0" smtClean="0"/>
              <a:t>步，走到了第</a:t>
            </a:r>
            <a:r>
              <a:rPr lang="en-US" altLang="zh-CN" sz="2500" dirty="0" smtClean="0"/>
              <a:t>j</a:t>
            </a:r>
            <a:r>
              <a:rPr lang="zh-CN" altLang="en-US" sz="2500" dirty="0" smtClean="0"/>
              <a:t>个节点，还需要修改的最少次数。</a:t>
            </a:r>
            <a:endParaRPr lang="en-US" altLang="zh-CN" sz="2500" dirty="0" smtClean="0"/>
          </a:p>
          <a:p>
            <a:r>
              <a:rPr lang="zh-CN" altLang="en-US" sz="2500" dirty="0" smtClean="0"/>
              <a:t>转移就是</a:t>
            </a:r>
            <a:endParaRPr lang="en-US" altLang="zh-CN" sz="2500" dirty="0" smtClean="0"/>
          </a:p>
          <a:p>
            <a:r>
              <a:rPr lang="en-US" altLang="zh-CN" sz="2500" dirty="0" err="1" smtClean="0"/>
              <a:t>Dp</a:t>
            </a:r>
            <a:r>
              <a:rPr lang="en-US" altLang="zh-CN" sz="2500" dirty="0" smtClean="0"/>
              <a:t>[</a:t>
            </a:r>
            <a:r>
              <a:rPr lang="en-US" altLang="zh-CN" sz="2500" dirty="0" err="1" smtClean="0"/>
              <a:t>i</a:t>
            </a:r>
            <a:r>
              <a:rPr lang="en-US" altLang="zh-CN" sz="2500" dirty="0" smtClean="0"/>
              <a:t>][j] = min(</a:t>
            </a:r>
            <a:r>
              <a:rPr lang="en-US" altLang="zh-CN" sz="2500" dirty="0" err="1" smtClean="0"/>
              <a:t>dp</a:t>
            </a:r>
            <a:r>
              <a:rPr lang="en-US" altLang="zh-CN" sz="2500" dirty="0" smtClean="0"/>
              <a:t>[</a:t>
            </a:r>
            <a:r>
              <a:rPr lang="en-US" altLang="zh-CN" sz="2500" dirty="0" err="1" smtClean="0"/>
              <a:t>i</a:t>
            </a:r>
            <a:r>
              <a:rPr lang="en-US" altLang="zh-CN" sz="2500" dirty="0" smtClean="0"/>
              <a:t>][j], </a:t>
            </a:r>
            <a:r>
              <a:rPr lang="en-US" altLang="zh-CN" sz="2500" dirty="0" err="1" smtClean="0"/>
              <a:t>dp</a:t>
            </a:r>
            <a:r>
              <a:rPr lang="en-US" altLang="zh-CN" sz="2500" dirty="0" smtClean="0"/>
              <a:t>[i+1][v])</a:t>
            </a:r>
          </a:p>
          <a:p>
            <a:endParaRPr lang="en-US" altLang="zh-CN" sz="2500" dirty="0" smtClean="0"/>
          </a:p>
        </p:txBody>
      </p:sp>
      <p:sp>
        <p:nvSpPr>
          <p:cNvPr id="7" name="文本占位符 5"/>
          <p:cNvSpPr txBox="1">
            <a:spLocks/>
          </p:cNvSpPr>
          <p:nvPr/>
        </p:nvSpPr>
        <p:spPr>
          <a:xfrm>
            <a:off x="898525" y="931862"/>
            <a:ext cx="3932238" cy="513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dirty="0" smtClean="0"/>
              <a:t>禁止字符串</a:t>
            </a:r>
            <a:r>
              <a:rPr lang="en-US" altLang="zh-CN" sz="2500" dirty="0" smtClean="0"/>
              <a:t>2</a:t>
            </a:r>
            <a:r>
              <a:rPr lang="zh-CN" altLang="en-US" sz="2500" dirty="0" smtClean="0"/>
              <a:t>：</a:t>
            </a:r>
            <a:endParaRPr lang="en-US" altLang="zh-CN" sz="2500" dirty="0" smtClean="0"/>
          </a:p>
          <a:p>
            <a:r>
              <a:rPr lang="en-US" altLang="zh-CN" sz="2500" dirty="0" smtClean="0"/>
              <a:t>    </a:t>
            </a:r>
            <a:r>
              <a:rPr lang="zh-CN" altLang="en-US" sz="2500" dirty="0" smtClean="0"/>
              <a:t>考虑只由</a:t>
            </a:r>
            <a:r>
              <a:rPr lang="en-US" altLang="zh-CN" sz="2500" dirty="0" smtClean="0"/>
              <a:t>’A’, ‘G’, ‘C’,’T’</a:t>
            </a:r>
            <a:r>
              <a:rPr lang="zh-CN" altLang="en-US" sz="2500" dirty="0" smtClean="0"/>
              <a:t>四种字符组成的</a:t>
            </a:r>
            <a:r>
              <a:rPr lang="en-US" altLang="zh-CN" sz="2500" dirty="0" smtClean="0"/>
              <a:t>DNA</a:t>
            </a:r>
            <a:r>
              <a:rPr lang="zh-CN" altLang="en-US" sz="2500" dirty="0" smtClean="0"/>
              <a:t>字符串，给定一个长度为原字符串</a:t>
            </a:r>
            <a:r>
              <a:rPr lang="en-US" altLang="zh-CN" sz="2500" dirty="0" smtClean="0"/>
              <a:t>S</a:t>
            </a:r>
            <a:r>
              <a:rPr lang="zh-CN" altLang="en-US" sz="2500" dirty="0" smtClean="0"/>
              <a:t>，和</a:t>
            </a:r>
            <a:r>
              <a:rPr lang="en-US" altLang="zh-CN" sz="2500" dirty="0" smtClean="0"/>
              <a:t>n</a:t>
            </a:r>
            <a:r>
              <a:rPr lang="zh-CN" altLang="en-US" sz="2500" dirty="0" smtClean="0"/>
              <a:t>个禁止模式串</a:t>
            </a:r>
            <a:r>
              <a:rPr lang="en-US" altLang="zh-CN" sz="2500" dirty="0" smtClean="0"/>
              <a:t>P1, P2, … </a:t>
            </a:r>
            <a:r>
              <a:rPr lang="en-US" altLang="zh-CN" sz="2500" dirty="0" err="1" smtClean="0"/>
              <a:t>Pn</a:t>
            </a:r>
            <a:r>
              <a:rPr lang="zh-CN" altLang="en-US" sz="2500" dirty="0" smtClean="0"/>
              <a:t>。请修改字符串</a:t>
            </a:r>
            <a:r>
              <a:rPr lang="en-US" altLang="zh-CN" sz="2500" dirty="0" smtClean="0"/>
              <a:t>S</a:t>
            </a:r>
            <a:r>
              <a:rPr lang="zh-CN" altLang="en-US" sz="2500" dirty="0" smtClean="0"/>
              <a:t>（将某个字符修改成另一个），使得其中不包含任何禁止模式串，无法满足输出</a:t>
            </a:r>
            <a:r>
              <a:rPr lang="en-US" altLang="zh-CN" sz="2500" dirty="0" smtClean="0"/>
              <a:t>-1</a:t>
            </a:r>
          </a:p>
          <a:p>
            <a:r>
              <a:rPr lang="en-US" altLang="zh-CN" sz="2500" dirty="0" smtClean="0"/>
              <a:t>1&lt;=|S|&lt;=1000</a:t>
            </a:r>
          </a:p>
          <a:p>
            <a:r>
              <a:rPr lang="en-US" altLang="zh-CN" sz="2500" dirty="0" smtClean="0"/>
              <a:t>1&lt;=n&lt;=50.</a:t>
            </a:r>
          </a:p>
          <a:p>
            <a:r>
              <a:rPr lang="en-US" altLang="zh-CN" sz="2500" dirty="0" smtClean="0"/>
              <a:t>1&lt;=|Pi|&lt;=20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672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988088" cy="59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5"/>
          <p:cNvSpPr>
            <a:spLocks noGrp="1"/>
          </p:cNvSpPr>
          <p:nvPr>
            <p:ph type="body" sz="half" idx="2"/>
          </p:nvPr>
        </p:nvSpPr>
        <p:spPr>
          <a:xfrm>
            <a:off x="5479489" y="931861"/>
            <a:ext cx="5234003" cy="5137244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解法：</a:t>
            </a:r>
            <a:endParaRPr lang="en-US" altLang="zh-CN" sz="2500" dirty="0" smtClean="0"/>
          </a:p>
          <a:p>
            <a:r>
              <a:rPr lang="en-US" altLang="zh-CN" sz="2500" dirty="0" smtClean="0"/>
              <a:t>	</a:t>
            </a:r>
            <a:r>
              <a:rPr lang="zh-CN" altLang="en-US" sz="2500" dirty="0" smtClean="0"/>
              <a:t>建立</a:t>
            </a:r>
            <a:r>
              <a:rPr lang="en-US" altLang="zh-CN" sz="2500" dirty="0" smtClean="0"/>
              <a:t>ac</a:t>
            </a:r>
            <a:r>
              <a:rPr lang="zh-CN" altLang="en-US" sz="2500" dirty="0" smtClean="0"/>
              <a:t>机，添加一个字符就是从</a:t>
            </a:r>
            <a:r>
              <a:rPr lang="en-US" altLang="zh-CN" sz="2500" dirty="0" smtClean="0"/>
              <a:t>root</a:t>
            </a:r>
            <a:r>
              <a:rPr lang="zh-CN" altLang="en-US" sz="2500" dirty="0" smtClean="0"/>
              <a:t>开始，在自动机上走了一步，禁止节点用</a:t>
            </a:r>
            <a:r>
              <a:rPr lang="en-US" altLang="zh-CN" sz="2500" dirty="0" smtClean="0"/>
              <a:t>have</a:t>
            </a:r>
            <a:r>
              <a:rPr lang="zh-CN" altLang="en-US" sz="2500" dirty="0" smtClean="0"/>
              <a:t>表示，为</a:t>
            </a:r>
            <a:r>
              <a:rPr lang="en-US" altLang="zh-CN" sz="2500" dirty="0" smtClean="0"/>
              <a:t>0</a:t>
            </a:r>
            <a:r>
              <a:rPr lang="zh-CN" altLang="en-US" sz="2500" dirty="0" smtClean="0"/>
              <a:t>是非禁止节点。如果一个点，他指向的节点是禁止节点，那么这个点也要被修改成禁止节点</a:t>
            </a:r>
            <a:endParaRPr lang="en-US" altLang="zh-CN" sz="2500" dirty="0" smtClean="0"/>
          </a:p>
          <a:p>
            <a:r>
              <a:rPr lang="zh-CN" altLang="en-US" sz="2500" dirty="0" smtClean="0"/>
              <a:t>（想想为什么要这样设置禁止节点）</a:t>
            </a:r>
            <a:endParaRPr lang="en-US" altLang="zh-CN" sz="2500" dirty="0" smtClean="0"/>
          </a:p>
          <a:p>
            <a:r>
              <a:rPr lang="zh-CN" altLang="en-US" sz="2500" dirty="0" smtClean="0"/>
              <a:t>然后还是</a:t>
            </a:r>
            <a:r>
              <a:rPr lang="en-US" altLang="zh-CN" sz="2500" dirty="0" err="1" smtClean="0"/>
              <a:t>dp</a:t>
            </a:r>
            <a:r>
              <a:rPr lang="zh-CN" altLang="en-US" sz="2500" dirty="0" smtClean="0"/>
              <a:t>，请同志们下来自觉完成</a:t>
            </a:r>
            <a:endParaRPr lang="en-US" altLang="zh-CN" sz="2500" dirty="0" smtClean="0"/>
          </a:p>
        </p:txBody>
      </p:sp>
      <p:sp>
        <p:nvSpPr>
          <p:cNvPr id="7" name="文本占位符 5"/>
          <p:cNvSpPr txBox="1">
            <a:spLocks/>
          </p:cNvSpPr>
          <p:nvPr/>
        </p:nvSpPr>
        <p:spPr>
          <a:xfrm>
            <a:off x="898525" y="931862"/>
            <a:ext cx="3932238" cy="513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dirty="0" smtClean="0"/>
              <a:t>禁止字符串</a:t>
            </a:r>
            <a:r>
              <a:rPr lang="en-US" altLang="zh-CN" sz="2500" dirty="0" smtClean="0"/>
              <a:t>3</a:t>
            </a:r>
            <a:r>
              <a:rPr lang="zh-CN" altLang="en-US" sz="2500" dirty="0" smtClean="0"/>
              <a:t>（上次</a:t>
            </a:r>
            <a:r>
              <a:rPr lang="en-US" altLang="zh-CN" sz="2500" dirty="0" smtClean="0"/>
              <a:t>G</a:t>
            </a:r>
            <a:r>
              <a:rPr lang="zh-CN" altLang="en-US" sz="2500" dirty="0" smtClean="0"/>
              <a:t>题</a:t>
            </a:r>
            <a:r>
              <a:rPr lang="zh-CN" altLang="en-US" sz="2500" dirty="0"/>
              <a:t>）</a:t>
            </a:r>
            <a:r>
              <a:rPr lang="zh-CN" altLang="en-US" sz="2500" dirty="0" smtClean="0"/>
              <a:t>：</a:t>
            </a:r>
            <a:endParaRPr lang="en-US" altLang="zh-CN" sz="2500" dirty="0" smtClean="0"/>
          </a:p>
          <a:p>
            <a:r>
              <a:rPr lang="en-US" altLang="zh-CN" sz="2500" dirty="0" smtClean="0"/>
              <a:t>    </a:t>
            </a:r>
            <a:r>
              <a:rPr lang="zh-CN" altLang="en-US" sz="2500" dirty="0" smtClean="0"/>
              <a:t>考虑由数字，大小写字母组成的</a:t>
            </a:r>
            <a:r>
              <a:rPr lang="en-US" altLang="zh-CN" sz="2500" dirty="0" smtClean="0"/>
              <a:t>n</a:t>
            </a:r>
            <a:r>
              <a:rPr lang="zh-CN" altLang="en-US" sz="2500" dirty="0" smtClean="0"/>
              <a:t>个禁止模式串</a:t>
            </a:r>
            <a:r>
              <a:rPr lang="en-US" altLang="zh-CN" sz="2500" dirty="0" smtClean="0"/>
              <a:t>P1, P2, … </a:t>
            </a:r>
            <a:r>
              <a:rPr lang="en-US" altLang="zh-CN" sz="2500" dirty="0" err="1" smtClean="0"/>
              <a:t>Pn</a:t>
            </a:r>
            <a:r>
              <a:rPr lang="zh-CN" altLang="en-US" sz="2500" dirty="0" smtClean="0"/>
              <a:t>。并且给定每个字母出现概率</a:t>
            </a:r>
            <a:r>
              <a:rPr lang="en-US" altLang="zh-CN" sz="2500" dirty="0" smtClean="0"/>
              <a:t>p</a:t>
            </a:r>
            <a:r>
              <a:rPr lang="zh-CN" altLang="en-US" sz="2500" dirty="0" smtClean="0"/>
              <a:t>，问构造出长度为</a:t>
            </a:r>
            <a:r>
              <a:rPr lang="en-US" altLang="zh-CN" sz="2500" dirty="0" smtClean="0"/>
              <a:t>L</a:t>
            </a:r>
            <a:r>
              <a:rPr lang="zh-CN" altLang="en-US" sz="2500" dirty="0" smtClean="0"/>
              <a:t>的串且不包含任何禁止模式串的概率</a:t>
            </a:r>
            <a:endParaRPr lang="en-US" altLang="zh-CN" sz="2500" dirty="0" smtClean="0"/>
          </a:p>
          <a:p>
            <a:r>
              <a:rPr lang="en-US" altLang="zh-CN" sz="2500" dirty="0" smtClean="0"/>
              <a:t>L&lt;=100</a:t>
            </a:r>
          </a:p>
          <a:p>
            <a:r>
              <a:rPr lang="en-US" altLang="zh-CN" sz="2500" dirty="0" smtClean="0"/>
              <a:t>n&lt;=20</a:t>
            </a:r>
          </a:p>
          <a:p>
            <a:r>
              <a:rPr lang="en-US" altLang="zh-CN" sz="2500" dirty="0" smtClean="0"/>
              <a:t>L(</a:t>
            </a:r>
            <a:r>
              <a:rPr lang="zh-CN" altLang="en-US" sz="2500" dirty="0" smtClean="0"/>
              <a:t>模式串</a:t>
            </a:r>
            <a:r>
              <a:rPr lang="en-US" altLang="zh-CN" sz="2500" dirty="0" smtClean="0"/>
              <a:t>)&lt;=20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31138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333042" y="374573"/>
            <a:ext cx="9694842" cy="61804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解析：</a:t>
            </a:r>
            <a:r>
              <a:rPr lang="en-US" altLang="zh-CN" sz="2400" dirty="0" smtClean="0"/>
              <a:t>DP</a:t>
            </a:r>
            <a:r>
              <a:rPr lang="zh-CN" altLang="en-US" sz="2400" dirty="0" smtClean="0"/>
              <a:t>？</a:t>
            </a:r>
            <a:endParaRPr lang="en-US" altLang="zh-CN" sz="2400" dirty="0"/>
          </a:p>
          <a:p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</a:t>
            </a:r>
            <a:r>
              <a:rPr lang="zh-CN" altLang="en-US" sz="2400" dirty="0" smtClean="0"/>
              <a:t>表示已经构成长度为</a:t>
            </a:r>
            <a:r>
              <a:rPr lang="en-US" altLang="zh-CN" sz="2400" dirty="0" smtClean="0"/>
              <a:t>n-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的字符串，还需要添加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个字符构成长度为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的字符串，不含模式串的方法数。</a:t>
            </a:r>
            <a:endParaRPr lang="en-US" altLang="zh-CN" sz="2400" dirty="0" smtClean="0"/>
          </a:p>
          <a:p>
            <a:r>
              <a:rPr lang="zh-CN" altLang="en-US" sz="2400" dirty="0" smtClean="0"/>
              <a:t>但是？合不合法没办法知道。</a:t>
            </a:r>
            <a:endParaRPr lang="en-US" altLang="zh-CN" sz="2400" dirty="0" smtClean="0"/>
          </a:p>
          <a:p>
            <a:r>
              <a:rPr lang="zh-CN" altLang="en-US" sz="2400" dirty="0" smtClean="0"/>
              <a:t>把整个模式串每个字符的位置想象成一个节点，一开始从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节点开始构造合法串，添加一个字符，就相当于走了一节点，如果要走的节点，不是当前串指向的下一个节点，怎么转移呢？</a:t>
            </a:r>
            <a:endParaRPr lang="en-US" altLang="zh-CN" sz="2400" dirty="0" smtClean="0"/>
          </a:p>
          <a:p>
            <a:r>
              <a:rPr lang="zh-CN" altLang="en-US" sz="2400" dirty="0" smtClean="0"/>
              <a:t>当要走向的节点不是当前模式串节点指向的下一个节点，那么，暴力的话，就是往回找到某个点</a:t>
            </a:r>
            <a:r>
              <a:rPr lang="en-US" altLang="zh-CN" sz="2400" dirty="0" smtClean="0"/>
              <a:t>j,</a:t>
            </a:r>
            <a:r>
              <a:rPr lang="zh-CN" altLang="en-US" sz="2400" dirty="0" smtClean="0"/>
              <a:t>使得</a:t>
            </a:r>
            <a:r>
              <a:rPr lang="en-US" altLang="zh-CN" sz="2400" dirty="0" smtClean="0"/>
              <a:t>S(0…j) </a:t>
            </a:r>
            <a:r>
              <a:rPr lang="zh-CN" altLang="en-US" sz="2400" dirty="0" smtClean="0"/>
              <a:t>和当前已经构成了的串后缀相等，且一定是最大匹配前后缀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想想为什么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利用</a:t>
            </a:r>
            <a:r>
              <a:rPr lang="en-US" altLang="zh-CN" sz="2400" dirty="0" err="1" smtClean="0"/>
              <a:t>kmp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nxt</a:t>
            </a:r>
            <a:r>
              <a:rPr lang="zh-CN" altLang="en-US" sz="2400" dirty="0" smtClean="0"/>
              <a:t>数组，并且设</a:t>
            </a:r>
            <a:r>
              <a:rPr lang="en-US" altLang="zh-CN" sz="2400" dirty="0" err="1" smtClean="0"/>
              <a:t>nxt</a:t>
            </a:r>
            <a:r>
              <a:rPr lang="zh-CN" altLang="en-US" sz="2400" dirty="0" smtClean="0"/>
              <a:t>指向的节点为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，那么下一个节点</a:t>
            </a:r>
            <a:r>
              <a:rPr lang="en-US" altLang="zh-CN" sz="2400" dirty="0" smtClean="0"/>
              <a:t>u+1</a:t>
            </a:r>
            <a:r>
              <a:rPr lang="zh-CN" altLang="en-US" sz="2400" dirty="0" smtClean="0"/>
              <a:t>如果和合法串要添加的字符相同，那么就转移，否则一直</a:t>
            </a:r>
            <a:r>
              <a:rPr lang="en-US" altLang="zh-CN" sz="2400" dirty="0" err="1" smtClean="0"/>
              <a:t>nxt</a:t>
            </a:r>
            <a:r>
              <a:rPr lang="zh-CN" altLang="en-US" sz="2400" dirty="0" smtClean="0"/>
              <a:t>找回去，直到找到新节点或者</a:t>
            </a:r>
            <a:r>
              <a:rPr lang="en-US" altLang="zh-CN" sz="2400" dirty="0" err="1" smtClean="0"/>
              <a:t>nxt</a:t>
            </a:r>
            <a:r>
              <a:rPr lang="zh-CN" altLang="en-US" sz="2400" dirty="0" smtClean="0"/>
              <a:t>走到了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由</a:t>
            </a:r>
            <a:r>
              <a:rPr lang="zh-CN" altLang="en-US" sz="2400" dirty="0" smtClean="0"/>
              <a:t>上，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表示表示已经构成长度为</a:t>
            </a:r>
            <a:r>
              <a:rPr lang="en-US" altLang="zh-CN" sz="2400" dirty="0" smtClean="0"/>
              <a:t>n-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的字符串，还需要添加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个字符构成长度为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的字符串，当前节点为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的方法数。</a:t>
            </a:r>
            <a:endParaRPr lang="en-US" altLang="zh-CN" sz="24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12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6372486" y="1493701"/>
            <a:ext cx="3932237" cy="4519747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解法和上面类似：但是因为是多模式串，因此，需要字典树</a:t>
            </a:r>
            <a:r>
              <a:rPr lang="en-US" altLang="zh-CN" sz="2500" dirty="0" smtClean="0"/>
              <a:t>+KMP</a:t>
            </a:r>
            <a:r>
              <a:rPr lang="zh-CN" altLang="en-US" sz="2500" dirty="0" smtClean="0"/>
              <a:t>即传说中的</a:t>
            </a:r>
            <a:r>
              <a:rPr lang="en-US" altLang="zh-CN" sz="2500" dirty="0" smtClean="0"/>
              <a:t>ac</a:t>
            </a:r>
            <a:r>
              <a:rPr lang="zh-CN" altLang="en-US" sz="2500" dirty="0" smtClean="0"/>
              <a:t>自动机（一定记清楚不是自动</a:t>
            </a:r>
            <a:r>
              <a:rPr lang="en-US" altLang="zh-CN" sz="2500" dirty="0" smtClean="0"/>
              <a:t>ac</a:t>
            </a:r>
            <a:r>
              <a:rPr lang="zh-CN" altLang="en-US" sz="2500" dirty="0" smtClean="0"/>
              <a:t>机）。</a:t>
            </a:r>
          </a:p>
          <a:p>
            <a:endParaRPr lang="zh-CN" altLang="en-US" sz="2500" dirty="0"/>
          </a:p>
        </p:txBody>
      </p:sp>
      <p:sp>
        <p:nvSpPr>
          <p:cNvPr id="4" name="文本占位符 5"/>
          <p:cNvSpPr txBox="1">
            <a:spLocks/>
          </p:cNvSpPr>
          <p:nvPr/>
        </p:nvSpPr>
        <p:spPr>
          <a:xfrm>
            <a:off x="992188" y="1493702"/>
            <a:ext cx="3932237" cy="45197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dirty="0" smtClean="0"/>
              <a:t>禁止字符串</a:t>
            </a:r>
            <a:r>
              <a:rPr lang="en-US" altLang="zh-CN" sz="2500" dirty="0" smtClean="0"/>
              <a:t>2</a:t>
            </a:r>
            <a:r>
              <a:rPr lang="zh-CN" altLang="en-US" sz="2500" dirty="0" smtClean="0"/>
              <a:t>：</a:t>
            </a:r>
            <a:r>
              <a:rPr lang="en-US" altLang="zh-CN" sz="2500" dirty="0" smtClean="0"/>
              <a:t>POJ3691</a:t>
            </a:r>
            <a:endParaRPr lang="en-US" altLang="zh-CN" sz="2500" dirty="0" smtClean="0"/>
          </a:p>
          <a:p>
            <a:r>
              <a:rPr lang="en-US" altLang="zh-CN" sz="2500" dirty="0" smtClean="0"/>
              <a:t>    </a:t>
            </a:r>
            <a:r>
              <a:rPr lang="zh-CN" altLang="en-US" sz="2500" dirty="0" smtClean="0"/>
              <a:t>考虑只由</a:t>
            </a:r>
            <a:r>
              <a:rPr lang="en-US" altLang="zh-CN" sz="2500" dirty="0" smtClean="0"/>
              <a:t>’A’, ‘G’, ‘C’,’T’</a:t>
            </a:r>
            <a:r>
              <a:rPr lang="zh-CN" altLang="en-US" sz="2500" dirty="0" smtClean="0"/>
              <a:t>四种字符组成的</a:t>
            </a:r>
            <a:r>
              <a:rPr lang="en-US" altLang="zh-CN" sz="2500" dirty="0" smtClean="0"/>
              <a:t>DNA</a:t>
            </a:r>
            <a:r>
              <a:rPr lang="zh-CN" altLang="en-US" sz="2500" dirty="0" smtClean="0"/>
              <a:t>字符串，给定一个长度为原字符串</a:t>
            </a:r>
            <a:r>
              <a:rPr lang="en-US" altLang="zh-CN" sz="2500" dirty="0" smtClean="0"/>
              <a:t>S</a:t>
            </a:r>
            <a:r>
              <a:rPr lang="zh-CN" altLang="en-US" sz="2500" dirty="0" smtClean="0"/>
              <a:t>，和</a:t>
            </a:r>
            <a:r>
              <a:rPr lang="en-US" altLang="zh-CN" sz="2500" dirty="0" smtClean="0"/>
              <a:t>n</a:t>
            </a:r>
            <a:r>
              <a:rPr lang="zh-CN" altLang="en-US" sz="2500" dirty="0" smtClean="0"/>
              <a:t>个禁止模式串</a:t>
            </a:r>
            <a:r>
              <a:rPr lang="en-US" altLang="zh-CN" sz="2500" dirty="0" smtClean="0"/>
              <a:t>P1, P2, … </a:t>
            </a:r>
            <a:r>
              <a:rPr lang="en-US" altLang="zh-CN" sz="2500" dirty="0" err="1" smtClean="0"/>
              <a:t>Pn</a:t>
            </a:r>
            <a:r>
              <a:rPr lang="zh-CN" altLang="en-US" sz="2500" dirty="0" smtClean="0"/>
              <a:t>。请修改字符串</a:t>
            </a:r>
            <a:r>
              <a:rPr lang="en-US" altLang="zh-CN" sz="2500" dirty="0" smtClean="0"/>
              <a:t>S</a:t>
            </a:r>
            <a:r>
              <a:rPr lang="zh-CN" altLang="en-US" sz="2500" dirty="0" smtClean="0"/>
              <a:t>（将某个字符修改成另一个），使得其中不包含任何禁止模式串，无法满足输出</a:t>
            </a:r>
            <a:r>
              <a:rPr lang="en-US" altLang="zh-CN" sz="2500" dirty="0" smtClean="0"/>
              <a:t>-1</a:t>
            </a:r>
          </a:p>
          <a:p>
            <a:r>
              <a:rPr lang="en-US" altLang="zh-CN" sz="2500" dirty="0" smtClean="0"/>
              <a:t>1&lt;=|S|&lt;=1000</a:t>
            </a:r>
          </a:p>
          <a:p>
            <a:r>
              <a:rPr lang="en-US" altLang="zh-CN" sz="2500" dirty="0" smtClean="0"/>
              <a:t>1&lt;=n&lt;=50.</a:t>
            </a:r>
          </a:p>
          <a:p>
            <a:r>
              <a:rPr lang="en-US" altLang="zh-CN" sz="2500" dirty="0" smtClean="0"/>
              <a:t>1&lt;=|Pi|&lt;=20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063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39788" y="1341302"/>
            <a:ext cx="10177079" cy="4817127"/>
          </a:xfrm>
        </p:spPr>
        <p:txBody>
          <a:bodyPr>
            <a:normAutofit/>
          </a:bodyPr>
          <a:lstStyle/>
          <a:p>
            <a:endParaRPr lang="zh-CN" altLang="en-US" sz="25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550254" cy="61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39788" y="1341302"/>
            <a:ext cx="10177079" cy="4817127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最重要的就是构造</a:t>
            </a:r>
            <a:r>
              <a:rPr lang="en-US" altLang="zh-CN" sz="2500" dirty="0" smtClean="0"/>
              <a:t>fail</a:t>
            </a:r>
            <a:r>
              <a:rPr lang="zh-CN" altLang="en-US" sz="2500" dirty="0" smtClean="0"/>
              <a:t>指针，其他构建</a:t>
            </a:r>
            <a:r>
              <a:rPr lang="en-US" altLang="zh-CN" sz="2500" dirty="0" err="1" smtClean="0"/>
              <a:t>Trie</a:t>
            </a:r>
            <a:r>
              <a:rPr lang="zh-CN" altLang="en-US" sz="2500" dirty="0" smtClean="0"/>
              <a:t>树什么的都是渣渣了。</a:t>
            </a:r>
            <a:endParaRPr lang="en-US" altLang="zh-CN" sz="2500" dirty="0" smtClean="0"/>
          </a:p>
          <a:p>
            <a:r>
              <a:rPr lang="en-US" altLang="zh-CN" sz="2500" dirty="0" smtClean="0"/>
              <a:t>fail</a:t>
            </a:r>
            <a:r>
              <a:rPr lang="zh-CN" altLang="en-US" sz="2500" dirty="0" smtClean="0"/>
              <a:t>指针的用处和</a:t>
            </a:r>
            <a:r>
              <a:rPr lang="en-US" altLang="zh-CN" sz="2500" dirty="0" err="1" smtClean="0"/>
              <a:t>kmp</a:t>
            </a:r>
            <a:r>
              <a:rPr lang="zh-CN" altLang="en-US" sz="2500" dirty="0" smtClean="0"/>
              <a:t>的</a:t>
            </a:r>
            <a:r>
              <a:rPr lang="en-US" altLang="zh-CN" sz="2500" dirty="0" err="1" smtClean="0"/>
              <a:t>nxt</a:t>
            </a:r>
            <a:r>
              <a:rPr lang="zh-CN" altLang="en-US" sz="2500" dirty="0" smtClean="0"/>
              <a:t>数组一样，都是找到最大的公共前缀和后缀的位置。比如当前节点为</a:t>
            </a:r>
            <a:r>
              <a:rPr lang="en-US" altLang="zh-CN" sz="2500" dirty="0" smtClean="0"/>
              <a:t>u</a:t>
            </a:r>
            <a:r>
              <a:rPr lang="zh-CN" altLang="en-US" sz="2500" dirty="0" smtClean="0"/>
              <a:t>，他的父亲节点为</a:t>
            </a:r>
            <a:r>
              <a:rPr lang="en-US" altLang="zh-CN" sz="2500" dirty="0" smtClean="0"/>
              <a:t>p</a:t>
            </a:r>
            <a:r>
              <a:rPr lang="zh-CN" altLang="en-US" sz="2500" dirty="0" smtClean="0"/>
              <a:t>，他的父亲节点的</a:t>
            </a:r>
            <a:r>
              <a:rPr lang="en-US" altLang="zh-CN" sz="2500" dirty="0" smtClean="0"/>
              <a:t>fail</a:t>
            </a:r>
            <a:r>
              <a:rPr lang="zh-CN" altLang="en-US" sz="2500" dirty="0" smtClean="0"/>
              <a:t>指针指向的节点为</a:t>
            </a:r>
            <a:r>
              <a:rPr lang="en-US" altLang="zh-CN" sz="2500" dirty="0" smtClean="0"/>
              <a:t>f(p)</a:t>
            </a:r>
            <a:r>
              <a:rPr lang="zh-CN" altLang="en-US" sz="2500" dirty="0" smtClean="0"/>
              <a:t>，那么，如果</a:t>
            </a:r>
            <a:r>
              <a:rPr lang="en-US" altLang="zh-CN" sz="2500" dirty="0" smtClean="0"/>
              <a:t>u</a:t>
            </a:r>
            <a:r>
              <a:rPr lang="zh-CN" altLang="en-US" sz="2500" dirty="0" smtClean="0"/>
              <a:t>节点的字符和</a:t>
            </a:r>
            <a:r>
              <a:rPr lang="en-US" altLang="zh-CN" sz="2500" dirty="0" smtClean="0"/>
              <a:t>f(p)</a:t>
            </a:r>
            <a:r>
              <a:rPr lang="zh-CN" altLang="en-US" sz="2500" dirty="0" smtClean="0"/>
              <a:t>节点的某个儿子节点的字符相等，那么</a:t>
            </a:r>
            <a:r>
              <a:rPr lang="en-US" altLang="zh-CN" sz="2500" dirty="0" smtClean="0"/>
              <a:t>u</a:t>
            </a:r>
            <a:r>
              <a:rPr lang="zh-CN" altLang="en-US" sz="2500" dirty="0" smtClean="0"/>
              <a:t>的</a:t>
            </a:r>
            <a:r>
              <a:rPr lang="en-US" altLang="zh-CN" sz="2500" dirty="0" smtClean="0"/>
              <a:t>fail</a:t>
            </a:r>
            <a:r>
              <a:rPr lang="zh-CN" altLang="en-US" sz="2500" dirty="0" smtClean="0"/>
              <a:t>指针就指向</a:t>
            </a:r>
            <a:r>
              <a:rPr lang="en-US" altLang="zh-CN" sz="2500" dirty="0" smtClean="0"/>
              <a:t>f(p)</a:t>
            </a:r>
            <a:r>
              <a:rPr lang="zh-CN" altLang="en-US" sz="2500" dirty="0" smtClean="0"/>
              <a:t>的这个儿子节点。</a:t>
            </a:r>
            <a:endParaRPr lang="en-US" altLang="zh-CN" sz="2500" dirty="0"/>
          </a:p>
          <a:p>
            <a:r>
              <a:rPr lang="en-US" altLang="zh-CN" sz="2500" dirty="0"/>
              <a:t>	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995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39788" y="1341302"/>
            <a:ext cx="10177079" cy="4817127"/>
          </a:xfrm>
        </p:spPr>
        <p:txBody>
          <a:bodyPr>
            <a:normAutofit/>
          </a:bodyPr>
          <a:lstStyle/>
          <a:p>
            <a:endParaRPr lang="zh-CN" altLang="en-US" sz="25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02153" cy="67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59906" cy="6785921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5365375" y="134471"/>
            <a:ext cx="6683189" cy="4988858"/>
          </a:xfrm>
        </p:spPr>
        <p:txBody>
          <a:bodyPr>
            <a:normAutofit/>
          </a:bodyPr>
          <a:lstStyle/>
          <a:p>
            <a:r>
              <a:rPr lang="en-US" altLang="zh-CN" sz="2500" dirty="0" smtClean="0"/>
              <a:t>Have</a:t>
            </a:r>
            <a:r>
              <a:rPr lang="zh-CN" altLang="en-US" sz="2500" dirty="0" smtClean="0"/>
              <a:t>用于标记这个节点是不是模式串的结尾</a:t>
            </a:r>
            <a:endParaRPr lang="en-US" altLang="zh-CN" sz="2500" dirty="0" smtClean="0"/>
          </a:p>
          <a:p>
            <a:r>
              <a:rPr lang="en-US" altLang="zh-CN" sz="2500" dirty="0" err="1" smtClean="0"/>
              <a:t>newNode</a:t>
            </a:r>
            <a:r>
              <a:rPr lang="en-US" altLang="zh-CN" sz="2500" dirty="0" smtClean="0"/>
              <a:t>()</a:t>
            </a:r>
            <a:r>
              <a:rPr lang="zh-CN" altLang="en-US" sz="2500" dirty="0" smtClean="0"/>
              <a:t>模拟动态内存分配</a:t>
            </a:r>
            <a:endParaRPr lang="en-US" altLang="zh-CN" sz="2500" dirty="0" smtClean="0"/>
          </a:p>
          <a:p>
            <a:r>
              <a:rPr lang="en-US" altLang="zh-CN" sz="2500" dirty="0" err="1" smtClean="0"/>
              <a:t>Init</a:t>
            </a:r>
            <a:r>
              <a:rPr lang="zh-CN" altLang="en-US" sz="2500" dirty="0" smtClean="0"/>
              <a:t>初始化</a:t>
            </a:r>
            <a:r>
              <a:rPr lang="en-US" altLang="zh-CN" sz="2500" dirty="0" err="1" smtClean="0"/>
              <a:t>cnt</a:t>
            </a:r>
            <a:r>
              <a:rPr lang="zh-CN" altLang="en-US" sz="2500" dirty="0" smtClean="0"/>
              <a:t>（节点数）和</a:t>
            </a:r>
            <a:r>
              <a:rPr lang="en-US" altLang="zh-CN" sz="2500" dirty="0" smtClean="0"/>
              <a:t>root</a:t>
            </a:r>
            <a:r>
              <a:rPr lang="zh-CN" altLang="en-US" sz="2500" dirty="0" smtClean="0"/>
              <a:t>（根节点）</a:t>
            </a:r>
            <a:endParaRPr lang="en-US" altLang="zh-CN" sz="2500" dirty="0" smtClean="0"/>
          </a:p>
          <a:p>
            <a:r>
              <a:rPr lang="en-US" altLang="zh-CN" sz="2500" dirty="0" smtClean="0"/>
              <a:t>Insert</a:t>
            </a:r>
            <a:r>
              <a:rPr lang="zh-CN" altLang="en-US" sz="2500" dirty="0" smtClean="0"/>
              <a:t>用于插入模式串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677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9225" cy="6706728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5688105" y="174812"/>
            <a:ext cx="4172314" cy="4759935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总结出来就是一句话：</a:t>
            </a:r>
            <a:endParaRPr lang="en-US" altLang="zh-CN" sz="2500" dirty="0" smtClean="0"/>
          </a:p>
          <a:p>
            <a:r>
              <a:rPr lang="en-US" altLang="zh-CN" sz="2500" dirty="0" smtClean="0"/>
              <a:t>	</a:t>
            </a:r>
            <a:r>
              <a:rPr lang="zh-CN" altLang="en-US" sz="2500" dirty="0" smtClean="0"/>
              <a:t>匹配失败找父亲的失败指向的节点，如果那个节点还是找不到儿子跟当前节点匹配，那么继续找那个节点匹配失败的节点，直到找到或者这样的节点或者搜到了根，最后把当前节点</a:t>
            </a:r>
            <a:r>
              <a:rPr lang="en-US" altLang="zh-CN" sz="2500" dirty="0" smtClean="0"/>
              <a:t>fail</a:t>
            </a:r>
            <a:r>
              <a:rPr lang="zh-CN" altLang="en-US" sz="2500" dirty="0" smtClean="0"/>
              <a:t>指向这个节点即可。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6736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5365377" y="495936"/>
            <a:ext cx="5839749" cy="6158429"/>
          </a:xfrm>
        </p:spPr>
        <p:txBody>
          <a:bodyPr>
            <a:normAutofit/>
          </a:bodyPr>
          <a:lstStyle/>
          <a:p>
            <a:r>
              <a:rPr lang="zh-CN" altLang="en-US" sz="2500" dirty="0" smtClean="0"/>
              <a:t>优化之后的构建</a:t>
            </a:r>
            <a:r>
              <a:rPr lang="en-US" altLang="zh-CN" sz="2500" dirty="0" smtClean="0"/>
              <a:t>fail</a:t>
            </a:r>
            <a:r>
              <a:rPr lang="zh-CN" altLang="en-US" sz="2500" dirty="0" smtClean="0"/>
              <a:t>的自动机。</a:t>
            </a:r>
            <a:endParaRPr lang="en-US" altLang="zh-CN" sz="2500" dirty="0" smtClean="0"/>
          </a:p>
          <a:p>
            <a:endParaRPr lang="zh-CN" altLang="en-US" sz="25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76"/>
            <a:ext cx="5177118" cy="715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747</Words>
  <Application>Microsoft Office PowerPoint</Application>
  <PresentationFormat>宽屏</PresentationFormat>
  <Paragraphs>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QQ</dc:creator>
  <cp:lastModifiedBy>QQ</cp:lastModifiedBy>
  <cp:revision>36</cp:revision>
  <dcterms:created xsi:type="dcterms:W3CDTF">2015-10-28T12:28:18Z</dcterms:created>
  <dcterms:modified xsi:type="dcterms:W3CDTF">2015-10-29T03:53:27Z</dcterms:modified>
</cp:coreProperties>
</file>