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79D-51D5-4D02-B150-785C3186EDBD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E120-8F35-4D8E-9DB1-CB4DAEA0C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88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79D-51D5-4D02-B150-785C3186EDBD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E120-8F35-4D8E-9DB1-CB4DAEA0C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21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79D-51D5-4D02-B150-785C3186EDBD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E120-8F35-4D8E-9DB1-CB4DAEA0C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9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79D-51D5-4D02-B150-785C3186EDBD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E120-8F35-4D8E-9DB1-CB4DAEA0C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7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79D-51D5-4D02-B150-785C3186EDBD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E120-8F35-4D8E-9DB1-CB4DAEA0C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4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79D-51D5-4D02-B150-785C3186EDBD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E120-8F35-4D8E-9DB1-CB4DAEA0C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79D-51D5-4D02-B150-785C3186EDBD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E120-8F35-4D8E-9DB1-CB4DAEA0C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82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79D-51D5-4D02-B150-785C3186EDBD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E120-8F35-4D8E-9DB1-CB4DAEA0C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1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79D-51D5-4D02-B150-785C3186EDBD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E120-8F35-4D8E-9DB1-CB4DAEA0C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16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79D-51D5-4D02-B150-785C3186EDBD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E120-8F35-4D8E-9DB1-CB4DAEA0C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7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1079D-51D5-4D02-B150-785C3186EDBD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E120-8F35-4D8E-9DB1-CB4DAEA0C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53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1079D-51D5-4D02-B150-785C3186EDBD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9E120-8F35-4D8E-9DB1-CB4DAEA0C2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4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最小树形图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3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22" y="0"/>
            <a:ext cx="10178042" cy="7753179"/>
          </a:xfrm>
        </p:spPr>
      </p:pic>
    </p:spTree>
    <p:extLst>
      <p:ext uri="{BB962C8B-B14F-4D97-AF65-F5344CB8AC3E}">
        <p14:creationId xmlns:p14="http://schemas.microsoft.com/office/powerpoint/2010/main" val="19218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6553"/>
            <a:ext cx="10515600" cy="5980410"/>
          </a:xfrm>
        </p:spPr>
        <p:txBody>
          <a:bodyPr/>
          <a:lstStyle/>
          <a:p>
            <a:r>
              <a:rPr lang="zh-CN" altLang="en-US" dirty="0" smtClean="0"/>
              <a:t>找每个点的权值最小的入边；</a:t>
            </a:r>
            <a:endParaRPr lang="en-US" altLang="zh-CN" dirty="0" smtClean="0"/>
          </a:p>
          <a:p>
            <a:r>
              <a:rPr lang="zh-CN" altLang="en-US" dirty="0" smtClean="0"/>
              <a:t>检查是否有除了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以外孤立的点；</a:t>
            </a:r>
            <a:endParaRPr lang="en-US" altLang="zh-CN" dirty="0" smtClean="0"/>
          </a:p>
          <a:p>
            <a:r>
              <a:rPr lang="zh-CN" altLang="en-US" dirty="0" smtClean="0"/>
              <a:t>找环，并把环缩为人工顶点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如果没有环直接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掉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把环外的点重新标记为新点；</a:t>
            </a:r>
            <a:endParaRPr lang="en-US" altLang="zh-CN" dirty="0" smtClean="0"/>
          </a:p>
          <a:p>
            <a:r>
              <a:rPr lang="zh-CN" altLang="en-US" dirty="0" smtClean="0"/>
              <a:t>把边全部更新一次</a:t>
            </a:r>
            <a:endParaRPr lang="en-US" altLang="zh-CN" dirty="0" smtClean="0"/>
          </a:p>
          <a:p>
            <a:r>
              <a:rPr lang="zh-CN" altLang="en-US" dirty="0" smtClean="0"/>
              <a:t>继续循环</a:t>
            </a:r>
            <a:r>
              <a:rPr lang="en-US" altLang="zh-CN" dirty="0" smtClean="0"/>
              <a:t>= 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4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directed_mst</a:t>
            </a:r>
            <a:r>
              <a:rPr lang="en-US" altLang="zh-CN" sz="1800" b="1" dirty="0" smtClean="0"/>
              <a:t>(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root,int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n,int</a:t>
            </a:r>
            <a:r>
              <a:rPr lang="en-US" altLang="zh-CN" sz="1800" b="1" dirty="0" smtClean="0"/>
              <a:t> m)</a:t>
            </a:r>
          </a:p>
          <a:p>
            <a:pPr marL="0" indent="0">
              <a:buNone/>
            </a:pPr>
            <a:r>
              <a:rPr lang="en-US" altLang="zh-CN" sz="1800" b="1" dirty="0" smtClean="0"/>
              <a:t>{</a:t>
            </a:r>
          </a:p>
          <a:p>
            <a:pPr marL="0" indent="0">
              <a:buNone/>
            </a:pPr>
            <a:r>
              <a:rPr lang="en-US" altLang="zh-CN" sz="1800" b="1" dirty="0" smtClean="0"/>
              <a:t>   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ret = 0;</a:t>
            </a:r>
          </a:p>
          <a:p>
            <a:pPr marL="0" indent="0">
              <a:buNone/>
            </a:pPr>
            <a:r>
              <a:rPr lang="en-US" altLang="zh-CN" sz="1800" b="1" dirty="0" smtClean="0"/>
              <a:t>    while(true){</a:t>
            </a:r>
          </a:p>
          <a:p>
            <a:pPr marL="0" indent="0">
              <a:buNone/>
            </a:pPr>
            <a:r>
              <a:rPr lang="en-US" altLang="zh-CN" sz="1800" b="1" dirty="0" smtClean="0"/>
              <a:t>        for(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 = 0;i &lt; </a:t>
            </a:r>
            <a:r>
              <a:rPr lang="en-US" altLang="zh-CN" sz="1800" b="1" dirty="0" err="1" smtClean="0"/>
              <a:t>n;i</a:t>
            </a:r>
            <a:r>
              <a:rPr lang="en-US" altLang="zh-CN" sz="1800" b="1" dirty="0" smtClean="0"/>
              <a:t>++)in[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] = </a:t>
            </a:r>
            <a:r>
              <a:rPr lang="en-US" altLang="zh-CN" sz="1800" b="1" dirty="0" err="1" smtClean="0"/>
              <a:t>inf</a:t>
            </a:r>
            <a:r>
              <a:rPr lang="en-US" altLang="zh-CN" sz="1800" b="1" dirty="0" smtClean="0"/>
              <a:t>;</a:t>
            </a:r>
          </a:p>
          <a:p>
            <a:pPr marL="0" indent="0">
              <a:buNone/>
            </a:pPr>
            <a:r>
              <a:rPr lang="en-US" altLang="zh-CN" sz="1800" b="1" dirty="0" smtClean="0"/>
              <a:t>        for(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 = 0;i &lt; </a:t>
            </a:r>
            <a:r>
              <a:rPr lang="en-US" altLang="zh-CN" sz="1800" b="1" dirty="0" err="1" smtClean="0"/>
              <a:t>m;i</a:t>
            </a:r>
            <a:r>
              <a:rPr lang="en-US" altLang="zh-CN" sz="1800" b="1" dirty="0" smtClean="0"/>
              <a:t>++) {</a:t>
            </a:r>
          </a:p>
          <a:p>
            <a:pPr marL="0" indent="0">
              <a:buNone/>
            </a:pPr>
            <a:r>
              <a:rPr lang="en-US" altLang="zh-CN" sz="1800" b="1" dirty="0" smtClean="0"/>
              <a:t>           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u = node[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].u;</a:t>
            </a:r>
          </a:p>
          <a:p>
            <a:pPr marL="0" indent="0">
              <a:buNone/>
            </a:pPr>
            <a:r>
              <a:rPr lang="en-US" altLang="zh-CN" sz="1800" b="1" dirty="0" smtClean="0"/>
              <a:t>            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v = node[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].v;</a:t>
            </a:r>
          </a:p>
          <a:p>
            <a:pPr marL="0" indent="0">
              <a:buNone/>
            </a:pPr>
            <a:r>
              <a:rPr lang="en-US" altLang="zh-CN" sz="1800" b="1" dirty="0" smtClean="0"/>
              <a:t>            if(node[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].w &lt; in[v]&amp;&amp;u != v </a:t>
            </a:r>
            <a:r>
              <a:rPr lang="en-US" altLang="zh-CN" sz="1800" b="1" dirty="0"/>
              <a:t>)</a:t>
            </a:r>
            <a:r>
              <a:rPr lang="en-US" altLang="zh-CN" sz="1800" b="1" dirty="0" smtClean="0"/>
              <a:t>{</a:t>
            </a:r>
            <a:r>
              <a:rPr lang="en-US" altLang="zh-CN" sz="1800" b="1" dirty="0" smtClean="0">
                <a:solidFill>
                  <a:schemeClr val="accent6"/>
                </a:solidFill>
              </a:rPr>
              <a:t>//</a:t>
            </a:r>
            <a:r>
              <a:rPr lang="zh-CN" altLang="en-US" sz="1800" dirty="0" smtClean="0">
                <a:solidFill>
                  <a:schemeClr val="accent6"/>
                </a:solidFill>
              </a:rPr>
              <a:t>找每个点的权值最小的入边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b="1" dirty="0" smtClean="0"/>
              <a:t>                in[v] = node[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].w;</a:t>
            </a:r>
          </a:p>
          <a:p>
            <a:pPr marL="0" indent="0">
              <a:buNone/>
            </a:pPr>
            <a:r>
              <a:rPr lang="en-US" altLang="zh-CN" sz="1800" b="1" dirty="0" smtClean="0"/>
              <a:t>                pre[v] = u;</a:t>
            </a:r>
          </a:p>
          <a:p>
            <a:pPr marL="0" indent="0">
              <a:buNone/>
            </a:pPr>
            <a:r>
              <a:rPr lang="en-US" altLang="zh-CN" sz="1800" b="1" dirty="0" smtClean="0"/>
              <a:t>                if(u == root)</a:t>
            </a:r>
          </a:p>
          <a:p>
            <a:pPr marL="0" indent="0">
              <a:buNone/>
            </a:pPr>
            <a:r>
              <a:rPr lang="en-US" altLang="zh-CN" sz="1800" b="1" dirty="0" smtClean="0"/>
              <a:t>                    </a:t>
            </a:r>
            <a:r>
              <a:rPr lang="en-US" altLang="zh-CN" sz="1800" b="1" dirty="0" err="1" smtClean="0"/>
              <a:t>realroot</a:t>
            </a:r>
            <a:r>
              <a:rPr lang="en-US" altLang="zh-CN" sz="1800" b="1" dirty="0" smtClean="0"/>
              <a:t> = 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;</a:t>
            </a:r>
          </a:p>
          <a:p>
            <a:pPr marL="0" indent="0">
              <a:buNone/>
            </a:pPr>
            <a:r>
              <a:rPr lang="en-US" altLang="zh-CN" sz="1800" b="1" dirty="0" smtClean="0"/>
              <a:t>            }</a:t>
            </a:r>
          </a:p>
          <a:p>
            <a:pPr marL="0" indent="0">
              <a:buNone/>
            </a:pPr>
            <a:r>
              <a:rPr lang="en-US" altLang="zh-CN" sz="1800" b="1" dirty="0" smtClean="0"/>
              <a:t>        }</a:t>
            </a:r>
          </a:p>
          <a:p>
            <a:pPr marL="0" indent="0">
              <a:buNone/>
            </a:pPr>
            <a:r>
              <a:rPr lang="en-US" altLang="zh-CN" sz="1800" b="1" dirty="0" smtClean="0"/>
              <a:t>        for(</a:t>
            </a:r>
            <a:r>
              <a:rPr lang="en-US" altLang="zh-CN" sz="1800" b="1" dirty="0" err="1" smtClean="0"/>
              <a:t>int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 = 0;i &lt; </a:t>
            </a:r>
            <a:r>
              <a:rPr lang="en-US" altLang="zh-CN" sz="1800" b="1" dirty="0" err="1" smtClean="0"/>
              <a:t>n;i</a:t>
            </a:r>
            <a:r>
              <a:rPr lang="en-US" altLang="zh-CN" sz="1800" b="1" dirty="0" smtClean="0"/>
              <a:t>++){</a:t>
            </a:r>
          </a:p>
          <a:p>
            <a:pPr marL="0" indent="0">
              <a:buNone/>
            </a:pPr>
            <a:r>
              <a:rPr lang="en-US" altLang="zh-CN" sz="1800" b="1" dirty="0" smtClean="0"/>
              <a:t>            if(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 == root)continue;</a:t>
            </a:r>
          </a:p>
          <a:p>
            <a:pPr marL="0" indent="0">
              <a:buNone/>
            </a:pPr>
            <a:r>
              <a:rPr lang="en-US" altLang="zh-CN" sz="1800" b="1" dirty="0" smtClean="0"/>
              <a:t>            if(in[</a:t>
            </a:r>
            <a:r>
              <a:rPr lang="en-US" altLang="zh-CN" sz="1800" b="1" dirty="0" err="1" smtClean="0"/>
              <a:t>i</a:t>
            </a:r>
            <a:r>
              <a:rPr lang="en-US" altLang="zh-CN" sz="1800" b="1" dirty="0" smtClean="0"/>
              <a:t>] == </a:t>
            </a:r>
            <a:r>
              <a:rPr lang="en-US" altLang="zh-CN" sz="1800" b="1" dirty="0" err="1" smtClean="0"/>
              <a:t>inf</a:t>
            </a:r>
            <a:r>
              <a:rPr lang="en-US" altLang="zh-CN" sz="1800" b="1" dirty="0" smtClean="0"/>
              <a:t>)return -1;</a:t>
            </a:r>
            <a:r>
              <a:rPr lang="en-US" altLang="zh-CN" sz="1800" b="1" dirty="0" smtClean="0">
                <a:solidFill>
                  <a:schemeClr val="accent6"/>
                </a:solidFill>
              </a:rPr>
              <a:t>//</a:t>
            </a:r>
            <a:r>
              <a:rPr lang="zh-CN" altLang="en-US" sz="1800" dirty="0" smtClean="0">
                <a:solidFill>
                  <a:schemeClr val="accent6"/>
                </a:solidFill>
              </a:rPr>
              <a:t>判断是否有根以外的孤立点</a:t>
            </a:r>
            <a:endParaRPr lang="en-US" altLang="zh-CN" sz="18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1800" b="1" dirty="0" smtClean="0"/>
              <a:t>        }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5736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b="1" dirty="0" smtClean="0"/>
              <a:t>in[root] = 0;</a:t>
            </a:r>
          </a:p>
          <a:p>
            <a:pPr marL="0" indent="0">
              <a:buNone/>
            </a:pPr>
            <a:r>
              <a:rPr lang="en-US" altLang="zh-CN" sz="1600" b="1" dirty="0" smtClean="0"/>
              <a:t>for(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 = 0;i &lt; </a:t>
            </a:r>
            <a:r>
              <a:rPr lang="en-US" altLang="zh-CN" sz="1600" b="1" dirty="0" err="1" smtClean="0"/>
              <a:t>n;i</a:t>
            </a:r>
            <a:r>
              <a:rPr lang="en-US" altLang="zh-CN" sz="1600" b="1" dirty="0" smtClean="0"/>
              <a:t>++){</a:t>
            </a:r>
          </a:p>
          <a:p>
            <a:pPr marL="0" indent="0">
              <a:buNone/>
            </a:pPr>
            <a:r>
              <a:rPr lang="en-US" altLang="zh-CN" sz="1600" b="1" dirty="0" smtClean="0"/>
              <a:t>            ret += in[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]; </a:t>
            </a:r>
            <a:r>
              <a:rPr lang="en-US" altLang="zh-CN" sz="1600" dirty="0" smtClean="0"/>
              <a:t>        //</a:t>
            </a:r>
            <a:r>
              <a:rPr lang="zh-CN" altLang="en-US" sz="1600" dirty="0" smtClean="0"/>
              <a:t>累加权值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b="1" dirty="0" smtClean="0"/>
              <a:t>           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v = 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;</a:t>
            </a:r>
          </a:p>
          <a:p>
            <a:pPr marL="0" indent="0">
              <a:buNone/>
            </a:pPr>
            <a:r>
              <a:rPr lang="en-US" altLang="zh-CN" sz="1600" b="1" dirty="0" smtClean="0"/>
              <a:t>            while(id[v] == -1&amp;&amp;</a:t>
            </a:r>
            <a:r>
              <a:rPr lang="en-US" altLang="zh-CN" sz="1600" b="1" dirty="0" err="1" smtClean="0"/>
              <a:t>vis</a:t>
            </a:r>
            <a:r>
              <a:rPr lang="en-US" altLang="zh-CN" sz="1600" b="1" dirty="0" smtClean="0"/>
              <a:t>[v] != 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&amp;&amp;v != root) </a:t>
            </a:r>
            <a:r>
              <a:rPr lang="en-US" altLang="zh-CN" sz="1600" dirty="0" smtClean="0"/>
              <a:t>{</a:t>
            </a:r>
            <a:r>
              <a:rPr lang="en-US" altLang="zh-CN" sz="1600" dirty="0" smtClean="0">
                <a:solidFill>
                  <a:schemeClr val="accent6"/>
                </a:solidFill>
              </a:rPr>
              <a:t>//</a:t>
            </a:r>
            <a:r>
              <a:rPr lang="zh-CN" altLang="en-US" sz="1600" dirty="0" smtClean="0">
                <a:solidFill>
                  <a:schemeClr val="accent6"/>
                </a:solidFill>
              </a:rPr>
              <a:t>判断是否为环</a:t>
            </a:r>
            <a:endParaRPr lang="en-US" altLang="zh-CN" sz="16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1600" dirty="0" smtClean="0"/>
              <a:t>                </a:t>
            </a:r>
            <a:r>
              <a:rPr lang="en-US" altLang="zh-CN" sz="1600" b="1" dirty="0" err="1" smtClean="0"/>
              <a:t>vis</a:t>
            </a:r>
            <a:r>
              <a:rPr lang="en-US" altLang="zh-CN" sz="1600" b="1" dirty="0" smtClean="0"/>
              <a:t>[v] = </a:t>
            </a:r>
            <a:r>
              <a:rPr lang="en-US" altLang="zh-CN" sz="1600" b="1" dirty="0" err="1" smtClean="0"/>
              <a:t>i</a:t>
            </a:r>
            <a:r>
              <a:rPr lang="en-US" altLang="zh-CN" sz="1600" b="1" dirty="0" smtClean="0"/>
              <a:t>;</a:t>
            </a:r>
          </a:p>
          <a:p>
            <a:pPr marL="0" indent="0">
              <a:buNone/>
            </a:pPr>
            <a:r>
              <a:rPr lang="en-US" altLang="zh-CN" sz="1600" b="1" dirty="0" smtClean="0"/>
              <a:t>                v = pre[v];</a:t>
            </a:r>
          </a:p>
          <a:p>
            <a:pPr marL="0" indent="0">
              <a:buNone/>
            </a:pPr>
            <a:r>
              <a:rPr lang="en-US" altLang="zh-CN" sz="1600" b="1" dirty="0" smtClean="0"/>
              <a:t>            }</a:t>
            </a:r>
          </a:p>
          <a:p>
            <a:pPr marL="0" indent="0">
              <a:buNone/>
            </a:pPr>
            <a:r>
              <a:rPr lang="en-US" altLang="zh-CN" sz="1600" b="1" dirty="0" smtClean="0"/>
              <a:t>            if(v != root&amp;&amp;id[v] == -1){</a:t>
            </a:r>
          </a:p>
          <a:p>
            <a:pPr marL="0" indent="0">
              <a:buNone/>
            </a:pPr>
            <a:r>
              <a:rPr lang="en-US" altLang="zh-CN" sz="1600" b="1" dirty="0" smtClean="0"/>
              <a:t>                for(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u = pre[v];u != </a:t>
            </a:r>
            <a:r>
              <a:rPr lang="en-US" altLang="zh-CN" sz="1600" b="1" dirty="0" err="1" smtClean="0"/>
              <a:t>v;u</a:t>
            </a:r>
            <a:r>
              <a:rPr lang="en-US" altLang="zh-CN" sz="1600" b="1" dirty="0" smtClean="0"/>
              <a:t> = pre[u])</a:t>
            </a:r>
          </a:p>
          <a:p>
            <a:pPr marL="0" indent="0">
              <a:buNone/>
            </a:pPr>
            <a:r>
              <a:rPr lang="en-US" altLang="zh-CN" sz="1600" b="1" dirty="0" smtClean="0"/>
              <a:t>                    id[u] = </a:t>
            </a:r>
            <a:r>
              <a:rPr lang="en-US" altLang="zh-CN" sz="1600" b="1" dirty="0" err="1" smtClean="0"/>
              <a:t>cntnode</a:t>
            </a:r>
            <a:r>
              <a:rPr lang="en-US" altLang="zh-CN" sz="1600" b="1" dirty="0" smtClean="0"/>
              <a:t>;</a:t>
            </a:r>
          </a:p>
          <a:p>
            <a:pPr marL="0" indent="0">
              <a:buNone/>
            </a:pPr>
            <a:r>
              <a:rPr lang="en-US" altLang="zh-CN" sz="1600" b="1" dirty="0" smtClean="0"/>
              <a:t>                id[v] = </a:t>
            </a:r>
            <a:r>
              <a:rPr lang="en-US" altLang="zh-CN" sz="1600" b="1" dirty="0" err="1" smtClean="0"/>
              <a:t>cntnode</a:t>
            </a:r>
            <a:r>
              <a:rPr lang="en-US" altLang="zh-CN" sz="1600" b="1" dirty="0" smtClean="0"/>
              <a:t>++;</a:t>
            </a:r>
          </a:p>
          <a:p>
            <a:pPr marL="0" indent="0">
              <a:buNone/>
            </a:pPr>
            <a:r>
              <a:rPr lang="en-US" altLang="zh-CN" sz="1600" b="1" dirty="0" smtClean="0"/>
              <a:t>            }</a:t>
            </a:r>
          </a:p>
          <a:p>
            <a:pPr marL="0" indent="0">
              <a:buNone/>
            </a:pPr>
            <a:r>
              <a:rPr lang="en-US" altLang="zh-CN" sz="1600" b="1" dirty="0" smtClean="0"/>
              <a:t>        }</a:t>
            </a:r>
          </a:p>
          <a:p>
            <a:pPr marL="0" indent="0">
              <a:buNone/>
            </a:pPr>
            <a:r>
              <a:rPr lang="en-US" altLang="zh-CN" sz="1600" b="1" dirty="0" smtClean="0"/>
              <a:t>        if(</a:t>
            </a:r>
            <a:r>
              <a:rPr lang="en-US" altLang="zh-CN" sz="1600" b="1" dirty="0" err="1" smtClean="0"/>
              <a:t>cntnode</a:t>
            </a:r>
            <a:r>
              <a:rPr lang="en-US" altLang="zh-CN" sz="1600" b="1" dirty="0" smtClean="0"/>
              <a:t> == 0)break</a:t>
            </a:r>
            <a:r>
              <a:rPr lang="en-US" altLang="zh-CN" sz="1600" dirty="0" smtClean="0">
                <a:solidFill>
                  <a:schemeClr val="accent6"/>
                </a:solidFill>
              </a:rPr>
              <a:t>;//</a:t>
            </a:r>
            <a:r>
              <a:rPr lang="zh-CN" altLang="en-US" sz="1600" dirty="0" smtClean="0">
                <a:solidFill>
                  <a:schemeClr val="accent6"/>
                </a:solidFill>
              </a:rPr>
              <a:t>没有环，已经是最小树形图</a:t>
            </a:r>
            <a:endParaRPr lang="en-US" altLang="zh-CN" sz="16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nn-NO" altLang="zh-CN" sz="1600" b="1" dirty="0" smtClean="0"/>
              <a:t>        for(int i = 0;i &lt; n;i++)</a:t>
            </a:r>
            <a:r>
              <a:rPr lang="nn-NO" altLang="zh-CN" sz="1600" dirty="0" smtClean="0"/>
              <a:t> {</a:t>
            </a:r>
            <a:r>
              <a:rPr lang="nn-NO" altLang="zh-CN" sz="1600" dirty="0" smtClean="0">
                <a:solidFill>
                  <a:schemeClr val="accent6"/>
                </a:solidFill>
              </a:rPr>
              <a:t>//</a:t>
            </a:r>
            <a:r>
              <a:rPr lang="zh-CN" altLang="en-US" sz="1600" dirty="0" smtClean="0">
                <a:solidFill>
                  <a:schemeClr val="accent6"/>
                </a:solidFill>
              </a:rPr>
              <a:t>把剩下不是环的点重新标记为新图中的点</a:t>
            </a:r>
            <a:endParaRPr lang="nn-NO" altLang="zh-CN" sz="16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nn-NO" altLang="zh-CN" sz="1600" b="1" dirty="0" smtClean="0"/>
              <a:t>            if(id[i] == -1)</a:t>
            </a:r>
          </a:p>
          <a:p>
            <a:pPr marL="0" indent="0">
              <a:buNone/>
            </a:pPr>
            <a:r>
              <a:rPr lang="nn-NO" altLang="zh-CN" sz="1600" b="1" dirty="0" smtClean="0"/>
              <a:t>                id[i] = cntnode++;</a:t>
            </a:r>
          </a:p>
          <a:p>
            <a:pPr marL="0" indent="0">
              <a:buNone/>
            </a:pPr>
            <a:r>
              <a:rPr lang="nn-NO" altLang="zh-CN" sz="1600" b="1" dirty="0" smtClean="0"/>
              <a:t>        }</a:t>
            </a:r>
            <a:endParaRPr lang="en-US" altLang="zh-C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26367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 smtClean="0"/>
              <a:t>        for(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 = 0;i &lt; </a:t>
            </a:r>
            <a:r>
              <a:rPr lang="en-US" altLang="zh-CN" sz="2400" b="1" dirty="0" err="1" smtClean="0"/>
              <a:t>m;i</a:t>
            </a:r>
            <a:r>
              <a:rPr lang="en-US" altLang="zh-CN" sz="2400" b="1" dirty="0" smtClean="0"/>
              <a:t>++)</a:t>
            </a:r>
            <a:r>
              <a:rPr lang="en-US" altLang="zh-CN" sz="2400" b="1" dirty="0" smtClean="0">
                <a:solidFill>
                  <a:schemeClr val="accent6"/>
                </a:solidFill>
              </a:rPr>
              <a:t>//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更新边</a:t>
            </a:r>
            <a:endParaRPr lang="en-US" altLang="zh-CN" sz="2400" b="1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zh-CN" sz="2400" b="1" dirty="0" smtClean="0"/>
              <a:t>        {</a:t>
            </a:r>
          </a:p>
          <a:p>
            <a:pPr marL="0" indent="0">
              <a:buNone/>
            </a:pPr>
            <a:r>
              <a:rPr lang="en-US" altLang="zh-CN" sz="2400" b="1" dirty="0" smtClean="0"/>
              <a:t>            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v = node[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].v;</a:t>
            </a:r>
          </a:p>
          <a:p>
            <a:pPr marL="0" indent="0">
              <a:buNone/>
            </a:pPr>
            <a:r>
              <a:rPr lang="en-US" altLang="zh-CN" sz="2400" b="1" dirty="0" smtClean="0"/>
              <a:t>            node[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].u = id[node[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].u];</a:t>
            </a:r>
          </a:p>
          <a:p>
            <a:pPr marL="0" indent="0">
              <a:buNone/>
            </a:pPr>
            <a:r>
              <a:rPr lang="en-US" altLang="zh-CN" sz="2400" b="1" dirty="0" smtClean="0"/>
              <a:t>            node[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].v = id[node[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].v];</a:t>
            </a:r>
          </a:p>
          <a:p>
            <a:pPr marL="0" indent="0">
              <a:buNone/>
            </a:pPr>
            <a:r>
              <a:rPr lang="en-US" altLang="zh-CN" sz="2400" b="1" dirty="0" smtClean="0"/>
              <a:t>            if(node[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].u != node[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].v)</a:t>
            </a:r>
          </a:p>
          <a:p>
            <a:pPr marL="0" indent="0">
              <a:buNone/>
            </a:pPr>
            <a:r>
              <a:rPr lang="en-US" altLang="zh-CN" sz="2400" b="1" dirty="0" smtClean="0"/>
              <a:t>                node[</a:t>
            </a:r>
            <a:r>
              <a:rPr lang="en-US" altLang="zh-CN" sz="2400" b="1" dirty="0" err="1" smtClean="0"/>
              <a:t>i</a:t>
            </a:r>
            <a:r>
              <a:rPr lang="en-US" altLang="zh-CN" sz="2400" b="1" dirty="0" smtClean="0"/>
              <a:t>].w -= in[v];</a:t>
            </a:r>
          </a:p>
          <a:p>
            <a:pPr marL="0" indent="0">
              <a:buNone/>
            </a:pPr>
            <a:r>
              <a:rPr lang="en-US" altLang="zh-CN" sz="2400" b="1" dirty="0" smtClean="0"/>
              <a:t>        }</a:t>
            </a:r>
          </a:p>
          <a:p>
            <a:pPr marL="0" indent="0">
              <a:buNone/>
            </a:pPr>
            <a:r>
              <a:rPr lang="en-US" altLang="zh-CN" sz="2400" b="1" dirty="0" smtClean="0"/>
              <a:t>        n = </a:t>
            </a:r>
            <a:r>
              <a:rPr lang="en-US" altLang="zh-CN" sz="2400" b="1" dirty="0" err="1" smtClean="0"/>
              <a:t>cntnode</a:t>
            </a:r>
            <a:r>
              <a:rPr lang="en-US" altLang="zh-CN" sz="2400" b="1" dirty="0" smtClean="0"/>
              <a:t>;</a:t>
            </a:r>
          </a:p>
          <a:p>
            <a:pPr marL="0" indent="0">
              <a:buNone/>
            </a:pPr>
            <a:r>
              <a:rPr lang="en-US" altLang="zh-CN" sz="2400" b="1" dirty="0" smtClean="0"/>
              <a:t>        root = id[root];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440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HDU 4009  Transfer water</a:t>
            </a:r>
          </a:p>
          <a:p>
            <a:pPr marL="0" indent="0">
              <a:buNone/>
            </a:pPr>
            <a:r>
              <a:rPr lang="en-US" altLang="zh-CN" sz="2000" dirty="0" smtClean="0"/>
              <a:t>n</a:t>
            </a:r>
            <a:r>
              <a:rPr lang="zh-CN" altLang="en-US" sz="2000" dirty="0" smtClean="0"/>
              <a:t>户人家住在山上，现在要水喝，两个选择</a:t>
            </a:r>
            <a:r>
              <a:rPr lang="en-US" altLang="zh-CN" sz="2000" dirty="0" smtClean="0"/>
              <a:t>:</a:t>
            </a:r>
          </a:p>
          <a:p>
            <a:pPr marL="0" indent="0">
              <a:buNone/>
            </a:pPr>
            <a:r>
              <a:rPr lang="en-US" altLang="zh-CN" sz="2000" dirty="0" smtClean="0"/>
              <a:t>PLAN A:</a:t>
            </a:r>
            <a:r>
              <a:rPr lang="zh-CN" altLang="en-US" sz="2000" dirty="0" smtClean="0"/>
              <a:t>自己打水井，花费为海拔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即</a:t>
            </a:r>
            <a:r>
              <a:rPr lang="en-US" altLang="zh-CN" sz="2000" dirty="0" smtClean="0"/>
              <a:t>Z)</a:t>
            </a:r>
            <a:r>
              <a:rPr lang="zh-CN" altLang="en-US" sz="2000" dirty="0" smtClean="0"/>
              <a:t>乘以</a:t>
            </a:r>
            <a:r>
              <a:rPr lang="en-US" altLang="zh-CN" sz="2000" dirty="0" smtClean="0"/>
              <a:t>X;</a:t>
            </a:r>
          </a:p>
          <a:p>
            <a:pPr marL="0" indent="0">
              <a:buNone/>
            </a:pPr>
            <a:r>
              <a:rPr lang="en-US" altLang="zh-CN" sz="2000" dirty="0" smtClean="0"/>
              <a:t>PLAN B:</a:t>
            </a:r>
            <a:r>
              <a:rPr lang="zh-CN" altLang="en-US" sz="2000" dirty="0" smtClean="0"/>
              <a:t>通一条水管到有水的人家接水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间接接水也可以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假设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向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借水，如果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海拔不小于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，那么只需要</a:t>
            </a:r>
            <a:r>
              <a:rPr lang="en-US" altLang="zh-CN" sz="2000" dirty="0" smtClean="0"/>
              <a:t>ab</a:t>
            </a:r>
            <a:r>
              <a:rPr lang="zh-CN" altLang="en-US" sz="2000" dirty="0" smtClean="0"/>
              <a:t>之间距离*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；否则就是距离*</a:t>
            </a:r>
            <a:r>
              <a:rPr lang="en-US" altLang="zh-CN" sz="2000" dirty="0" smtClean="0"/>
              <a:t>Y</a:t>
            </a:r>
            <a:r>
              <a:rPr lang="zh-CN" altLang="en-US" sz="2000" dirty="0" smtClean="0"/>
              <a:t>再加一个附加费用</a:t>
            </a:r>
            <a:r>
              <a:rPr lang="en-US" altLang="zh-CN" sz="2000" dirty="0" smtClean="0"/>
              <a:t>Z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给出每个人家三维坐标，求每个人家有水喝最小费用。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00593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1353800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UVA11865 </a:t>
            </a:r>
            <a:r>
              <a:rPr lang="en-US" altLang="zh-CN" dirty="0"/>
              <a:t>Stream My </a:t>
            </a:r>
            <a:r>
              <a:rPr lang="en-US" altLang="zh-CN" dirty="0" smtClean="0"/>
              <a:t>Contest</a:t>
            </a:r>
          </a:p>
          <a:p>
            <a:pPr marL="0" indent="0">
              <a:buNone/>
            </a:pPr>
            <a:r>
              <a:rPr lang="zh-CN" altLang="en-US" sz="2000" dirty="0" smtClean="0"/>
              <a:t>题意：一个网络中心站点向其客户端发送流来使其接收到信息，现在已给出可以建设的连接通道，给出每条通道的起点，终点，宽带以及建设的价格，现在已知有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个点，</a:t>
            </a:r>
            <a:r>
              <a:rPr lang="en-US" altLang="zh-CN" sz="2000" dirty="0" smtClean="0"/>
              <a:t>m</a:t>
            </a:r>
            <a:r>
              <a:rPr lang="zh-CN" altLang="en-US" sz="2000" dirty="0" smtClean="0"/>
              <a:t>条通道，资金为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，对于每一个可行方案中，最小宽带为这个方案的最小流，现在要求在资金限定内，实现方案并且使最小流最大。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32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HDU 2121   </a:t>
            </a:r>
            <a:r>
              <a:rPr lang="en-US" altLang="zh-CN" b="1" dirty="0" err="1" smtClean="0"/>
              <a:t>Ice_cream’s</a:t>
            </a:r>
            <a:r>
              <a:rPr lang="en-US" altLang="zh-CN" b="1" dirty="0" smtClean="0"/>
              <a:t> </a:t>
            </a:r>
            <a:r>
              <a:rPr lang="en-US" altLang="zh-CN" b="1" dirty="0"/>
              <a:t>world </a:t>
            </a:r>
            <a:r>
              <a:rPr lang="en-US" altLang="zh-CN" b="1" dirty="0" smtClean="0"/>
              <a:t>II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给出一堆</a:t>
            </a:r>
            <a:r>
              <a:rPr lang="zh-CN" altLang="en-US" dirty="0" smtClean="0"/>
              <a:t>点，一堆边，问最小树形图以及此时的根序号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如果有多组输出小的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42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647</Words>
  <Application>Microsoft Office PowerPoint</Application>
  <PresentationFormat>宽屏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最小树形图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最小树形图</dc:title>
  <dc:creator>w190211120@hotmail.com</dc:creator>
  <cp:lastModifiedBy>w190211120@hotmail.com</cp:lastModifiedBy>
  <cp:revision>12</cp:revision>
  <dcterms:created xsi:type="dcterms:W3CDTF">2015-10-28T13:50:55Z</dcterms:created>
  <dcterms:modified xsi:type="dcterms:W3CDTF">2015-10-28T15:20:41Z</dcterms:modified>
</cp:coreProperties>
</file>