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1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6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3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F8A0-8E85-4E9F-BD90-41D35CA1F349}" type="datetimeFigureOut">
              <a:rPr lang="zh-CN" altLang="en-US" smtClean="0"/>
              <a:t>2015/11/5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4528-476B-47B5-8D76-09C60ACF8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29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8444" y="933926"/>
            <a:ext cx="11179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LCA</a:t>
            </a:r>
            <a:endParaRPr lang="en-US" altLang="zh-CN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</a:t>
            </a:r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en-US" altLang="zh-CN" sz="4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Introductory</a:t>
            </a:r>
            <a:endParaRPr lang="zh-CN" altLang="en-US" sz="4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9608" y="4870150"/>
            <a:ext cx="4364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Speaker: 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TaoSama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09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Ⅲ. What can LCA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0588" y="1815152"/>
            <a:ext cx="762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Distance between 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and 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in the 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tree?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5942" y="3741761"/>
            <a:ext cx="1011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distance(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u,v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= dis[u] + dis[v] – 2 * dis[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lca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36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u,v</a:t>
            </a:r>
            <a:r>
              <a:rPr lang="en-US" altLang="zh-CN" sz="36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)] </a:t>
            </a:r>
            <a:endParaRPr lang="zh-CN" altLang="en-US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Real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6406" y="1787857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UESTC 92 Journey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859" y="3252003"/>
            <a:ext cx="7326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 ≤ 10^5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一棵树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和一条新建的边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 ≤ 10^5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询问两点间节省了多少时间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7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16406" y="1787857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UESTC 92 Journey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859" y="3252003"/>
            <a:ext cx="7326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 ≤ 10^5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一棵树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和一条新建的边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 ≤ 10^5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询问两点间节省了多少时间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Real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00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66916" y="1978926"/>
            <a:ext cx="6646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POJ 2763 Housewife Wind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858" y="3252003"/>
            <a:ext cx="8513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 ≤ 10^5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一棵树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(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u_i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v_i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w_i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),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一开始在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 ≤ 10^5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询问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1. 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当前位置到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的时间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      2. 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将道路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的时间改为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Real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0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7579" y="1787857"/>
            <a:ext cx="8325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Gym 100685G Gadget </a:t>
            </a:r>
            <a:r>
              <a:rPr lang="en-US" altLang="zh-CN" sz="40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Hackwrench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4722" y="3252002"/>
            <a:ext cx="8527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N≤10^5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有向但是忽略方向是一颗树的「树」</a:t>
            </a:r>
            <a:endParaRPr lang="en-US" altLang="zh-CN" sz="32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Q≤10^5 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询问</a:t>
            </a:r>
            <a:r>
              <a:rPr lang="en-US" altLang="zh-CN" sz="32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u→v</a:t>
            </a: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是否可达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Ⅳ. Real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problems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2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9435" y="380038"/>
            <a:ext cx="740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Ⅰ. What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9935" y="1241946"/>
            <a:ext cx="7124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Lowest Common 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Ancestor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2"/>
          <a:stretch/>
        </p:blipFill>
        <p:spPr>
          <a:xfrm rot="5400000">
            <a:off x="4523933" y="414524"/>
            <a:ext cx="366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5649" y="2169994"/>
            <a:ext cx="439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华文新魏" panose="02010800040101010101" pitchFamily="2" charset="-122"/>
                <a:ea typeface="华文新魏" panose="02010800040101010101" pitchFamily="2" charset="-122"/>
              </a:rPr>
              <a:t>Brute Force?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4389" y="3493340"/>
            <a:ext cx="413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28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dep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[u] + </a:t>
            </a:r>
            <a:r>
              <a:rPr lang="en-US" altLang="zh-CN" sz="2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dep</a:t>
            </a:r>
            <a:r>
              <a:rPr lang="en-US" altLang="zh-CN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[v])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809651" y="3957521"/>
            <a:ext cx="83674" cy="980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20898" y="4969129"/>
            <a:ext cx="120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O(V)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62" y="1031598"/>
            <a:ext cx="5579806" cy="56769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251881" y="2887851"/>
            <a:ext cx="441057" cy="605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5649" y="1897039"/>
            <a:ext cx="4394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Optimize?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20823" y="4158636"/>
            <a:ext cx="938809" cy="65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509757" y="5024732"/>
            <a:ext cx="169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logV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)?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99660" y="2143213"/>
            <a:ext cx="46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Monotonicity</a:t>
            </a:r>
            <a:endParaRPr lang="zh-CN" altLang="en-US" sz="48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92938" y="3332385"/>
            <a:ext cx="46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Binary Search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57292" y="2682033"/>
            <a:ext cx="938809" cy="65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81946" y="3202087"/>
            <a:ext cx="239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How?</a:t>
            </a:r>
            <a:endParaRPr lang="zh-CN" altLang="en-US" sz="48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282915" y="4033084"/>
            <a:ext cx="1710960" cy="1111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8049" y="1665011"/>
            <a:ext cx="348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Doubling?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922256" y="4486182"/>
            <a:ext cx="938809" cy="650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27057" y="5255731"/>
            <a:ext cx="169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</a:t>
            </a:r>
            <a:r>
              <a:rPr lang="en-US" altLang="zh-CN" sz="2800" dirty="0" err="1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logV</a:t>
            </a:r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364" y="3542036"/>
            <a:ext cx="462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Precomputation</a:t>
            </a:r>
            <a:endParaRPr lang="zh-CN" altLang="en-US" sz="4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883391" y="2559285"/>
            <a:ext cx="5161" cy="979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43" y="1085715"/>
            <a:ext cx="5501684" cy="55198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66" y="1287368"/>
            <a:ext cx="7317433" cy="47722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0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4" y="1031598"/>
            <a:ext cx="6048375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589" y="1031598"/>
            <a:ext cx="5133975" cy="5715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5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84" y="1031598"/>
            <a:ext cx="6838950" cy="5695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68" y="1101859"/>
            <a:ext cx="3465988" cy="384735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652740" y="4739009"/>
            <a:ext cx="1246336" cy="59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342054" y="5335773"/>
            <a:ext cx="169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O(V+Q)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83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19" y="1488817"/>
            <a:ext cx="6347451" cy="414770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333" y="2039177"/>
            <a:ext cx="51504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树链剖分中各个节点所维护的信息：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sz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[u]:=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以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为根的子树的节点总数。</a:t>
            </a:r>
          </a:p>
          <a:p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dep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[u] := 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的深度。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son[u] :=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在同一重链上的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的儿子</a:t>
            </a:r>
          </a:p>
          <a:p>
            <a:r>
              <a:rPr lang="en-US" altLang="zh-CN" sz="2400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fa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[u] := 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的父亲节点。</a:t>
            </a:r>
          </a:p>
          <a:p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top[u] := u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所在链的顶端节点。</a:t>
            </a:r>
          </a:p>
          <a:p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3194" y="323712"/>
            <a:ext cx="88106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Ⅱ. How to </a:t>
            </a:r>
            <a:r>
              <a:rPr lang="en-US" altLang="zh-CN" sz="4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calculate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the LCA</a:t>
            </a:r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5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345</Words>
  <Application>Microsoft Office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华文新魏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Victory Cooperation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业丶水寒</dc:creator>
  <cp:lastModifiedBy>业丶水寒</cp:lastModifiedBy>
  <cp:revision>20</cp:revision>
  <dcterms:created xsi:type="dcterms:W3CDTF">2015-11-04T14:50:53Z</dcterms:created>
  <dcterms:modified xsi:type="dcterms:W3CDTF">2015-11-05T12:22:08Z</dcterms:modified>
</cp:coreProperties>
</file>