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8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02888-AC5E-4C30-A29E-D1A60078A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8DC125-497C-4C7B-B47D-CCF27FD3C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D3D33-160D-4ECB-8417-17756CFE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FAF7-ED04-41E4-BDB7-3B16E551F53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CDF9F-60E6-44D4-ADFD-544C4371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7ECD6-77BC-4382-9DB3-9B9CDA0F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4590-C70E-4E53-B8A5-503EDDE05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73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97826-8686-4FDE-A2AF-EB597BB5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8F4CD0-453E-44CE-9507-9E2B4446B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D9313-164F-419D-A112-D3E3C7C3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FAF7-ED04-41E4-BDB7-3B16E551F53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302A1-E204-4B00-B51B-1D8539CC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C8F3E-C98A-46E5-9628-CCD9B4E3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4590-C70E-4E53-B8A5-503EDDE05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39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2BE269-6058-47B9-8FDF-5E1AFBAB5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51DF7E-7B2C-450D-98D6-C57531A9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26B4F-B8C5-4737-B475-84F6ABE7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FAF7-ED04-41E4-BDB7-3B16E551F53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93E1A-E9D9-476B-A729-11DE943D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CA490-CDE3-4D05-A4FB-66CBD752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4590-C70E-4E53-B8A5-503EDDE05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8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37EAE-3559-49B4-9655-E1A5297D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8C5E1-4A58-4831-A99C-4318CC64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B1ABB-CD5D-4672-940C-CF792E89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FAF7-ED04-41E4-BDB7-3B16E551F53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FBF9F9-DF1C-4522-A73A-9B9AC8FE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57B14-97B3-408F-958A-576DE64B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4590-C70E-4E53-B8A5-503EDDE05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8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B53CA-90F5-482A-AFDC-6E5E305C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D89388-1E4E-428B-96CD-4A222EDC4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978D0-7274-44BC-BE6B-5EF5078E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FAF7-ED04-41E4-BDB7-3B16E551F53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9EB57-E314-4334-B503-94E3289D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4B32A-0D85-488A-A8DE-DB901767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4590-C70E-4E53-B8A5-503EDDE05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11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6823D-5DA6-47D4-AB57-5A7353B5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1A9A0-81CA-49E7-B694-610F9BE16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40BAF4-FEE4-43EA-A854-1F93EC921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6B5893-61BF-4BB3-873A-632C1275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FAF7-ED04-41E4-BDB7-3B16E551F53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48ED0-3D5D-44B4-AE61-0D8DF519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5744E-31DB-4283-B38E-75C8CF78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4590-C70E-4E53-B8A5-503EDDE05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9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69AD6-330D-4964-B9F6-DAB010EA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50B2CB-CC57-46E8-A764-C1A178233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6EA027-EC3D-4A46-A589-001E893C1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5F9E90-CB67-45F3-83A9-C48241B43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E64C7E-A5FA-4133-A4FD-86DCC98B1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959B6D-69E5-456E-B639-F408B3E6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FAF7-ED04-41E4-BDB7-3B16E551F53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6B5C1E-20CF-4F75-8BA8-C558B6C1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A8DB5B-9643-4442-B27E-4C5F276A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4590-C70E-4E53-B8A5-503EDDE05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0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8052C-8F6E-49DF-A0B3-B4341BEB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EFCE84-F3A4-4570-9017-B30A6E41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FAF7-ED04-41E4-BDB7-3B16E551F53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52589F-6DC5-4B83-9422-E88DFDF1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359CEE-0B54-44FE-9748-4AA8E752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4590-C70E-4E53-B8A5-503EDDE05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4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D542A6-46D7-4849-B772-3CBF0373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FAF7-ED04-41E4-BDB7-3B16E551F53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79927E-582D-443F-9333-009ADABE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5CB71B-A44B-4572-81C7-B9B75CB6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4590-C70E-4E53-B8A5-503EDDE05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50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9C785-6047-434F-BDDA-AF957344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244F2-27C8-401F-9A71-51DB5E4F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EF758F-D58D-4EFD-9A5C-BF2FC9FF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8A5C3-3F8A-4686-B5F8-3055E65C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FAF7-ED04-41E4-BDB7-3B16E551F53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19D79A-AB47-426A-B675-7F337D7E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20C493-F269-4EB9-8D2F-5D4807AC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4590-C70E-4E53-B8A5-503EDDE05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9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BF6D3-2AD9-4A99-A8EC-51A7E22E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2158AF-DA71-4343-AEEF-3ED7DB9C7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A6D8FD-6770-41C9-90CD-25B5518E9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B781D7-38ED-4BE3-9CEC-5FD3B09D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FAF7-ED04-41E4-BDB7-3B16E551F53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13ADD4-D52E-4161-ACC5-DCFBC409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C3221-D12D-4BDB-B740-34D6945B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4590-C70E-4E53-B8A5-503EDDE05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7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0B1E80-2606-4A0B-9681-ECE506CB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86C202-2692-48BD-876B-99F442CA2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70169-4DCC-478A-965F-D539BBE9A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9FAF7-ED04-41E4-BDB7-3B16E551F53E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3B570-40DA-4AB2-BBE0-ABA8EA0C2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0277E-6A3A-4FB4-8AF4-4E73748A2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04590-C70E-4E53-B8A5-503EDDE05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46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DC3CB-4799-4920-9C7C-B4B6FA5AB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K-L</a:t>
            </a:r>
            <a:r>
              <a:rPr lang="zh-CN" altLang="en-US" dirty="0"/>
              <a:t>变换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E0E9B2-2CC9-456F-A558-B8AB4D9C7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报告人：陈泽骏</a:t>
            </a:r>
          </a:p>
        </p:txBody>
      </p:sp>
    </p:spTree>
    <p:extLst>
      <p:ext uri="{BB962C8B-B14F-4D97-AF65-F5344CB8AC3E}">
        <p14:creationId xmlns:p14="http://schemas.microsoft.com/office/powerpoint/2010/main" val="424891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A1A61-1858-44B2-AA1C-09C602EA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K-L</a:t>
            </a:r>
            <a:r>
              <a:rPr lang="zh-CN" altLang="en-US" dirty="0"/>
              <a:t>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2278F5-A252-4837-966C-AE7DC3E69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目的：将高维向量用低维向量表示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过程：设原向量为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维，在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维坐标系中，要降为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维，坐标系改变为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维，计算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维向量与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维向量的均方误差，找到均方误差最小时的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维坐标系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结论：由</a:t>
                </a:r>
                <a:r>
                  <a:rPr lang="en-US" altLang="zh-CN" dirty="0"/>
                  <a:t>P 166 </a:t>
                </a:r>
                <a:r>
                  <a:rPr lang="zh-CN" altLang="en-US" dirty="0"/>
                  <a:t>可知：当矩阵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𝝍</m:t>
                    </m:r>
                    <m:r>
                      <a:rPr lang="zh-CN" altLang="en-US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的特征值最大时，均方误差最小，其特征值对应的特征向量就是满足条件的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维坐标系。而矩阵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zh-CN" altLang="en-US" dirty="0"/>
                  <a:t>就是对每个样本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…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有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2278F5-A252-4837-966C-AE7DC3E69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97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68AFA-CF44-47D2-8C27-3B2B5B3A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K-L</a:t>
            </a:r>
            <a:r>
              <a:rPr lang="zh-CN" altLang="en-US" dirty="0"/>
              <a:t>变换找投影面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23F34-FA8E-4DDE-9119-21B837D3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任务：在二维平面上有</a:t>
            </a:r>
            <a:r>
              <a:rPr lang="en-US" altLang="zh-CN" dirty="0"/>
              <a:t>3</a:t>
            </a:r>
            <a:r>
              <a:rPr lang="zh-CN" altLang="en-US" dirty="0"/>
              <a:t>类点（</a:t>
            </a:r>
            <a:r>
              <a:rPr lang="en-US" altLang="zh-CN" dirty="0"/>
              <a:t>2</a:t>
            </a:r>
            <a:r>
              <a:rPr lang="zh-CN" altLang="en-US" dirty="0"/>
              <a:t>维），每类</a:t>
            </a:r>
            <a:r>
              <a:rPr lang="en-US" altLang="zh-CN" dirty="0"/>
              <a:t>100</a:t>
            </a:r>
            <a:r>
              <a:rPr lang="zh-CN" altLang="en-US" dirty="0"/>
              <a:t>个，用</a:t>
            </a:r>
            <a:r>
              <a:rPr lang="en-US" altLang="zh-CN" dirty="0"/>
              <a:t>K-L</a:t>
            </a:r>
            <a:r>
              <a:rPr lang="zh-CN" altLang="en-US" dirty="0"/>
              <a:t>变换找到一个投影线（</a:t>
            </a:r>
            <a:r>
              <a:rPr lang="en-US" altLang="zh-CN" dirty="0"/>
              <a:t>1</a:t>
            </a:r>
            <a:r>
              <a:rPr lang="zh-CN" altLang="en-US" dirty="0"/>
              <a:t>维），使点的分布范围最大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分析：就是用将</a:t>
            </a:r>
            <a:r>
              <a:rPr lang="en-US" altLang="zh-CN" dirty="0"/>
              <a:t>2</a:t>
            </a:r>
            <a:r>
              <a:rPr lang="zh-CN" altLang="en-US" dirty="0"/>
              <a:t>维的点降到</a:t>
            </a:r>
            <a:r>
              <a:rPr lang="en-US" altLang="zh-CN" dirty="0"/>
              <a:t>1</a:t>
            </a:r>
            <a:r>
              <a:rPr lang="zh-CN" altLang="en-US" dirty="0"/>
              <a:t>维，这个</a:t>
            </a:r>
            <a:r>
              <a:rPr lang="en-US" altLang="zh-CN" dirty="0"/>
              <a:t>1</a:t>
            </a:r>
            <a:r>
              <a:rPr lang="zh-CN" altLang="en-US" dirty="0"/>
              <a:t>维向量应尽可能拟合这些点的分布。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433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9DBBC36D-4F31-41CB-AE78-681E1249B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84"/>
            <a:ext cx="12192000" cy="62940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matplotlib.pyplot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get_feature_vector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在二维平面上生成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类分布点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每类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个数据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K-L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变换找投影面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样本数、类数、维数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A9B7C6"/>
                </a:solidFill>
                <a:latin typeface="Consolas" panose="020B0609020204030204" pitchFamily="49" charset="0"/>
              </a:rPr>
              <a:t>size, num, dimension = </a:t>
            </a:r>
            <a:r>
              <a:rPr lang="en-US" altLang="zh-CN" sz="13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3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300" dirty="0">
                <a:solidFill>
                  <a:srgbClr val="6897BB"/>
                </a:solidFill>
                <a:latin typeface="Consolas" panose="020B0609020204030204" pitchFamily="49" charset="0"/>
              </a:rPr>
              <a:t> 3</a:t>
            </a:r>
            <a:r>
              <a:rPr lang="en-US" altLang="zh-CN" sz="13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300" dirty="0">
                <a:solidFill>
                  <a:srgbClr val="6897BB"/>
                </a:solidFill>
                <a:latin typeface="Consolas" panose="020B0609020204030204" pitchFamily="49" charset="0"/>
              </a:rPr>
              <a:t> 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样本点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normal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正态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exponential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指数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poisson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泊松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c1 = np.random.normal(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[dimension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size])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c2 = np.random.normal(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[dimension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size])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c3 = np.random.normal(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[dimension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size])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将三类分布的点合并成一个矩阵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 = np.concatenate((c1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c3)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计算</a:t>
            </a:r>
            <a:r>
              <a:rPr kumimoji="0" lang="zh-CN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变换矩阵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altLang="zh-CN" sz="1300" dirty="0">
                <a:solidFill>
                  <a:srgbClr val="A9B7C6"/>
                </a:solidFill>
                <a:latin typeface="Consolas" panose="020B0609020204030204" pitchFamily="49" charset="0"/>
              </a:rPr>
              <a:t>z = np.dot(x, x.T)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zh-CN" sz="1300" dirty="0">
                <a:solidFill>
                  <a:srgbClr val="A9B7C6"/>
                </a:solidFill>
                <a:latin typeface="Consolas" panose="020B0609020204030204" pitchFamily="49" charset="0"/>
              </a:rPr>
              <a:t>R = z / (size * </a:t>
            </a:r>
            <a:r>
              <a:rPr lang="en-US" altLang="zh-CN" sz="1300" dirty="0">
                <a:solidFill>
                  <a:srgbClr val="A9B7C6"/>
                </a:solidFill>
                <a:latin typeface="Consolas" panose="020B0609020204030204" pitchFamily="49" charset="0"/>
              </a:rPr>
              <a:t>num</a:t>
            </a:r>
            <a:r>
              <a:rPr lang="pl-PL" altLang="zh-CN" sz="13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altLang="zh-CN" sz="13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获取</a:t>
            </a:r>
            <a:r>
              <a:rPr kumimoji="0" lang="zh-CN" altLang="en-US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变换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矩阵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的最大向量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fv = get_feature_vector(R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dimension)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画图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plt.plot(x[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 = fv[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/ fv[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plt.plot([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 *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plt.show()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743EA5E-E52D-477F-BC62-DDCEFEBB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134" y="4237400"/>
            <a:ext cx="2600325" cy="5429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F21D9B4-673F-40B9-A5AC-E036410BB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5" y="1032465"/>
            <a:ext cx="7229475" cy="5543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DCA14E-526D-47ED-BF6D-089455706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188" y="281984"/>
            <a:ext cx="7161812" cy="56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3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EEECE3D-073E-4AD7-B72B-3FE45A5F1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82149"/>
            <a:ext cx="12192000" cy="509370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求变换矩阵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的前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大的特征向量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get_feature_vector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变换矩阵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取前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个特征向量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样本维数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vector = np.linalg.eig(r)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特征值降序排列并保存特征值降序索引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sort_value = -np.sort(-value)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sort_index = np.argsort(-value)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按特征值索引取前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个特征向量 即最大的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个特征向量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 = []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v.append(vector[: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sort_index[i]].reshape(d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selected_vector = np.concatenate(v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selected_vector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求经过特征提取降维后的新特征样本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get_new_sample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变换矩阵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样本矩阵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取前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个特征向量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样本维数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selected_vector = get_feature_vector(r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new_sample = np.dot(selected_vector.T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new_sample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24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D6EE693-E149-48BE-896B-021164C2D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6944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matplotlib.pyplot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get_new_sample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将两类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维样本降到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维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每类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个数据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K-L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变换算法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样本数、类数、维数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dimension =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两类服从正态分布的样本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100 * 50 -&gt; 100 * 2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第一类样本 均值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方差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c1 = np.random.normal(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[dimension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size])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第二类样本 均值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10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方差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c2 = np.random.normal(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[dimension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size])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将两类样本联立成一个矩阵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100 * 100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 = np.concatenate((c1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c2)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求变换矩阵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X * X.T = x1 * x1.T + x2 * x2.T + ...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R = E[x * x.T] = X * X.T / dimension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z = np.dot(x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x.T)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 = z / (size * num)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获得新特征值的样本（变换矩阵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s1 = get_new_sample(R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dimension)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求协方差矩阵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R_R = np.cov(x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获得新特征值的样本（协方差矩阵）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s2 = get_new_sample(R_R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dimension)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画图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 = E[x * x.T]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矩阵分类后的结果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plt.plot(s1[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s1[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用协方差矩阵分类后的结果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plt.plot(s2[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s2[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'+'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plt.show()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4223CC-33C8-4E75-8775-39049CB6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424" y="526597"/>
            <a:ext cx="74104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8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DC3CB-4799-4920-9C7C-B4B6FA5AB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E0E9B2-2CC9-456F-A558-B8AB4D9C7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99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1116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Consolas</vt:lpstr>
      <vt:lpstr>Office 主题​​</vt:lpstr>
      <vt:lpstr>K-L变换</vt:lpstr>
      <vt:lpstr>K-L变换</vt:lpstr>
      <vt:lpstr>用K-L变换找投影面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K-L变换</dc:title>
  <dc:creator>waterDong</dc:creator>
  <cp:lastModifiedBy>waterDong</cp:lastModifiedBy>
  <cp:revision>20</cp:revision>
  <dcterms:created xsi:type="dcterms:W3CDTF">2019-12-29T07:42:27Z</dcterms:created>
  <dcterms:modified xsi:type="dcterms:W3CDTF">2019-12-29T14:26:04Z</dcterms:modified>
</cp:coreProperties>
</file>