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4762500" cy="47625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napToObjects="1">
      <p:cViewPr varScale="1">
        <p:scale>
          <a:sx n="200" d="100"/>
          <a:sy n="200" d="100"/>
        </p:scale>
        <p:origin x="-2552" y="-336"/>
      </p:cViewPr>
      <p:guideLst>
        <p:guide orient="horz" pos="1500"/>
        <p:guide pos="15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15/10/29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15/10/29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2447925" cy="438150"/>
          <a:chOff x="95250" y="95250"/>
          <a:chExt cx="2447925" cy="438150"/>
        </a:xfrm>
      </p:grpSpPr>
      <p:sp>
        <p:nvSpPr>
          <p:cNvPr id="3" name="正方形/長方形 2"/>
          <p:cNvSpPr/>
          <p:nvPr/>
        </p:nvSpPr>
        <p:spPr>
          <a:xfrm>
            <a:off x="0" y="0"/>
            <a:ext cx="4762500" cy="4762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352675" cy="342900"/>
          </a:xfrm>
          <a:prstGeom prst="rect">
            <a:avLst/>
          </a:prstGeom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Theme</vt:lpstr>
      <vt:lpstr>PowerPoint プレゼンテーション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柴田 美咲</cp:lastModifiedBy>
  <cp:revision>3</cp:revision>
  <dcterms:created xsi:type="dcterms:W3CDTF">2015-10-07T09:39:01Z</dcterms:created>
  <dcterms:modified xsi:type="dcterms:W3CDTF">2015-10-29T09:08:16Z</dcterms:modified>
  <cp:category/>
</cp:coreProperties>
</file>