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</dgm:pt>
    <dgm:pt modelId="{2667BE74-9373-4FEB-B7B5-78C9D7287121}" type="pres">
      <dgm:prSet presAssocID="{4D2EC9EC-84A6-450A-A249-E97D1F3F0757}" presName="rootConnector1" presStyleLbl="node1" presStyleIdx="0" presStyleCnt="0"/>
      <dgm:spPr/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</dgm:pt>
    <dgm:pt modelId="{2CA77F1F-F108-445D-AC59-6A1664A82ADF}" type="pres">
      <dgm:prSet presAssocID="{4F53F077-CD56-46CD-9EDD-3BA86B942AA4}" presName="rootConnector" presStyleLbl="node2" presStyleIdx="1" presStyleCnt="3"/>
      <dgm:spPr/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/>
      <dgm:spPr>
        <a:noFill/>
        <a:ln>
          <a:noFill/>
        </a:ln>
      </dgm:spPr>
      <dgm:t>
        <a:bodyPr/>
        <a:lstStyle/>
        <a:p>
          <a:r>
            <a:rPr lang="it-IT" dirty="0" smtClean="0"/>
            <a:t>Elaborazione delle immagini e del suono</a:t>
          </a:r>
          <a:endParaRPr lang="it-IT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/>
      <dgm:spPr>
        <a:noFill/>
      </dgm:spPr>
      <dgm:t>
        <a:bodyPr/>
        <a:lstStyle/>
        <a:p>
          <a:r>
            <a:rPr lang="it-IT" dirty="0" smtClean="0"/>
            <a:t>Archivi e miglioramento dati</a:t>
          </a:r>
          <a:endParaRPr lang="it-IT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/>
      <dgm:spPr>
        <a:noFill/>
      </dgm:spPr>
      <dgm:t>
        <a:bodyPr/>
        <a:lstStyle/>
        <a:p>
          <a:r>
            <a:rPr lang="it-IT" dirty="0" smtClean="0"/>
            <a:t>Robot autonomi</a:t>
          </a:r>
          <a:endParaRPr lang="it-IT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/>
      <dgm:spPr>
        <a:noFill/>
      </dgm:spPr>
      <dgm:t>
        <a:bodyPr/>
        <a:lstStyle/>
        <a:p>
          <a:r>
            <a:rPr lang="it-IT" dirty="0" smtClean="0"/>
            <a:t>Riconoscimento ed identificazione di oggetti e caratteri</a:t>
          </a:r>
          <a:endParaRPr lang="it-IT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/>
      <dgm:spPr>
        <a:noFill/>
      </dgm:spPr>
      <dgm:t>
        <a:bodyPr/>
        <a:lstStyle/>
        <a:p>
          <a:r>
            <a:rPr lang="it-IT" dirty="0" smtClean="0"/>
            <a:t>Applicazioni basate su ingressi di tipo sensoriale</a:t>
          </a:r>
          <a:endParaRPr lang="it-IT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X="73260" custLinFactY="-23083" custLinFactNeighborX="100000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44896-4F25-45F5-B680-8668226DF9BE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F3AF988-3965-44B7-B10B-B22AEE67A5BB}">
      <dgm:prSet phldrT="[Tes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it-IT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neurone:</a:t>
          </a:r>
          <a:endParaRPr lang="it-IT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8FC4302-9D7D-4AE7-BF74-EEFE49ABB448}" type="parTrans" cxnId="{01A7B3F4-7ACC-4393-8DB4-60421F7D9593}">
      <dgm:prSet/>
      <dgm:spPr/>
      <dgm:t>
        <a:bodyPr/>
        <a:lstStyle/>
        <a:p>
          <a:endParaRPr lang="it-IT"/>
        </a:p>
      </dgm:t>
    </dgm:pt>
    <dgm:pt modelId="{038EB7CD-F132-423C-8FFC-1A2315ED3720}" type="sibTrans" cxnId="{01A7B3F4-7ACC-4393-8DB4-60421F7D9593}">
      <dgm:prSet/>
      <dgm:spPr/>
      <dgm:t>
        <a:bodyPr/>
        <a:lstStyle/>
        <a:p>
          <a:endParaRPr lang="it-IT"/>
        </a:p>
      </dgm:t>
    </dgm:pt>
    <dgm:pt modelId="{D0DBB351-0D88-4972-A222-A7ACAF74B5EC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riceve informazioni;</a:t>
          </a:r>
          <a:endParaRPr lang="it-IT" dirty="0"/>
        </a:p>
      </dgm:t>
    </dgm:pt>
    <dgm:pt modelId="{FD56607F-516A-4486-89EE-516CC07FC09F}" type="parTrans" cxnId="{DA39BF57-2480-428A-8EAB-EB99ED4474B8}">
      <dgm:prSet/>
      <dgm:spPr/>
      <dgm:t>
        <a:bodyPr/>
        <a:lstStyle/>
        <a:p>
          <a:endParaRPr lang="it-IT"/>
        </a:p>
      </dgm:t>
    </dgm:pt>
    <dgm:pt modelId="{C33AF5C0-B615-4A45-A077-F56A39E4E042}" type="sibTrans" cxnId="{DA39BF57-2480-428A-8EAB-EB99ED4474B8}">
      <dgm:prSet/>
      <dgm:spPr/>
      <dgm:t>
        <a:bodyPr/>
        <a:lstStyle/>
        <a:p>
          <a:endParaRPr lang="it-IT"/>
        </a:p>
      </dgm:t>
    </dgm:pt>
    <dgm:pt modelId="{1A023E3B-9AE8-4B92-875D-13BAB6C2072E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integra </a:t>
          </a:r>
          <a:r>
            <a:rPr lang="it-IT" dirty="0" smtClean="0"/>
            <a:t>le informazioni ricevute e produce un segnale </a:t>
          </a:r>
          <a:r>
            <a:rPr lang="it-IT" dirty="0" smtClean="0"/>
            <a:t>adeguato;</a:t>
          </a:r>
          <a:endParaRPr lang="it-IT" dirty="0"/>
        </a:p>
      </dgm:t>
    </dgm:pt>
    <dgm:pt modelId="{21507AB6-9CDD-4845-8CA4-BB0D46FC97B7}" type="parTrans" cxnId="{B88C8EE7-1C41-442B-B5CF-61934BDFDBB5}">
      <dgm:prSet/>
      <dgm:spPr/>
      <dgm:t>
        <a:bodyPr/>
        <a:lstStyle/>
        <a:p>
          <a:endParaRPr lang="it-IT"/>
        </a:p>
      </dgm:t>
    </dgm:pt>
    <dgm:pt modelId="{D5FF5801-0794-4EC8-A0BE-31F6D31043AD}" type="sibTrans" cxnId="{B88C8EE7-1C41-442B-B5CF-61934BDFDBB5}">
      <dgm:prSet/>
      <dgm:spPr/>
      <dgm:t>
        <a:bodyPr/>
        <a:lstStyle/>
        <a:p>
          <a:endParaRPr lang="it-IT"/>
        </a:p>
      </dgm:t>
    </dgm:pt>
    <dgm:pt modelId="{7813F756-BE50-47F6-914D-2DDD3CBC9505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conduce </a:t>
          </a:r>
          <a:r>
            <a:rPr lang="it-IT" dirty="0" smtClean="0"/>
            <a:t>tale segnale al terminale di uscita per trasmetterlo ad altre </a:t>
          </a:r>
          <a:r>
            <a:rPr lang="it-IT" dirty="0" smtClean="0"/>
            <a:t>cellule;</a:t>
          </a:r>
          <a:endParaRPr lang="it-IT" dirty="0"/>
        </a:p>
      </dgm:t>
    </dgm:pt>
    <dgm:pt modelId="{BBF8BE2D-F82F-4790-A319-4415BFF77127}" type="parTrans" cxnId="{B4F1E117-8C3B-482E-AA86-75988C4B26CD}">
      <dgm:prSet/>
      <dgm:spPr/>
      <dgm:t>
        <a:bodyPr/>
        <a:lstStyle/>
        <a:p>
          <a:endParaRPr lang="it-IT"/>
        </a:p>
      </dgm:t>
    </dgm:pt>
    <dgm:pt modelId="{AB7F4346-A857-47B6-ABD7-5D3ED123E1F3}" type="sibTrans" cxnId="{B4F1E117-8C3B-482E-AA86-75988C4B26CD}">
      <dgm:prSet/>
      <dgm:spPr/>
      <dgm:t>
        <a:bodyPr/>
        <a:lstStyle/>
        <a:p>
          <a:endParaRPr lang="it-IT"/>
        </a:p>
      </dgm:t>
    </dgm:pt>
    <dgm:pt modelId="{BF932FC0-84D4-4C70-9DF9-6FAF0EEAC3B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coordina </a:t>
          </a:r>
          <a:r>
            <a:rPr lang="it-IT" dirty="0" smtClean="0"/>
            <a:t>le proprie </a:t>
          </a:r>
          <a:r>
            <a:rPr lang="it-IT" dirty="0" smtClean="0"/>
            <a:t>attività.</a:t>
          </a:r>
          <a:endParaRPr lang="it-IT" dirty="0"/>
        </a:p>
      </dgm:t>
    </dgm:pt>
    <dgm:pt modelId="{AFE20104-6C3A-4C13-AC4B-DCD45CE764A6}" type="parTrans" cxnId="{330CCE0F-1DA2-4DDC-AB41-9E5E46A675D9}">
      <dgm:prSet/>
      <dgm:spPr/>
      <dgm:t>
        <a:bodyPr/>
        <a:lstStyle/>
        <a:p>
          <a:endParaRPr lang="it-IT"/>
        </a:p>
      </dgm:t>
    </dgm:pt>
    <dgm:pt modelId="{477AF035-4413-44B6-BCAC-25BBC726304A}" type="sibTrans" cxnId="{330CCE0F-1DA2-4DDC-AB41-9E5E46A675D9}">
      <dgm:prSet/>
      <dgm:spPr/>
      <dgm:t>
        <a:bodyPr/>
        <a:lstStyle/>
        <a:p>
          <a:endParaRPr lang="it-IT"/>
        </a:p>
      </dgm:t>
    </dgm:pt>
    <dgm:pt modelId="{A13FAEAA-7A08-4BE1-A229-90DF1E796D19}" type="pres">
      <dgm:prSet presAssocID="{BC044896-4F25-45F5-B680-8668226DF9BE}" presName="Name0" presStyleCnt="0">
        <dgm:presLayoutVars>
          <dgm:dir/>
          <dgm:animLvl val="lvl"/>
          <dgm:resizeHandles val="exact"/>
        </dgm:presLayoutVars>
      </dgm:prSet>
      <dgm:spPr/>
    </dgm:pt>
    <dgm:pt modelId="{8655BBD7-0AA8-46DD-A3F7-455730274F3C}" type="pres">
      <dgm:prSet presAssocID="{BF3AF988-3965-44B7-B10B-B22AEE67A5BB}" presName="composite" presStyleCnt="0"/>
      <dgm:spPr/>
    </dgm:pt>
    <dgm:pt modelId="{5A31E578-4E89-40D1-B3F5-D1C942F10DFF}" type="pres">
      <dgm:prSet presAssocID="{BF3AF988-3965-44B7-B10B-B22AEE67A5BB}" presName="parTx" presStyleLbl="alignNode1" presStyleIdx="0" presStyleCnt="1" custLinFactNeighborY="-14618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t-IT"/>
        </a:p>
      </dgm:t>
    </dgm:pt>
    <dgm:pt modelId="{32450C4D-B2AC-4E14-83DF-EDAAF2B63889}" type="pres">
      <dgm:prSet presAssocID="{BF3AF988-3965-44B7-B10B-B22AEE67A5BB}" presName="desTx" presStyleLbl="alignAccFollowNode1" presStyleIdx="0" presStyleCnt="1" custLinFactNeighborY="-156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1B430E5-3DD0-40EC-A44E-6416B13528E2}" type="presOf" srcId="{7813F756-BE50-47F6-914D-2DDD3CBC9505}" destId="{32450C4D-B2AC-4E14-83DF-EDAAF2B63889}" srcOrd="0" destOrd="2" presId="urn:microsoft.com/office/officeart/2005/8/layout/hList1"/>
    <dgm:cxn modelId="{B88C8EE7-1C41-442B-B5CF-61934BDFDBB5}" srcId="{BF3AF988-3965-44B7-B10B-B22AEE67A5BB}" destId="{1A023E3B-9AE8-4B92-875D-13BAB6C2072E}" srcOrd="1" destOrd="0" parTransId="{21507AB6-9CDD-4845-8CA4-BB0D46FC97B7}" sibTransId="{D5FF5801-0794-4EC8-A0BE-31F6D31043AD}"/>
    <dgm:cxn modelId="{27BE110A-6E97-4AA2-887C-CB0DD8562F24}" type="presOf" srcId="{BF3AF988-3965-44B7-B10B-B22AEE67A5BB}" destId="{5A31E578-4E89-40D1-B3F5-D1C942F10DFF}" srcOrd="0" destOrd="0" presId="urn:microsoft.com/office/officeart/2005/8/layout/hList1"/>
    <dgm:cxn modelId="{01A7B3F4-7ACC-4393-8DB4-60421F7D9593}" srcId="{BC044896-4F25-45F5-B680-8668226DF9BE}" destId="{BF3AF988-3965-44B7-B10B-B22AEE67A5BB}" srcOrd="0" destOrd="0" parTransId="{68FC4302-9D7D-4AE7-BF74-EEFE49ABB448}" sibTransId="{038EB7CD-F132-423C-8FFC-1A2315ED3720}"/>
    <dgm:cxn modelId="{ABAA44F9-BCA6-4D4D-8163-7DC2A73BC1C4}" type="presOf" srcId="{BC044896-4F25-45F5-B680-8668226DF9BE}" destId="{A13FAEAA-7A08-4BE1-A229-90DF1E796D19}" srcOrd="0" destOrd="0" presId="urn:microsoft.com/office/officeart/2005/8/layout/hList1"/>
    <dgm:cxn modelId="{330CCE0F-1DA2-4DDC-AB41-9E5E46A675D9}" srcId="{BF3AF988-3965-44B7-B10B-B22AEE67A5BB}" destId="{BF932FC0-84D4-4C70-9DF9-6FAF0EEAC3BA}" srcOrd="3" destOrd="0" parTransId="{AFE20104-6C3A-4C13-AC4B-DCD45CE764A6}" sibTransId="{477AF035-4413-44B6-BCAC-25BBC726304A}"/>
    <dgm:cxn modelId="{DA39BF57-2480-428A-8EAB-EB99ED4474B8}" srcId="{BF3AF988-3965-44B7-B10B-B22AEE67A5BB}" destId="{D0DBB351-0D88-4972-A222-A7ACAF74B5EC}" srcOrd="0" destOrd="0" parTransId="{FD56607F-516A-4486-89EE-516CC07FC09F}" sibTransId="{C33AF5C0-B615-4A45-A077-F56A39E4E042}"/>
    <dgm:cxn modelId="{9F1B6767-02C5-4C74-9034-CF69FC3F4EE7}" type="presOf" srcId="{1A023E3B-9AE8-4B92-875D-13BAB6C2072E}" destId="{32450C4D-B2AC-4E14-83DF-EDAAF2B63889}" srcOrd="0" destOrd="1" presId="urn:microsoft.com/office/officeart/2005/8/layout/hList1"/>
    <dgm:cxn modelId="{810695D3-6214-48C7-89F8-D9FFB4D565D5}" type="presOf" srcId="{BF932FC0-84D4-4C70-9DF9-6FAF0EEAC3BA}" destId="{32450C4D-B2AC-4E14-83DF-EDAAF2B63889}" srcOrd="0" destOrd="3" presId="urn:microsoft.com/office/officeart/2005/8/layout/hList1"/>
    <dgm:cxn modelId="{CF042143-82E5-4651-A8A4-50AE458A2653}" type="presOf" srcId="{D0DBB351-0D88-4972-A222-A7ACAF74B5EC}" destId="{32450C4D-B2AC-4E14-83DF-EDAAF2B63889}" srcOrd="0" destOrd="0" presId="urn:microsoft.com/office/officeart/2005/8/layout/hList1"/>
    <dgm:cxn modelId="{B4F1E117-8C3B-482E-AA86-75988C4B26CD}" srcId="{BF3AF988-3965-44B7-B10B-B22AEE67A5BB}" destId="{7813F756-BE50-47F6-914D-2DDD3CBC9505}" srcOrd="2" destOrd="0" parTransId="{BBF8BE2D-F82F-4790-A319-4415BFF77127}" sibTransId="{AB7F4346-A857-47B6-ABD7-5D3ED123E1F3}"/>
    <dgm:cxn modelId="{C3D818A7-BFBD-4D99-9B6A-08B678DB24F3}" type="presParOf" srcId="{A13FAEAA-7A08-4BE1-A229-90DF1E796D19}" destId="{8655BBD7-0AA8-46DD-A3F7-455730274F3C}" srcOrd="0" destOrd="0" presId="urn:microsoft.com/office/officeart/2005/8/layout/hList1"/>
    <dgm:cxn modelId="{D73874BF-F961-4F7B-8E21-02845994EDC9}" type="presParOf" srcId="{8655BBD7-0AA8-46DD-A3F7-455730274F3C}" destId="{5A31E578-4E89-40D1-B3F5-D1C942F10DFF}" srcOrd="0" destOrd="0" presId="urn:microsoft.com/office/officeart/2005/8/layout/hList1"/>
    <dgm:cxn modelId="{A0E8A235-F4AA-4681-AA2D-897BF22A3729}" type="presParOf" srcId="{8655BBD7-0AA8-46DD-A3F7-455730274F3C}" destId="{32450C4D-B2AC-4E14-83DF-EDAAF2B638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472A5F-ABE6-4727-ADF2-50ECAE9AFC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D247FF70-7614-4ACF-A07B-A02094757C39}">
      <dgm:prSet phldrT="[Testo]" phldr="1"/>
      <dgm:spPr/>
      <dgm:t>
        <a:bodyPr/>
        <a:lstStyle/>
        <a:p>
          <a:endParaRPr lang="it-IT" dirty="0"/>
        </a:p>
      </dgm:t>
    </dgm:pt>
    <dgm:pt modelId="{7FBD968F-ABAE-44A9-9C93-A93A6B2446B9}" type="parTrans" cxnId="{10AB044B-1433-4254-BBEF-065F9EA294B7}">
      <dgm:prSet/>
      <dgm:spPr/>
      <dgm:t>
        <a:bodyPr/>
        <a:lstStyle/>
        <a:p>
          <a:endParaRPr lang="it-IT"/>
        </a:p>
      </dgm:t>
    </dgm:pt>
    <dgm:pt modelId="{C750D58F-887A-41C0-ABA5-A3E66A12E171}" type="sibTrans" cxnId="{10AB044B-1433-4254-BBEF-065F9EA294B7}">
      <dgm:prSet/>
      <dgm:spPr/>
      <dgm:t>
        <a:bodyPr/>
        <a:lstStyle/>
        <a:p>
          <a:endParaRPr lang="it-IT"/>
        </a:p>
      </dgm:t>
    </dgm:pt>
    <dgm:pt modelId="{54761BFD-1359-4739-9641-4DC726AA4B54}">
      <dgm:prSet phldrT="[Testo]" phldr="1"/>
      <dgm:spPr/>
      <dgm:t>
        <a:bodyPr/>
        <a:lstStyle/>
        <a:p>
          <a:endParaRPr lang="it-IT" dirty="0"/>
        </a:p>
      </dgm:t>
    </dgm:pt>
    <dgm:pt modelId="{41D614AD-B5CF-4E31-BDCA-CEE042D61B22}" type="parTrans" cxnId="{92B9B4CC-21E3-4884-A71A-A35EBCFA254B}">
      <dgm:prSet/>
      <dgm:spPr/>
      <dgm:t>
        <a:bodyPr/>
        <a:lstStyle/>
        <a:p>
          <a:endParaRPr lang="it-IT"/>
        </a:p>
      </dgm:t>
    </dgm:pt>
    <dgm:pt modelId="{0DBBF139-4712-4549-AA39-E0C2DA6BC18A}" type="sibTrans" cxnId="{92B9B4CC-21E3-4884-A71A-A35EBCFA254B}">
      <dgm:prSet/>
      <dgm:spPr/>
      <dgm:t>
        <a:bodyPr/>
        <a:lstStyle/>
        <a:p>
          <a:endParaRPr lang="it-IT"/>
        </a:p>
      </dgm:t>
    </dgm:pt>
    <dgm:pt modelId="{2F2A7563-2604-4C47-80D9-701813B8FA84}">
      <dgm:prSet phldrT="[Testo]" phldr="1"/>
      <dgm:spPr/>
      <dgm:t>
        <a:bodyPr/>
        <a:lstStyle/>
        <a:p>
          <a:endParaRPr lang="it-IT"/>
        </a:p>
      </dgm:t>
    </dgm:pt>
    <dgm:pt modelId="{06E02C38-944A-414C-AE80-FF69BFE76F25}" type="parTrans" cxnId="{6AE88B49-F126-4ECE-9373-C9B605DFC0AF}">
      <dgm:prSet/>
      <dgm:spPr/>
      <dgm:t>
        <a:bodyPr/>
        <a:lstStyle/>
        <a:p>
          <a:endParaRPr lang="it-IT"/>
        </a:p>
      </dgm:t>
    </dgm:pt>
    <dgm:pt modelId="{AC814197-B5AB-495A-A24B-69D94F7D05F6}" type="sibTrans" cxnId="{6AE88B49-F126-4ECE-9373-C9B605DFC0AF}">
      <dgm:prSet/>
      <dgm:spPr/>
      <dgm:t>
        <a:bodyPr/>
        <a:lstStyle/>
        <a:p>
          <a:endParaRPr lang="it-IT"/>
        </a:p>
      </dgm:t>
    </dgm:pt>
    <dgm:pt modelId="{2C146C1A-27CD-43B3-B6BE-2F1FC0845A16}">
      <dgm:prSet phldrT="[Testo]" phldr="1"/>
      <dgm:spPr/>
      <dgm:t>
        <a:bodyPr/>
        <a:lstStyle/>
        <a:p>
          <a:endParaRPr lang="it-IT"/>
        </a:p>
      </dgm:t>
    </dgm:pt>
    <dgm:pt modelId="{BF61F177-7D6E-4404-9C2D-A294F4EC32A1}" type="parTrans" cxnId="{026AC093-6C23-41FE-9D79-5C9437D22A2E}">
      <dgm:prSet/>
      <dgm:spPr/>
      <dgm:t>
        <a:bodyPr/>
        <a:lstStyle/>
        <a:p>
          <a:endParaRPr lang="it-IT"/>
        </a:p>
      </dgm:t>
    </dgm:pt>
    <dgm:pt modelId="{D1BB3478-556F-4D8B-A335-B9B5A57F6D2A}" type="sibTrans" cxnId="{026AC093-6C23-41FE-9D79-5C9437D22A2E}">
      <dgm:prSet/>
      <dgm:spPr/>
      <dgm:t>
        <a:bodyPr/>
        <a:lstStyle/>
        <a:p>
          <a:endParaRPr lang="it-IT"/>
        </a:p>
      </dgm:t>
    </dgm:pt>
    <dgm:pt modelId="{CD93D457-A220-45F9-9EAA-BF9927C9E745}" type="pres">
      <dgm:prSet presAssocID="{86472A5F-ABE6-4727-ADF2-50ECAE9AFC89}" presName="vert0" presStyleCnt="0">
        <dgm:presLayoutVars>
          <dgm:dir/>
          <dgm:animOne val="branch"/>
          <dgm:animLvl val="lvl"/>
        </dgm:presLayoutVars>
      </dgm:prSet>
      <dgm:spPr/>
    </dgm:pt>
    <dgm:pt modelId="{C384A6C5-E348-4F28-843E-DA169D1FC712}" type="pres">
      <dgm:prSet presAssocID="{D247FF70-7614-4ACF-A07B-A02094757C39}" presName="thickLine" presStyleLbl="alignNode1" presStyleIdx="0" presStyleCnt="1"/>
      <dgm:spPr/>
    </dgm:pt>
    <dgm:pt modelId="{3932759C-4FF3-44E2-9A30-4427F4499A73}" type="pres">
      <dgm:prSet presAssocID="{D247FF70-7614-4ACF-A07B-A02094757C39}" presName="horz1" presStyleCnt="0"/>
      <dgm:spPr/>
    </dgm:pt>
    <dgm:pt modelId="{B03A021C-11BD-4DBB-BDCF-579DC2966A49}" type="pres">
      <dgm:prSet presAssocID="{D247FF70-7614-4ACF-A07B-A02094757C39}" presName="tx1" presStyleLbl="revTx" presStyleIdx="0" presStyleCnt="4" custLinFactNeighborX="-14062"/>
      <dgm:spPr/>
    </dgm:pt>
    <dgm:pt modelId="{52875279-ECA6-4213-A2D3-8F431D12D68B}" type="pres">
      <dgm:prSet presAssocID="{D247FF70-7614-4ACF-A07B-A02094757C39}" presName="vert1" presStyleCnt="0"/>
      <dgm:spPr/>
    </dgm:pt>
    <dgm:pt modelId="{11525CC7-A820-48A7-87B7-0FB747C9EE90}" type="pres">
      <dgm:prSet presAssocID="{54761BFD-1359-4739-9641-4DC726AA4B54}" presName="vertSpace2a" presStyleCnt="0"/>
      <dgm:spPr/>
    </dgm:pt>
    <dgm:pt modelId="{847FE7AC-B0BB-474C-A332-C0A5C31AF774}" type="pres">
      <dgm:prSet presAssocID="{54761BFD-1359-4739-9641-4DC726AA4B54}" presName="horz2" presStyleCnt="0"/>
      <dgm:spPr/>
    </dgm:pt>
    <dgm:pt modelId="{FA72CC66-630E-455F-8D27-A3CC44B7CCBA}" type="pres">
      <dgm:prSet presAssocID="{54761BFD-1359-4739-9641-4DC726AA4B54}" presName="horzSpace2" presStyleCnt="0"/>
      <dgm:spPr/>
    </dgm:pt>
    <dgm:pt modelId="{815B75D3-6F2F-4768-AB8C-5855CEE02EAC}" type="pres">
      <dgm:prSet presAssocID="{54761BFD-1359-4739-9641-4DC726AA4B54}" presName="tx2" presStyleLbl="revTx" presStyleIdx="1" presStyleCnt="4"/>
      <dgm:spPr/>
    </dgm:pt>
    <dgm:pt modelId="{152D63BB-0687-4F00-B0D0-30AB07A5B401}" type="pres">
      <dgm:prSet presAssocID="{54761BFD-1359-4739-9641-4DC726AA4B54}" presName="vert2" presStyleCnt="0"/>
      <dgm:spPr/>
    </dgm:pt>
    <dgm:pt modelId="{CC8D732D-1A82-4E29-9D3A-DBF2839A8EF4}" type="pres">
      <dgm:prSet presAssocID="{54761BFD-1359-4739-9641-4DC726AA4B54}" presName="thinLine2b" presStyleLbl="callout" presStyleIdx="0" presStyleCnt="3"/>
      <dgm:spPr/>
    </dgm:pt>
    <dgm:pt modelId="{8FBB74D7-180C-43F3-A072-6FA87FD1579D}" type="pres">
      <dgm:prSet presAssocID="{54761BFD-1359-4739-9641-4DC726AA4B54}" presName="vertSpace2b" presStyleCnt="0"/>
      <dgm:spPr/>
    </dgm:pt>
    <dgm:pt modelId="{56FB18FD-266B-4B4C-8A38-45CCF1AEB0C8}" type="pres">
      <dgm:prSet presAssocID="{2F2A7563-2604-4C47-80D9-701813B8FA84}" presName="horz2" presStyleCnt="0"/>
      <dgm:spPr/>
    </dgm:pt>
    <dgm:pt modelId="{6CB88C57-6EC6-48D0-841C-172BDE5FB038}" type="pres">
      <dgm:prSet presAssocID="{2F2A7563-2604-4C47-80D9-701813B8FA84}" presName="horzSpace2" presStyleCnt="0"/>
      <dgm:spPr/>
    </dgm:pt>
    <dgm:pt modelId="{7944F18C-9586-409B-8568-53AC51FC527E}" type="pres">
      <dgm:prSet presAssocID="{2F2A7563-2604-4C47-80D9-701813B8FA84}" presName="tx2" presStyleLbl="revTx" presStyleIdx="2" presStyleCnt="4"/>
      <dgm:spPr/>
    </dgm:pt>
    <dgm:pt modelId="{E7E46E20-84CF-4E96-B801-9ECAA6A00AA3}" type="pres">
      <dgm:prSet presAssocID="{2F2A7563-2604-4C47-80D9-701813B8FA84}" presName="vert2" presStyleCnt="0"/>
      <dgm:spPr/>
    </dgm:pt>
    <dgm:pt modelId="{EDB41F76-5515-4E58-94D6-1425E349B5A7}" type="pres">
      <dgm:prSet presAssocID="{2F2A7563-2604-4C47-80D9-701813B8FA84}" presName="thinLine2b" presStyleLbl="callout" presStyleIdx="1" presStyleCnt="3"/>
      <dgm:spPr/>
    </dgm:pt>
    <dgm:pt modelId="{857183B7-0020-45BD-B760-45DD77BE2CC9}" type="pres">
      <dgm:prSet presAssocID="{2F2A7563-2604-4C47-80D9-701813B8FA84}" presName="vertSpace2b" presStyleCnt="0"/>
      <dgm:spPr/>
    </dgm:pt>
    <dgm:pt modelId="{BBBFF20F-688E-4555-9C3D-5D4C5386D0AF}" type="pres">
      <dgm:prSet presAssocID="{2C146C1A-27CD-43B3-B6BE-2F1FC0845A16}" presName="horz2" presStyleCnt="0"/>
      <dgm:spPr/>
    </dgm:pt>
    <dgm:pt modelId="{0F26B557-4575-4E66-8719-C5623C050667}" type="pres">
      <dgm:prSet presAssocID="{2C146C1A-27CD-43B3-B6BE-2F1FC0845A16}" presName="horzSpace2" presStyleCnt="0"/>
      <dgm:spPr/>
    </dgm:pt>
    <dgm:pt modelId="{F43C60AC-7B4E-4E4E-AA9B-020489D5F4F9}" type="pres">
      <dgm:prSet presAssocID="{2C146C1A-27CD-43B3-B6BE-2F1FC0845A16}" presName="tx2" presStyleLbl="revTx" presStyleIdx="3" presStyleCnt="4"/>
      <dgm:spPr/>
    </dgm:pt>
    <dgm:pt modelId="{E51C4823-B6D1-4FCF-A513-8B50BB41C5F4}" type="pres">
      <dgm:prSet presAssocID="{2C146C1A-27CD-43B3-B6BE-2F1FC0845A16}" presName="vert2" presStyleCnt="0"/>
      <dgm:spPr/>
    </dgm:pt>
    <dgm:pt modelId="{1C75C29E-7355-4F8F-B586-FDE70929FD35}" type="pres">
      <dgm:prSet presAssocID="{2C146C1A-27CD-43B3-B6BE-2F1FC0845A16}" presName="thinLine2b" presStyleLbl="callout" presStyleIdx="2" presStyleCnt="3"/>
      <dgm:spPr/>
    </dgm:pt>
    <dgm:pt modelId="{00F8D0E5-F211-4615-874C-8657FA83E095}" type="pres">
      <dgm:prSet presAssocID="{2C146C1A-27CD-43B3-B6BE-2F1FC0845A16}" presName="vertSpace2b" presStyleCnt="0"/>
      <dgm:spPr/>
    </dgm:pt>
  </dgm:ptLst>
  <dgm:cxnLst>
    <dgm:cxn modelId="{6AE88B49-F126-4ECE-9373-C9B605DFC0AF}" srcId="{D247FF70-7614-4ACF-A07B-A02094757C39}" destId="{2F2A7563-2604-4C47-80D9-701813B8FA84}" srcOrd="1" destOrd="0" parTransId="{06E02C38-944A-414C-AE80-FF69BFE76F25}" sibTransId="{AC814197-B5AB-495A-A24B-69D94F7D05F6}"/>
    <dgm:cxn modelId="{C7AFCC91-8791-455C-99C9-8C71CDB446C0}" type="presOf" srcId="{54761BFD-1359-4739-9641-4DC726AA4B54}" destId="{815B75D3-6F2F-4768-AB8C-5855CEE02EAC}" srcOrd="0" destOrd="0" presId="urn:microsoft.com/office/officeart/2008/layout/LinedList"/>
    <dgm:cxn modelId="{D4BA1FD0-6684-4A24-916B-EB5F3AB92BBA}" type="presOf" srcId="{2C146C1A-27CD-43B3-B6BE-2F1FC0845A16}" destId="{F43C60AC-7B4E-4E4E-AA9B-020489D5F4F9}" srcOrd="0" destOrd="0" presId="urn:microsoft.com/office/officeart/2008/layout/LinedList"/>
    <dgm:cxn modelId="{BB92CE04-9523-41E5-9055-59F456B64C24}" type="presOf" srcId="{86472A5F-ABE6-4727-ADF2-50ECAE9AFC89}" destId="{CD93D457-A220-45F9-9EAA-BF9927C9E745}" srcOrd="0" destOrd="0" presId="urn:microsoft.com/office/officeart/2008/layout/LinedList"/>
    <dgm:cxn modelId="{92B9B4CC-21E3-4884-A71A-A35EBCFA254B}" srcId="{D247FF70-7614-4ACF-A07B-A02094757C39}" destId="{54761BFD-1359-4739-9641-4DC726AA4B54}" srcOrd="0" destOrd="0" parTransId="{41D614AD-B5CF-4E31-BDCA-CEE042D61B22}" sibTransId="{0DBBF139-4712-4549-AA39-E0C2DA6BC18A}"/>
    <dgm:cxn modelId="{10AB044B-1433-4254-BBEF-065F9EA294B7}" srcId="{86472A5F-ABE6-4727-ADF2-50ECAE9AFC89}" destId="{D247FF70-7614-4ACF-A07B-A02094757C39}" srcOrd="0" destOrd="0" parTransId="{7FBD968F-ABAE-44A9-9C93-A93A6B2446B9}" sibTransId="{C750D58F-887A-41C0-ABA5-A3E66A12E171}"/>
    <dgm:cxn modelId="{E83F582E-EAE7-48AC-A83E-F40A051A09C9}" type="presOf" srcId="{D247FF70-7614-4ACF-A07B-A02094757C39}" destId="{B03A021C-11BD-4DBB-BDCF-579DC2966A49}" srcOrd="0" destOrd="0" presId="urn:microsoft.com/office/officeart/2008/layout/LinedList"/>
    <dgm:cxn modelId="{2AE0B68F-BB7E-4EC3-A95E-2BFD720814E5}" type="presOf" srcId="{2F2A7563-2604-4C47-80D9-701813B8FA84}" destId="{7944F18C-9586-409B-8568-53AC51FC527E}" srcOrd="0" destOrd="0" presId="urn:microsoft.com/office/officeart/2008/layout/LinedList"/>
    <dgm:cxn modelId="{026AC093-6C23-41FE-9D79-5C9437D22A2E}" srcId="{D247FF70-7614-4ACF-A07B-A02094757C39}" destId="{2C146C1A-27CD-43B3-B6BE-2F1FC0845A16}" srcOrd="2" destOrd="0" parTransId="{BF61F177-7D6E-4404-9C2D-A294F4EC32A1}" sibTransId="{D1BB3478-556F-4D8B-A335-B9B5A57F6D2A}"/>
    <dgm:cxn modelId="{0D8EAA9E-39F9-4A43-9E40-10BB5F0CEECB}" type="presParOf" srcId="{CD93D457-A220-45F9-9EAA-BF9927C9E745}" destId="{C384A6C5-E348-4F28-843E-DA169D1FC712}" srcOrd="0" destOrd="0" presId="urn:microsoft.com/office/officeart/2008/layout/LinedList"/>
    <dgm:cxn modelId="{CEBC2105-695A-4E2B-B5D5-5C1B79BA57CD}" type="presParOf" srcId="{CD93D457-A220-45F9-9EAA-BF9927C9E745}" destId="{3932759C-4FF3-44E2-9A30-4427F4499A73}" srcOrd="1" destOrd="0" presId="urn:microsoft.com/office/officeart/2008/layout/LinedList"/>
    <dgm:cxn modelId="{DA7C1F82-1B7E-4810-A6CC-EFA9A32AADC8}" type="presParOf" srcId="{3932759C-4FF3-44E2-9A30-4427F4499A73}" destId="{B03A021C-11BD-4DBB-BDCF-579DC2966A49}" srcOrd="0" destOrd="0" presId="urn:microsoft.com/office/officeart/2008/layout/LinedList"/>
    <dgm:cxn modelId="{43A5BD1D-CF07-4BE9-93C0-CA886FC9D871}" type="presParOf" srcId="{3932759C-4FF3-44E2-9A30-4427F4499A73}" destId="{52875279-ECA6-4213-A2D3-8F431D12D68B}" srcOrd="1" destOrd="0" presId="urn:microsoft.com/office/officeart/2008/layout/LinedList"/>
    <dgm:cxn modelId="{DF634B36-06E5-49F9-954B-57B992ACA4FC}" type="presParOf" srcId="{52875279-ECA6-4213-A2D3-8F431D12D68B}" destId="{11525CC7-A820-48A7-87B7-0FB747C9EE90}" srcOrd="0" destOrd="0" presId="urn:microsoft.com/office/officeart/2008/layout/LinedList"/>
    <dgm:cxn modelId="{4772C2F8-7E81-4076-BFDD-913BF5EB6D3F}" type="presParOf" srcId="{52875279-ECA6-4213-A2D3-8F431D12D68B}" destId="{847FE7AC-B0BB-474C-A332-C0A5C31AF774}" srcOrd="1" destOrd="0" presId="urn:microsoft.com/office/officeart/2008/layout/LinedList"/>
    <dgm:cxn modelId="{53ED3E56-A3D8-4273-8E2A-FC0DCFE07982}" type="presParOf" srcId="{847FE7AC-B0BB-474C-A332-C0A5C31AF774}" destId="{FA72CC66-630E-455F-8D27-A3CC44B7CCBA}" srcOrd="0" destOrd="0" presId="urn:microsoft.com/office/officeart/2008/layout/LinedList"/>
    <dgm:cxn modelId="{235FEC9D-8EE9-4395-93FA-176C43454180}" type="presParOf" srcId="{847FE7AC-B0BB-474C-A332-C0A5C31AF774}" destId="{815B75D3-6F2F-4768-AB8C-5855CEE02EAC}" srcOrd="1" destOrd="0" presId="urn:microsoft.com/office/officeart/2008/layout/LinedList"/>
    <dgm:cxn modelId="{A1C56216-C523-4DED-B9A6-75D0666A3603}" type="presParOf" srcId="{847FE7AC-B0BB-474C-A332-C0A5C31AF774}" destId="{152D63BB-0687-4F00-B0D0-30AB07A5B401}" srcOrd="2" destOrd="0" presId="urn:microsoft.com/office/officeart/2008/layout/LinedList"/>
    <dgm:cxn modelId="{3C265C81-24E3-4982-A41A-835D1DF69E8B}" type="presParOf" srcId="{52875279-ECA6-4213-A2D3-8F431D12D68B}" destId="{CC8D732D-1A82-4E29-9D3A-DBF2839A8EF4}" srcOrd="2" destOrd="0" presId="urn:microsoft.com/office/officeart/2008/layout/LinedList"/>
    <dgm:cxn modelId="{03176BA5-F07C-4D4C-AC3C-E06499F02FA7}" type="presParOf" srcId="{52875279-ECA6-4213-A2D3-8F431D12D68B}" destId="{8FBB74D7-180C-43F3-A072-6FA87FD1579D}" srcOrd="3" destOrd="0" presId="urn:microsoft.com/office/officeart/2008/layout/LinedList"/>
    <dgm:cxn modelId="{7AB3A13A-9CA1-43B9-B9F3-A4A17C7AE950}" type="presParOf" srcId="{52875279-ECA6-4213-A2D3-8F431D12D68B}" destId="{56FB18FD-266B-4B4C-8A38-45CCF1AEB0C8}" srcOrd="4" destOrd="0" presId="urn:microsoft.com/office/officeart/2008/layout/LinedList"/>
    <dgm:cxn modelId="{54204263-ADF7-4B37-B5D3-05775AB33C83}" type="presParOf" srcId="{56FB18FD-266B-4B4C-8A38-45CCF1AEB0C8}" destId="{6CB88C57-6EC6-48D0-841C-172BDE5FB038}" srcOrd="0" destOrd="0" presId="urn:microsoft.com/office/officeart/2008/layout/LinedList"/>
    <dgm:cxn modelId="{E5F7249F-CDA8-4D90-A8B0-59D994B0D5A5}" type="presParOf" srcId="{56FB18FD-266B-4B4C-8A38-45CCF1AEB0C8}" destId="{7944F18C-9586-409B-8568-53AC51FC527E}" srcOrd="1" destOrd="0" presId="urn:microsoft.com/office/officeart/2008/layout/LinedList"/>
    <dgm:cxn modelId="{A2CCF7D0-72C8-4AF4-BCF5-184175EFA90F}" type="presParOf" srcId="{56FB18FD-266B-4B4C-8A38-45CCF1AEB0C8}" destId="{E7E46E20-84CF-4E96-B801-9ECAA6A00AA3}" srcOrd="2" destOrd="0" presId="urn:microsoft.com/office/officeart/2008/layout/LinedList"/>
    <dgm:cxn modelId="{7CBDCB49-6205-4BA7-9A71-99B16B2ED5F6}" type="presParOf" srcId="{52875279-ECA6-4213-A2D3-8F431D12D68B}" destId="{EDB41F76-5515-4E58-94D6-1425E349B5A7}" srcOrd="5" destOrd="0" presId="urn:microsoft.com/office/officeart/2008/layout/LinedList"/>
    <dgm:cxn modelId="{F19CA901-9CEF-413E-83CA-80B4412167D0}" type="presParOf" srcId="{52875279-ECA6-4213-A2D3-8F431D12D68B}" destId="{857183B7-0020-45BD-B760-45DD77BE2CC9}" srcOrd="6" destOrd="0" presId="urn:microsoft.com/office/officeart/2008/layout/LinedList"/>
    <dgm:cxn modelId="{76D69ACE-01A5-497E-A91E-0263A5BA85E4}" type="presParOf" srcId="{52875279-ECA6-4213-A2D3-8F431D12D68B}" destId="{BBBFF20F-688E-4555-9C3D-5D4C5386D0AF}" srcOrd="7" destOrd="0" presId="urn:microsoft.com/office/officeart/2008/layout/LinedList"/>
    <dgm:cxn modelId="{990A33C3-FC9F-45AD-ACFE-9BFA6894810C}" type="presParOf" srcId="{BBBFF20F-688E-4555-9C3D-5D4C5386D0AF}" destId="{0F26B557-4575-4E66-8719-C5623C050667}" srcOrd="0" destOrd="0" presId="urn:microsoft.com/office/officeart/2008/layout/LinedList"/>
    <dgm:cxn modelId="{37859F9B-8D78-4C06-BC11-6F02F31E5AB1}" type="presParOf" srcId="{BBBFF20F-688E-4555-9C3D-5D4C5386D0AF}" destId="{F43C60AC-7B4E-4E4E-AA9B-020489D5F4F9}" srcOrd="1" destOrd="0" presId="urn:microsoft.com/office/officeart/2008/layout/LinedList"/>
    <dgm:cxn modelId="{26ABBB0A-1AA4-4777-ACA1-E65B9B901099}" type="presParOf" srcId="{BBBFF20F-688E-4555-9C3D-5D4C5386D0AF}" destId="{E51C4823-B6D1-4FCF-A513-8B50BB41C5F4}" srcOrd="2" destOrd="0" presId="urn:microsoft.com/office/officeart/2008/layout/LinedList"/>
    <dgm:cxn modelId="{B8369015-9E10-4F3B-9AE8-BC7AED517AE0}" type="presParOf" srcId="{52875279-ECA6-4213-A2D3-8F431D12D68B}" destId="{1C75C29E-7355-4F8F-B586-FDE70929FD35}" srcOrd="8" destOrd="0" presId="urn:microsoft.com/office/officeart/2008/layout/LinedList"/>
    <dgm:cxn modelId="{78E8BDDA-933F-4250-A765-7D352E050ECC}" type="presParOf" srcId="{52875279-ECA6-4213-A2D3-8F431D12D68B}" destId="{00F8D0E5-F211-4615-874C-8657FA83E09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Elaborazione delle immagini e del suono</a:t>
          </a:r>
          <a:endParaRPr lang="it-IT" sz="20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Archivi e miglioramento dati</a:t>
          </a:r>
          <a:endParaRPr lang="it-IT" sz="20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Applicazioni basate su ingressi di tipo sensoriale</a:t>
          </a:r>
          <a:endParaRPr lang="it-IT" sz="20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Riconoscimento ed identificazione di oggetti e caratteri</a:t>
          </a:r>
          <a:endParaRPr lang="it-IT" sz="20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Robot autonomi</a:t>
          </a:r>
          <a:endParaRPr lang="it-IT" sz="20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solidFill>
          <a:schemeClr val="bg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E578-4E89-40D1-B3F5-D1C942F10DFF}">
      <dsp:nvSpPr>
        <dsp:cNvPr id="0" name=""/>
        <dsp:cNvSpPr/>
      </dsp:nvSpPr>
      <dsp:spPr>
        <a:xfrm>
          <a:off x="0" y="41542"/>
          <a:ext cx="11552071" cy="92560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neurone:</a:t>
          </a:r>
          <a:endParaRPr lang="it-IT" sz="2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5184" y="86726"/>
        <a:ext cx="11461703" cy="880416"/>
      </dsp:txXfrm>
    </dsp:sp>
    <dsp:sp modelId="{32450C4D-B2AC-4E14-83DF-EDAAF2B63889}">
      <dsp:nvSpPr>
        <dsp:cNvPr id="0" name=""/>
        <dsp:cNvSpPr/>
      </dsp:nvSpPr>
      <dsp:spPr>
        <a:xfrm>
          <a:off x="0" y="1068875"/>
          <a:ext cx="11552071" cy="2152079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800" kern="1200" dirty="0" smtClean="0"/>
            <a:t>riceve informazioni;</a:t>
          </a:r>
          <a:endParaRPr lang="it-IT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800" kern="1200" dirty="0" smtClean="0"/>
            <a:t>integra </a:t>
          </a:r>
          <a:r>
            <a:rPr lang="it-IT" sz="2800" kern="1200" dirty="0" smtClean="0"/>
            <a:t>le informazioni ricevute e produce un segnale </a:t>
          </a:r>
          <a:r>
            <a:rPr lang="it-IT" sz="2800" kern="1200" dirty="0" smtClean="0"/>
            <a:t>adeguato;</a:t>
          </a:r>
          <a:endParaRPr lang="it-IT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800" kern="1200" dirty="0" smtClean="0"/>
            <a:t>conduce </a:t>
          </a:r>
          <a:r>
            <a:rPr lang="it-IT" sz="2800" kern="1200" dirty="0" smtClean="0"/>
            <a:t>tale segnale al terminale di uscita per trasmetterlo ad altre </a:t>
          </a:r>
          <a:r>
            <a:rPr lang="it-IT" sz="2800" kern="1200" dirty="0" smtClean="0"/>
            <a:t>cellule;</a:t>
          </a:r>
          <a:endParaRPr lang="it-IT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800" kern="1200" dirty="0" smtClean="0"/>
            <a:t>coordina </a:t>
          </a:r>
          <a:r>
            <a:rPr lang="it-IT" sz="2800" kern="1200" dirty="0" smtClean="0"/>
            <a:t>le proprie </a:t>
          </a:r>
          <a:r>
            <a:rPr lang="it-IT" sz="2800" kern="1200" dirty="0" smtClean="0"/>
            <a:t>attività.</a:t>
          </a:r>
          <a:endParaRPr lang="it-IT" sz="2800" kern="1200" dirty="0"/>
        </a:p>
      </dsp:txBody>
      <dsp:txXfrm>
        <a:off x="0" y="1068875"/>
        <a:ext cx="11552071" cy="21520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4A6C5-E348-4F28-843E-DA169D1FC71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021C-11BD-4DBB-BDCF-579DC2966A49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800" kern="1200"/>
        </a:p>
      </dsp:txBody>
      <dsp:txXfrm>
        <a:off x="0" y="0"/>
        <a:ext cx="1625600" cy="5418667"/>
      </dsp:txXfrm>
    </dsp:sp>
    <dsp:sp modelId="{815B75D3-6F2F-4768-AB8C-5855CEE02EAC}">
      <dsp:nvSpPr>
        <dsp:cNvPr id="0" name=""/>
        <dsp:cNvSpPr/>
      </dsp:nvSpPr>
      <dsp:spPr>
        <a:xfrm>
          <a:off x="1747520" y="84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>
        <a:off x="1747520" y="84666"/>
        <a:ext cx="6380480" cy="1693333"/>
      </dsp:txXfrm>
    </dsp:sp>
    <dsp:sp modelId="{CC8D732D-1A82-4E29-9D3A-DBF2839A8EF4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F18C-9586-409B-8568-53AC51FC527E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>
        <a:off x="1747520" y="1862666"/>
        <a:ext cx="6380480" cy="1693333"/>
      </dsp:txXfrm>
    </dsp:sp>
    <dsp:sp modelId="{EDB41F76-5515-4E58-94D6-1425E349B5A7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C60AC-7B4E-4E4E-AA9B-020489D5F4F9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>
        <a:off x="1747520" y="3640666"/>
        <a:ext cx="6380480" cy="1693333"/>
      </dsp:txXfrm>
    </dsp:sp>
    <dsp:sp modelId="{1C75C29E-7355-4F8F-B586-FDE70929FD35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</a:t>
            </a:r>
            <a:r>
              <a:rPr lang="it-IT" sz="2800" dirty="0" smtClean="0">
                <a:latin typeface="Agency FB" panose="020B0503020202020204" pitchFamily="34" charset="0"/>
              </a:rPr>
              <a:t>Matematica</a:t>
            </a:r>
            <a:r>
              <a:rPr lang="it-IT" sz="2800" dirty="0" smtClean="0">
                <a:latin typeface="Agency FB" panose="020B0503020202020204" pitchFamily="34" charset="0"/>
              </a:rPr>
              <a:t>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 </a:t>
            </a:r>
            <a:r>
              <a:rPr lang="it-IT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biologici naturali. </a:t>
            </a: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258504"/>
            <a:ext cx="64690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2173291045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0" y="49376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353143"/>
            <a:ext cx="4422576" cy="812789"/>
          </a:xfrm>
          <a:prstGeom prst="bentConnector3">
            <a:avLst>
              <a:gd name="adj1" fmla="val 416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729760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776014" y="5759537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7843176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93664408"/>
              </p:ext>
            </p:extLst>
          </p:nvPr>
        </p:nvGraphicFramePr>
        <p:xfrm>
          <a:off x="740315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" y="58685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</a:p>
          <a:p>
            <a:endParaRPr lang="it-IT" sz="2000" dirty="0" smtClean="0"/>
          </a:p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endParaRPr lang="it-IT" dirty="0"/>
          </a:p>
        </p:txBody>
      </p:sp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41132280"/>
              </p:ext>
            </p:extLst>
          </p:nvPr>
        </p:nvGraphicFramePr>
        <p:xfrm>
          <a:off x="319964" y="2287038"/>
          <a:ext cx="11552072" cy="343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6" y="1419522"/>
            <a:ext cx="6590476" cy="360952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970293" y="1624084"/>
            <a:ext cx="25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Un neurone è formato da</a:t>
            </a:r>
            <a:endParaRPr lang="it-IT" dirty="0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9665102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436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 Unicode MS</vt:lpstr>
      <vt:lpstr>Agency FB</vt:lpstr>
      <vt:lpstr>Arial</vt:lpstr>
      <vt:lpstr>Calibri</vt:lpstr>
      <vt:lpstr>Calibri Light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61</cp:revision>
  <dcterms:created xsi:type="dcterms:W3CDTF">2017-05-03T19:01:12Z</dcterms:created>
  <dcterms:modified xsi:type="dcterms:W3CDTF">2017-05-04T15:40:45Z</dcterms:modified>
</cp:coreProperties>
</file>