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7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8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9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21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2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3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  <Override PartName="/ppt/diagrams/data2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67" r:id="rId6"/>
    <p:sldId id="265" r:id="rId7"/>
    <p:sldId id="266" r:id="rId8"/>
    <p:sldId id="270" r:id="rId9"/>
    <p:sldId id="269" r:id="rId10"/>
    <p:sldId id="271" r:id="rId11"/>
    <p:sldId id="274" r:id="rId12"/>
    <p:sldId id="273" r:id="rId13"/>
    <p:sldId id="272" r:id="rId14"/>
    <p:sldId id="275" r:id="rId15"/>
    <p:sldId id="277" r:id="rId16"/>
    <p:sldId id="278" r:id="rId17"/>
    <p:sldId id="276" r:id="rId18"/>
    <p:sldId id="279" r:id="rId19"/>
    <p:sldId id="28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sa Feola" initials="MLF" lastIdx="0" clrIdx="0">
    <p:extLst>
      <p:ext uri="{19B8F6BF-5375-455C-9EA6-DF929625EA0E}">
        <p15:presenceInfo xmlns:p15="http://schemas.microsoft.com/office/powerpoint/2012/main" userId="94cee1ff5ca652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image" Target="../media/image140.pn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1C0A9-8332-4E54-9B52-AB77B8A030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B4936A-EABA-43AD-82F0-85E9FC27682E}" type="pres">
      <dgm:prSet presAssocID="{75A1C0A9-8332-4E54-9B52-AB77B8A030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</dgm:ptLst>
  <dgm:cxnLst>
    <dgm:cxn modelId="{5A64BE79-745C-48A6-A952-4A761B92B192}" type="presOf" srcId="{75A1C0A9-8332-4E54-9B52-AB77B8A0301C}" destId="{34B4936A-EABA-43AD-82F0-85E9FC27682E}" srcOrd="0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EB20D-7604-4652-8ED6-9CD334BC3CB4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CED1F57D-018F-4B9D-994F-61E13E15363D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99B5CB-271A-4D70-AC1D-2BE783F2A6E4}" type="parTrans" cxnId="{B3EDFCF7-FEDA-47E8-A974-CF6CF6338982}">
      <dgm:prSet/>
      <dgm:spPr/>
      <dgm:t>
        <a:bodyPr/>
        <a:lstStyle/>
        <a:p>
          <a:endParaRPr lang="it-IT"/>
        </a:p>
      </dgm:t>
    </dgm:pt>
    <dgm:pt modelId="{D49F28D9-0EB2-4291-A5D9-3F4DE6955C62}" type="sibTrans" cxnId="{B3EDFCF7-FEDA-47E8-A974-CF6CF6338982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D821DC1-79D8-4A26-9615-05C47888215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4481409-4424-4DEA-9D34-FC346BE241F2}" type="parTrans" cxnId="{AFC08973-EB6D-4644-B06F-CF37FCF7D93D}">
      <dgm:prSet/>
      <dgm:spPr/>
      <dgm:t>
        <a:bodyPr/>
        <a:lstStyle/>
        <a:p>
          <a:endParaRPr lang="it-IT"/>
        </a:p>
      </dgm:t>
    </dgm:pt>
    <dgm:pt modelId="{D9970412-1BDA-411A-81F0-FBFECDA5968F}" type="sibTrans" cxnId="{AFC08973-EB6D-4644-B06F-CF37FCF7D93D}">
      <dgm:prSet/>
      <dgm:spPr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09ABF75B-48BF-418F-AB89-0D8080D4E726}">
      <dgm:prSet phldrT="[Testo]" custT="1"/>
      <dgm:spPr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834467-9FAD-43DE-AC69-DC1301B7A1E4}" type="parTrans" cxnId="{B3AE2C9B-6E7A-4700-8F7B-F00581F3C467}">
      <dgm:prSet/>
      <dgm:spPr/>
      <dgm:t>
        <a:bodyPr/>
        <a:lstStyle/>
        <a:p>
          <a:endParaRPr lang="it-IT"/>
        </a:p>
      </dgm:t>
    </dgm:pt>
    <dgm:pt modelId="{94970C88-4D5B-4E6D-8EF2-E872DECFF6D9}" type="sibTrans" cxnId="{B3AE2C9B-6E7A-4700-8F7B-F00581F3C467}">
      <dgm:prSet/>
      <dgm:spPr/>
      <dgm:t>
        <a:bodyPr/>
        <a:lstStyle/>
        <a:p>
          <a:endParaRPr lang="it-IT"/>
        </a:p>
      </dgm:t>
    </dgm:pt>
    <dgm:pt modelId="{D288F1FC-F92A-453B-BC17-F37338FB2BBF}" type="pres">
      <dgm:prSet presAssocID="{2B9EB20D-7604-4652-8ED6-9CD334BC3CB4}" presName="Name0" presStyleCnt="0">
        <dgm:presLayoutVars>
          <dgm:dir/>
          <dgm:resizeHandles val="exact"/>
        </dgm:presLayoutVars>
      </dgm:prSet>
      <dgm:spPr/>
    </dgm:pt>
    <dgm:pt modelId="{C39C44DF-5AE8-45E2-8128-03E26C7C90AD}" type="pres">
      <dgm:prSet presAssocID="{CED1F57D-018F-4B9D-994F-61E13E15363D}" presName="node" presStyleLbl="node1" presStyleIdx="0" presStyleCnt="3" custScaleX="50597" custScaleY="48162" custLinFactNeighborX="593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A5FA4-F7C5-4A91-99C5-B6085E7F2492}" type="pres">
      <dgm:prSet presAssocID="{D49F28D9-0EB2-4291-A5D9-3F4DE6955C62}" presName="sibTrans" presStyleLbl="sibTrans2D1" presStyleIdx="0" presStyleCnt="2" custScaleX="56902" custScaleY="41081"/>
      <dgm:spPr/>
      <dgm:t>
        <a:bodyPr/>
        <a:lstStyle/>
        <a:p>
          <a:endParaRPr lang="it-IT"/>
        </a:p>
      </dgm:t>
    </dgm:pt>
    <dgm:pt modelId="{DAD2FF1A-7904-4179-BD17-5627738421E9}" type="pres">
      <dgm:prSet presAssocID="{D49F28D9-0EB2-4291-A5D9-3F4DE6955C62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1179C03B-574C-4AC1-BC54-69630429CE21}" type="pres">
      <dgm:prSet presAssocID="{3D821DC1-79D8-4A26-9615-05C478882156}" presName="node" presStyleLbl="node1" presStyleIdx="1" presStyleCnt="3" custScaleX="50597" custScaleY="4816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4C7AE-74D3-489A-A0EF-20E6890CAEF4}" type="pres">
      <dgm:prSet presAssocID="{D9970412-1BDA-411A-81F0-FBFECDA5968F}" presName="sibTrans" presStyleLbl="sibTrans2D1" presStyleIdx="1" presStyleCnt="2" custScaleX="56902" custScaleY="41081"/>
      <dgm:spPr/>
      <dgm:t>
        <a:bodyPr/>
        <a:lstStyle/>
        <a:p>
          <a:endParaRPr lang="it-IT"/>
        </a:p>
      </dgm:t>
    </dgm:pt>
    <dgm:pt modelId="{CB1B9534-1482-457E-93FF-1309D71EB416}" type="pres">
      <dgm:prSet presAssocID="{D9970412-1BDA-411A-81F0-FBFECDA5968F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33E89268-0449-408C-BB3B-F05E7A15DF05}" type="pres">
      <dgm:prSet presAssocID="{09ABF75B-48BF-418F-AB89-0D8080D4E726}" presName="node" presStyleLbl="node1" presStyleIdx="2" presStyleCnt="3" custScaleX="50597" custScaleY="48162" custLinFactNeighborX="-62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30B139-30E8-426D-9EA3-08D533C8735E}" type="presOf" srcId="{09ABF75B-48BF-418F-AB89-0D8080D4E726}" destId="{33E89268-0449-408C-BB3B-F05E7A15DF05}" srcOrd="0" destOrd="0" presId="urn:microsoft.com/office/officeart/2005/8/layout/process1"/>
    <dgm:cxn modelId="{C9A1FAE4-C980-44FB-A907-C20879BF3848}" type="presOf" srcId="{D9970412-1BDA-411A-81F0-FBFECDA5968F}" destId="{8F84C7AE-74D3-489A-A0EF-20E6890CAEF4}" srcOrd="0" destOrd="0" presId="urn:microsoft.com/office/officeart/2005/8/layout/process1"/>
    <dgm:cxn modelId="{A3C394BE-7CFB-4E53-80A3-9092EA2951E5}" type="presOf" srcId="{D9970412-1BDA-411A-81F0-FBFECDA5968F}" destId="{CB1B9534-1482-457E-93FF-1309D71EB416}" srcOrd="1" destOrd="0" presId="urn:microsoft.com/office/officeart/2005/8/layout/process1"/>
    <dgm:cxn modelId="{B3AE2C9B-6E7A-4700-8F7B-F00581F3C467}" srcId="{2B9EB20D-7604-4652-8ED6-9CD334BC3CB4}" destId="{09ABF75B-48BF-418F-AB89-0D8080D4E726}" srcOrd="2" destOrd="0" parTransId="{D4834467-9FAD-43DE-AC69-DC1301B7A1E4}" sibTransId="{94970C88-4D5B-4E6D-8EF2-E872DECFF6D9}"/>
    <dgm:cxn modelId="{9EDD2254-CB86-4130-B668-950954B12701}" type="presOf" srcId="{D49F28D9-0EB2-4291-A5D9-3F4DE6955C62}" destId="{DAD2FF1A-7904-4179-BD17-5627738421E9}" srcOrd="1" destOrd="0" presId="urn:microsoft.com/office/officeart/2005/8/layout/process1"/>
    <dgm:cxn modelId="{E3EC68C8-4027-48C2-BE08-B01C2514FF25}" type="presOf" srcId="{CED1F57D-018F-4B9D-994F-61E13E15363D}" destId="{C39C44DF-5AE8-45E2-8128-03E26C7C90AD}" srcOrd="0" destOrd="0" presId="urn:microsoft.com/office/officeart/2005/8/layout/process1"/>
    <dgm:cxn modelId="{AB1E36AF-FFB5-46BD-885F-970E8B3D0EEF}" type="presOf" srcId="{2B9EB20D-7604-4652-8ED6-9CD334BC3CB4}" destId="{D288F1FC-F92A-453B-BC17-F37338FB2BBF}" srcOrd="0" destOrd="0" presId="urn:microsoft.com/office/officeart/2005/8/layout/process1"/>
    <dgm:cxn modelId="{AFC08973-EB6D-4644-B06F-CF37FCF7D93D}" srcId="{2B9EB20D-7604-4652-8ED6-9CD334BC3CB4}" destId="{3D821DC1-79D8-4A26-9615-05C478882156}" srcOrd="1" destOrd="0" parTransId="{A4481409-4424-4DEA-9D34-FC346BE241F2}" sibTransId="{D9970412-1BDA-411A-81F0-FBFECDA5968F}"/>
    <dgm:cxn modelId="{E9D253BE-5A5B-43A9-A9A1-F8FF077CDDF8}" type="presOf" srcId="{3D821DC1-79D8-4A26-9615-05C478882156}" destId="{1179C03B-574C-4AC1-BC54-69630429CE21}" srcOrd="0" destOrd="0" presId="urn:microsoft.com/office/officeart/2005/8/layout/process1"/>
    <dgm:cxn modelId="{B3EDFCF7-FEDA-47E8-A974-CF6CF6338982}" srcId="{2B9EB20D-7604-4652-8ED6-9CD334BC3CB4}" destId="{CED1F57D-018F-4B9D-994F-61E13E15363D}" srcOrd="0" destOrd="0" parTransId="{B999B5CB-271A-4D70-AC1D-2BE783F2A6E4}" sibTransId="{D49F28D9-0EB2-4291-A5D9-3F4DE6955C62}"/>
    <dgm:cxn modelId="{419BAD42-760B-4FC9-9B5E-42AD8B7E34D8}" type="presOf" srcId="{D49F28D9-0EB2-4291-A5D9-3F4DE6955C62}" destId="{271A5FA4-F7C5-4A91-99C5-B6085E7F2492}" srcOrd="0" destOrd="0" presId="urn:microsoft.com/office/officeart/2005/8/layout/process1"/>
    <dgm:cxn modelId="{B11C6338-5562-4AD4-AE42-A11689A44A40}" type="presParOf" srcId="{D288F1FC-F92A-453B-BC17-F37338FB2BBF}" destId="{C39C44DF-5AE8-45E2-8128-03E26C7C90AD}" srcOrd="0" destOrd="0" presId="urn:microsoft.com/office/officeart/2005/8/layout/process1"/>
    <dgm:cxn modelId="{01544967-810F-440D-B560-A70E4A1AA843}" type="presParOf" srcId="{D288F1FC-F92A-453B-BC17-F37338FB2BBF}" destId="{271A5FA4-F7C5-4A91-99C5-B6085E7F2492}" srcOrd="1" destOrd="0" presId="urn:microsoft.com/office/officeart/2005/8/layout/process1"/>
    <dgm:cxn modelId="{33A6474B-AEC1-4546-9266-DBD373407799}" type="presParOf" srcId="{271A5FA4-F7C5-4A91-99C5-B6085E7F2492}" destId="{DAD2FF1A-7904-4179-BD17-5627738421E9}" srcOrd="0" destOrd="0" presId="urn:microsoft.com/office/officeart/2005/8/layout/process1"/>
    <dgm:cxn modelId="{A1D2E819-CB03-4DA8-9094-9D6058543D11}" type="presParOf" srcId="{D288F1FC-F92A-453B-BC17-F37338FB2BBF}" destId="{1179C03B-574C-4AC1-BC54-69630429CE21}" srcOrd="2" destOrd="0" presId="urn:microsoft.com/office/officeart/2005/8/layout/process1"/>
    <dgm:cxn modelId="{98BE0E08-83F2-4103-B67B-678CFD4B0831}" type="presParOf" srcId="{D288F1FC-F92A-453B-BC17-F37338FB2BBF}" destId="{8F84C7AE-74D3-489A-A0EF-20E6890CAEF4}" srcOrd="3" destOrd="0" presId="urn:microsoft.com/office/officeart/2005/8/layout/process1"/>
    <dgm:cxn modelId="{A0C4BC97-7ED3-4325-82B0-2C7089CA7279}" type="presParOf" srcId="{8F84C7AE-74D3-489A-A0EF-20E6890CAEF4}" destId="{CB1B9534-1482-457E-93FF-1309D71EB416}" srcOrd="0" destOrd="0" presId="urn:microsoft.com/office/officeart/2005/8/layout/process1"/>
    <dgm:cxn modelId="{136F9704-8005-4F08-84E1-CF0577F6D51B}" type="presParOf" srcId="{D288F1FC-F92A-453B-BC17-F37338FB2BBF}" destId="{33E89268-0449-408C-BB3B-F05E7A15DF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162632-23AF-4C98-BE2A-DBC59540F83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2051988-2B51-497F-9E22-D0A2D549F9B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A95F49E-BF21-4C15-89B1-18ACE23A1BC3}" type="parTrans" cxnId="{929CDC2E-BAF6-4161-A63B-7E82FDEC3914}">
      <dgm:prSet/>
      <dgm:spPr/>
      <dgm:t>
        <a:bodyPr/>
        <a:lstStyle/>
        <a:p>
          <a:endParaRPr lang="it-IT"/>
        </a:p>
      </dgm:t>
    </dgm:pt>
    <dgm:pt modelId="{5A298A8D-62C5-4B87-BC50-CC52EAD92CBD}" type="sibTrans" cxnId="{929CDC2E-BAF6-4161-A63B-7E82FDEC3914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8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727E51F-EBF8-4DA9-9C76-9E26FB534DB1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gm:t>
    </dgm:pt>
    <dgm:pt modelId="{9E553835-EA5D-4316-89AB-BE711809116A}" type="parTrans" cxnId="{6D80588D-FAF7-40F6-83BA-82F92B623D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2FDF4A31-84FA-4FF3-B488-B4F830D73182}" type="sibTrans" cxnId="{6D80588D-FAF7-40F6-83BA-82F92B623DC2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4CA8B05-CBEC-4480-B6BC-2EF541CE798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10D7F7-741B-4A0B-A7F2-AC13CFF39344}" type="parTrans" cxnId="{C0AD65F3-A5F5-4B75-8CB6-B813FBAD105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 dirty="0"/>
        </a:p>
      </dgm:t>
    </dgm:pt>
    <dgm:pt modelId="{61CD408F-1216-4B5D-BD02-9C4A9912ABD7}" type="sibTrans" cxnId="{C0AD65F3-A5F5-4B75-8CB6-B813FBAD105A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555646D-E290-4A62-A9F9-BA35EB0D429A}">
      <dgm:prSet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endParaRPr lang="it-IT" sz="18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algn="ctr"/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gm:t>
    </dgm:pt>
    <dgm:pt modelId="{6960F6C1-9D88-4F47-9247-68F434DEFF00}" type="parTrans" cxnId="{CDDA96B6-0EEA-4A42-A5DA-10139989555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A5394706-12B6-4DED-B848-49CEFED92974}" type="sibTrans" cxnId="{CDDA96B6-0EEA-4A42-A5DA-10139989555E}">
      <dgm:prSet custT="1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sz="1600" b="1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65CF06-73F6-48AA-8162-BDB5E6558935}" type="pres">
      <dgm:prSet presAssocID="{DD162632-23AF-4C98-BE2A-DBC59540F8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EE72083-1AEC-4555-981C-680D624B4C80}" type="pres">
      <dgm:prSet presAssocID="{E2051988-2B51-497F-9E22-D0A2D549F9B8}" presName="hierRoot1" presStyleCnt="0">
        <dgm:presLayoutVars>
          <dgm:hierBranch val="init"/>
        </dgm:presLayoutVars>
      </dgm:prSet>
      <dgm:spPr/>
    </dgm:pt>
    <dgm:pt modelId="{0E2A8C07-E484-47A4-8F92-F49B599C62AA}" type="pres">
      <dgm:prSet presAssocID="{E2051988-2B51-497F-9E22-D0A2D549F9B8}" presName="rootComposite1" presStyleCnt="0"/>
      <dgm:spPr/>
    </dgm:pt>
    <dgm:pt modelId="{4B699DC1-99E8-4832-A008-AB8804F420EB}" type="pres">
      <dgm:prSet presAssocID="{E2051988-2B51-497F-9E22-D0A2D549F9B8}" presName="rootText1" presStyleLbl="node0" presStyleIdx="0" presStyleCnt="1" custScaleX="100907" custScaleY="25426" custLinFactNeighborY="44665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6CDC4814-4F60-4F14-8CB3-188DC1F903A5}" type="pres">
      <dgm:prSet presAssocID="{E2051988-2B51-497F-9E22-D0A2D549F9B8}" presName="titleText1" presStyleLbl="fgAcc0" presStyleIdx="0" presStyleCnt="1" custLinFactNeighborX="-16342" custLinFactNeighborY="146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535853F3-2E3A-4E3A-9D83-57F54252CD43}" type="pres">
      <dgm:prSet presAssocID="{E2051988-2B51-497F-9E22-D0A2D549F9B8}" presName="rootConnector1" presStyleLbl="node1" presStyleIdx="0" presStyleCnt="3"/>
      <dgm:spPr/>
      <dgm:t>
        <a:bodyPr/>
        <a:lstStyle/>
        <a:p>
          <a:endParaRPr lang="it-IT"/>
        </a:p>
      </dgm:t>
    </dgm:pt>
    <dgm:pt modelId="{A9E2BC0D-A18C-45C3-95E3-DE369662B23B}" type="pres">
      <dgm:prSet presAssocID="{E2051988-2B51-497F-9E22-D0A2D549F9B8}" presName="hierChild2" presStyleCnt="0"/>
      <dgm:spPr/>
    </dgm:pt>
    <dgm:pt modelId="{18A075C7-B36E-48EB-BC22-D05469BD90A4}" type="pres">
      <dgm:prSet presAssocID="{9E553835-EA5D-4316-89AB-BE711809116A}" presName="Name37" presStyleLbl="parChTrans1D2" presStyleIdx="0" presStyleCnt="3"/>
      <dgm:spPr/>
      <dgm:t>
        <a:bodyPr/>
        <a:lstStyle/>
        <a:p>
          <a:endParaRPr lang="it-IT"/>
        </a:p>
      </dgm:t>
    </dgm:pt>
    <dgm:pt modelId="{C2CF0B1A-45A3-414C-ADD4-A030551E2E77}" type="pres">
      <dgm:prSet presAssocID="{3727E51F-EBF8-4DA9-9C76-9E26FB534DB1}" presName="hierRoot2" presStyleCnt="0">
        <dgm:presLayoutVars>
          <dgm:hierBranch val="init"/>
        </dgm:presLayoutVars>
      </dgm:prSet>
      <dgm:spPr/>
    </dgm:pt>
    <dgm:pt modelId="{AE635C5F-1DB5-4CC3-8DD5-E3B43023F82C}" type="pres">
      <dgm:prSet presAssocID="{3727E51F-EBF8-4DA9-9C76-9E26FB534DB1}" presName="rootComposite" presStyleCnt="0"/>
      <dgm:spPr/>
    </dgm:pt>
    <dgm:pt modelId="{09489A1B-8BC5-4FC8-9EFB-41D7790797BC}" type="pres">
      <dgm:prSet presAssocID="{3727E51F-EBF8-4DA9-9C76-9E26FB534DB1}" presName="rootText" presStyleLbl="node1" presStyleIdx="0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194210D7-7A33-49AA-B9E8-170165D9AD9C}" type="pres">
      <dgm:prSet presAssocID="{3727E51F-EBF8-4DA9-9C76-9E26FB534DB1}" presName="titleText2" presStyleLbl="fgAcc1" presStyleIdx="0" presStyleCnt="3" custScaleY="119910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93B5FC36-1464-4C2D-8D1B-F90CD014D4B3}" type="pres">
      <dgm:prSet presAssocID="{3727E51F-EBF8-4DA9-9C76-9E26FB534DB1}" presName="rootConnector" presStyleLbl="node2" presStyleIdx="0" presStyleCnt="0"/>
      <dgm:spPr/>
      <dgm:t>
        <a:bodyPr/>
        <a:lstStyle/>
        <a:p>
          <a:endParaRPr lang="it-IT"/>
        </a:p>
      </dgm:t>
    </dgm:pt>
    <dgm:pt modelId="{263E18D3-DE12-4B4D-8FEC-01C6079F258A}" type="pres">
      <dgm:prSet presAssocID="{3727E51F-EBF8-4DA9-9C76-9E26FB534DB1}" presName="hierChild4" presStyleCnt="0"/>
      <dgm:spPr/>
    </dgm:pt>
    <dgm:pt modelId="{B11EC4E2-B74E-436F-AB7D-7BB97EB2EA5F}" type="pres">
      <dgm:prSet presAssocID="{3727E51F-EBF8-4DA9-9C76-9E26FB534DB1}" presName="hierChild5" presStyleCnt="0"/>
      <dgm:spPr/>
    </dgm:pt>
    <dgm:pt modelId="{EADCD55C-A9FE-47DA-B82F-DB64BFE47052}" type="pres">
      <dgm:prSet presAssocID="{6960F6C1-9D88-4F47-9247-68F434DEFF00}" presName="Name37" presStyleLbl="parChTrans1D2" presStyleIdx="1" presStyleCnt="3"/>
      <dgm:spPr/>
      <dgm:t>
        <a:bodyPr/>
        <a:lstStyle/>
        <a:p>
          <a:endParaRPr lang="it-IT"/>
        </a:p>
      </dgm:t>
    </dgm:pt>
    <dgm:pt modelId="{58407F62-9443-4C72-937F-601129B91588}" type="pres">
      <dgm:prSet presAssocID="{B555646D-E290-4A62-A9F9-BA35EB0D429A}" presName="hierRoot2" presStyleCnt="0">
        <dgm:presLayoutVars>
          <dgm:hierBranch val="init"/>
        </dgm:presLayoutVars>
      </dgm:prSet>
      <dgm:spPr/>
    </dgm:pt>
    <dgm:pt modelId="{064DB75D-1BA6-4375-B30C-1A3673ED837B}" type="pres">
      <dgm:prSet presAssocID="{B555646D-E290-4A62-A9F9-BA35EB0D429A}" presName="rootComposite" presStyleCnt="0"/>
      <dgm:spPr/>
    </dgm:pt>
    <dgm:pt modelId="{33EF81FD-5B81-4103-AECA-B7982857FBF8}" type="pres">
      <dgm:prSet presAssocID="{B555646D-E290-4A62-A9F9-BA35EB0D429A}" presName="rootText" presStyleLbl="node1" presStyleIdx="1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7EE0ABC4-1570-4329-876C-B00B1168494F}" type="pres">
      <dgm:prSet presAssocID="{B555646D-E290-4A62-A9F9-BA35EB0D429A}" presName="titleText2" presStyleLbl="fgAcc1" presStyleIdx="1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CC0A0C16-AE1A-4DDD-8827-2BA36F9BC1E1}" type="pres">
      <dgm:prSet presAssocID="{B555646D-E290-4A62-A9F9-BA35EB0D429A}" presName="rootConnector" presStyleLbl="node2" presStyleIdx="0" presStyleCnt="0"/>
      <dgm:spPr/>
      <dgm:t>
        <a:bodyPr/>
        <a:lstStyle/>
        <a:p>
          <a:endParaRPr lang="it-IT"/>
        </a:p>
      </dgm:t>
    </dgm:pt>
    <dgm:pt modelId="{D1CDF7DB-CCB1-47B1-AE49-8780DB87B87F}" type="pres">
      <dgm:prSet presAssocID="{B555646D-E290-4A62-A9F9-BA35EB0D429A}" presName="hierChild4" presStyleCnt="0"/>
      <dgm:spPr/>
    </dgm:pt>
    <dgm:pt modelId="{4A06FBF2-1115-4352-8C63-BE1135D3B2AA}" type="pres">
      <dgm:prSet presAssocID="{B555646D-E290-4A62-A9F9-BA35EB0D429A}" presName="hierChild5" presStyleCnt="0"/>
      <dgm:spPr/>
    </dgm:pt>
    <dgm:pt modelId="{05E02E2C-BF05-4459-B0E6-2C6BFA9DC52A}" type="pres">
      <dgm:prSet presAssocID="{FB10D7F7-741B-4A0B-A7F2-AC13CFF39344}" presName="Name37" presStyleLbl="parChTrans1D2" presStyleIdx="2" presStyleCnt="3"/>
      <dgm:spPr/>
      <dgm:t>
        <a:bodyPr/>
        <a:lstStyle/>
        <a:p>
          <a:endParaRPr lang="it-IT"/>
        </a:p>
      </dgm:t>
    </dgm:pt>
    <dgm:pt modelId="{96861D80-9245-45CC-8E23-65A13A0783A6}" type="pres">
      <dgm:prSet presAssocID="{D4CA8B05-CBEC-4480-B6BC-2EF541CE798B}" presName="hierRoot2" presStyleCnt="0">
        <dgm:presLayoutVars>
          <dgm:hierBranch val="init"/>
        </dgm:presLayoutVars>
      </dgm:prSet>
      <dgm:spPr/>
    </dgm:pt>
    <dgm:pt modelId="{9C81F74E-5166-4661-A00F-FEEE2E0898F7}" type="pres">
      <dgm:prSet presAssocID="{D4CA8B05-CBEC-4480-B6BC-2EF541CE798B}" presName="rootComposite" presStyleCnt="0"/>
      <dgm:spPr/>
    </dgm:pt>
    <dgm:pt modelId="{CBB23FB1-6EFE-419C-84AA-48F8484DF272}" type="pres">
      <dgm:prSet presAssocID="{D4CA8B05-CBEC-4480-B6BC-2EF541CE798B}" presName="rootText" presStyleLbl="node1" presStyleIdx="2" presStyleCnt="3" custScaleX="124364" custScaleY="133161" custLinFactNeighborX="-4809" custLinFactNeighborY="15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315FF279-D35B-4DCC-9D1A-CD39EBEEB62B}" type="pres">
      <dgm:prSet presAssocID="{D4CA8B05-CBEC-4480-B6BC-2EF541CE798B}" presName="titleText2" presStyleLbl="fgAcc1" presStyleIdx="2" presStyleCnt="3" custScaleY="116657" custLinFactY="-114941" custLinFactNeighborX="-54297" custLinFactNeighborY="-200000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852DB384-FE62-4236-A6DA-C1D8ED4EDEB7}" type="pres">
      <dgm:prSet presAssocID="{D4CA8B05-CBEC-4480-B6BC-2EF541CE798B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BE30A3-8173-42D1-88DE-BA56700D854C}" type="pres">
      <dgm:prSet presAssocID="{D4CA8B05-CBEC-4480-B6BC-2EF541CE798B}" presName="hierChild4" presStyleCnt="0"/>
      <dgm:spPr/>
    </dgm:pt>
    <dgm:pt modelId="{071AC143-EBEB-4D87-82AA-F32658695D2E}" type="pres">
      <dgm:prSet presAssocID="{D4CA8B05-CBEC-4480-B6BC-2EF541CE798B}" presName="hierChild5" presStyleCnt="0"/>
      <dgm:spPr/>
    </dgm:pt>
    <dgm:pt modelId="{CB893476-8A52-4500-8C58-E8929EC917FE}" type="pres">
      <dgm:prSet presAssocID="{E2051988-2B51-497F-9E22-D0A2D549F9B8}" presName="hierChild3" presStyleCnt="0"/>
      <dgm:spPr/>
    </dgm:pt>
  </dgm:ptLst>
  <dgm:cxnLst>
    <dgm:cxn modelId="{38A333FA-8BA9-4638-9934-A8FA5139865E}" type="presOf" srcId="{A5394706-12B6-4DED-B848-49CEFED92974}" destId="{7EE0ABC4-1570-4329-876C-B00B1168494F}" srcOrd="0" destOrd="0" presId="urn:microsoft.com/office/officeart/2008/layout/NameandTitleOrganizationalChart"/>
    <dgm:cxn modelId="{94C17B24-6CA2-4F4F-862E-434901044444}" type="presOf" srcId="{61CD408F-1216-4B5D-BD02-9C4A9912ABD7}" destId="{315FF279-D35B-4DCC-9D1A-CD39EBEEB62B}" srcOrd="0" destOrd="0" presId="urn:microsoft.com/office/officeart/2008/layout/NameandTitleOrganizationalChart"/>
    <dgm:cxn modelId="{CDDA96B6-0EEA-4A42-A5DA-10139989555E}" srcId="{E2051988-2B51-497F-9E22-D0A2D549F9B8}" destId="{B555646D-E290-4A62-A9F9-BA35EB0D429A}" srcOrd="1" destOrd="0" parTransId="{6960F6C1-9D88-4F47-9247-68F434DEFF00}" sibTransId="{A5394706-12B6-4DED-B848-49CEFED92974}"/>
    <dgm:cxn modelId="{AB0BACC5-974B-4D59-87C3-2E50DC002BF1}" type="presOf" srcId="{B555646D-E290-4A62-A9F9-BA35EB0D429A}" destId="{CC0A0C16-AE1A-4DDD-8827-2BA36F9BC1E1}" srcOrd="1" destOrd="0" presId="urn:microsoft.com/office/officeart/2008/layout/NameandTitleOrganizationalChart"/>
    <dgm:cxn modelId="{2A20C329-6685-4B7A-B38A-8C66BBC2ED3D}" type="presOf" srcId="{6960F6C1-9D88-4F47-9247-68F434DEFF00}" destId="{EADCD55C-A9FE-47DA-B82F-DB64BFE47052}" srcOrd="0" destOrd="0" presId="urn:microsoft.com/office/officeart/2008/layout/NameandTitleOrganizationalChart"/>
    <dgm:cxn modelId="{9B33E967-463B-4D77-88A7-32A99BD3E306}" type="presOf" srcId="{B555646D-E290-4A62-A9F9-BA35EB0D429A}" destId="{33EF81FD-5B81-4103-AECA-B7982857FBF8}" srcOrd="0" destOrd="0" presId="urn:microsoft.com/office/officeart/2008/layout/NameandTitleOrganizationalChart"/>
    <dgm:cxn modelId="{E91B4A4F-7DD6-45D8-8ED2-DD34874F6995}" type="presOf" srcId="{FB10D7F7-741B-4A0B-A7F2-AC13CFF39344}" destId="{05E02E2C-BF05-4459-B0E6-2C6BFA9DC52A}" srcOrd="0" destOrd="0" presId="urn:microsoft.com/office/officeart/2008/layout/NameandTitleOrganizationalChart"/>
    <dgm:cxn modelId="{71916800-9D1E-467D-B9D0-28BA836A40DC}" type="presOf" srcId="{5A298A8D-62C5-4B87-BC50-CC52EAD92CBD}" destId="{6CDC4814-4F60-4F14-8CB3-188DC1F903A5}" srcOrd="0" destOrd="0" presId="urn:microsoft.com/office/officeart/2008/layout/NameandTitleOrganizationalChart"/>
    <dgm:cxn modelId="{54DDEA38-DD9E-4AF4-95BA-D67DC14C6203}" type="presOf" srcId="{3727E51F-EBF8-4DA9-9C76-9E26FB534DB1}" destId="{93B5FC36-1464-4C2D-8D1B-F90CD014D4B3}" srcOrd="1" destOrd="0" presId="urn:microsoft.com/office/officeart/2008/layout/NameandTitleOrganizationalChart"/>
    <dgm:cxn modelId="{907FECFD-F451-489B-BD7A-294678296562}" type="presOf" srcId="{9E553835-EA5D-4316-89AB-BE711809116A}" destId="{18A075C7-B36E-48EB-BC22-D05469BD90A4}" srcOrd="0" destOrd="0" presId="urn:microsoft.com/office/officeart/2008/layout/NameandTitleOrganizationalChart"/>
    <dgm:cxn modelId="{0F98D890-ED93-4813-822E-A917BC2FAF4C}" type="presOf" srcId="{D4CA8B05-CBEC-4480-B6BC-2EF541CE798B}" destId="{852DB384-FE62-4236-A6DA-C1D8ED4EDEB7}" srcOrd="1" destOrd="0" presId="urn:microsoft.com/office/officeart/2008/layout/NameandTitleOrganizationalChart"/>
    <dgm:cxn modelId="{34C555E9-DEF8-415F-AD8C-AA72E9073EDA}" type="presOf" srcId="{3727E51F-EBF8-4DA9-9C76-9E26FB534DB1}" destId="{09489A1B-8BC5-4FC8-9EFB-41D7790797BC}" srcOrd="0" destOrd="0" presId="urn:microsoft.com/office/officeart/2008/layout/NameandTitleOrganizationalChart"/>
    <dgm:cxn modelId="{C34134D8-D881-4E2C-BC5A-C1F63F87028A}" type="presOf" srcId="{D4CA8B05-CBEC-4480-B6BC-2EF541CE798B}" destId="{CBB23FB1-6EFE-419C-84AA-48F8484DF272}" srcOrd="0" destOrd="0" presId="urn:microsoft.com/office/officeart/2008/layout/NameandTitleOrganizationalChart"/>
    <dgm:cxn modelId="{8F0E2DD3-EFFE-4718-B413-4B0435278C51}" type="presOf" srcId="{2FDF4A31-84FA-4FF3-B488-B4F830D73182}" destId="{194210D7-7A33-49AA-B9E8-170165D9AD9C}" srcOrd="0" destOrd="0" presId="urn:microsoft.com/office/officeart/2008/layout/NameandTitleOrganizationalChart"/>
    <dgm:cxn modelId="{6D80588D-FAF7-40F6-83BA-82F92B623DC2}" srcId="{E2051988-2B51-497F-9E22-D0A2D549F9B8}" destId="{3727E51F-EBF8-4DA9-9C76-9E26FB534DB1}" srcOrd="0" destOrd="0" parTransId="{9E553835-EA5D-4316-89AB-BE711809116A}" sibTransId="{2FDF4A31-84FA-4FF3-B488-B4F830D73182}"/>
    <dgm:cxn modelId="{449ED1D1-4C08-43E8-B957-5DF5EAEC7E3B}" type="presOf" srcId="{E2051988-2B51-497F-9E22-D0A2D549F9B8}" destId="{4B699DC1-99E8-4832-A008-AB8804F420EB}" srcOrd="0" destOrd="0" presId="urn:microsoft.com/office/officeart/2008/layout/NameandTitleOrganizationalChart"/>
    <dgm:cxn modelId="{C0AD65F3-A5F5-4B75-8CB6-B813FBAD105A}" srcId="{E2051988-2B51-497F-9E22-D0A2D549F9B8}" destId="{D4CA8B05-CBEC-4480-B6BC-2EF541CE798B}" srcOrd="2" destOrd="0" parTransId="{FB10D7F7-741B-4A0B-A7F2-AC13CFF39344}" sibTransId="{61CD408F-1216-4B5D-BD02-9C4A9912ABD7}"/>
    <dgm:cxn modelId="{929CDC2E-BAF6-4161-A63B-7E82FDEC3914}" srcId="{DD162632-23AF-4C98-BE2A-DBC59540F835}" destId="{E2051988-2B51-497F-9E22-D0A2D549F9B8}" srcOrd="0" destOrd="0" parTransId="{DA95F49E-BF21-4C15-89B1-18ACE23A1BC3}" sibTransId="{5A298A8D-62C5-4B87-BC50-CC52EAD92CBD}"/>
    <dgm:cxn modelId="{6AD76D93-0247-420C-8AD8-00D6ECDAC2FE}" type="presOf" srcId="{DD162632-23AF-4C98-BE2A-DBC59540F835}" destId="{FB65CF06-73F6-48AA-8162-BDB5E6558935}" srcOrd="0" destOrd="0" presId="urn:microsoft.com/office/officeart/2008/layout/NameandTitleOrganizationalChart"/>
    <dgm:cxn modelId="{F4195BF2-4150-43C4-8B68-BA6D9936B6BE}" type="presOf" srcId="{E2051988-2B51-497F-9E22-D0A2D549F9B8}" destId="{535853F3-2E3A-4E3A-9D83-57F54252CD43}" srcOrd="1" destOrd="0" presId="urn:microsoft.com/office/officeart/2008/layout/NameandTitleOrganizationalChart"/>
    <dgm:cxn modelId="{E5378471-CB81-4078-9920-C88B31B4B212}" type="presParOf" srcId="{FB65CF06-73F6-48AA-8162-BDB5E6558935}" destId="{AEE72083-1AEC-4555-981C-680D624B4C80}" srcOrd="0" destOrd="0" presId="urn:microsoft.com/office/officeart/2008/layout/NameandTitleOrganizationalChart"/>
    <dgm:cxn modelId="{6C148541-9DA8-4A5C-8185-FE3A7816E9A3}" type="presParOf" srcId="{AEE72083-1AEC-4555-981C-680D624B4C80}" destId="{0E2A8C07-E484-47A4-8F92-F49B599C62AA}" srcOrd="0" destOrd="0" presId="urn:microsoft.com/office/officeart/2008/layout/NameandTitleOrganizationalChart"/>
    <dgm:cxn modelId="{7AB759DF-78AB-4D1D-B860-77741EA4DD4D}" type="presParOf" srcId="{0E2A8C07-E484-47A4-8F92-F49B599C62AA}" destId="{4B699DC1-99E8-4832-A008-AB8804F420EB}" srcOrd="0" destOrd="0" presId="urn:microsoft.com/office/officeart/2008/layout/NameandTitleOrganizationalChart"/>
    <dgm:cxn modelId="{9F759B64-A3EC-4303-88C1-F56480A7F4D6}" type="presParOf" srcId="{0E2A8C07-E484-47A4-8F92-F49B599C62AA}" destId="{6CDC4814-4F60-4F14-8CB3-188DC1F903A5}" srcOrd="1" destOrd="0" presId="urn:microsoft.com/office/officeart/2008/layout/NameandTitleOrganizationalChart"/>
    <dgm:cxn modelId="{BDB8840A-10EF-407B-B678-3E53DEB27CF7}" type="presParOf" srcId="{0E2A8C07-E484-47A4-8F92-F49B599C62AA}" destId="{535853F3-2E3A-4E3A-9D83-57F54252CD43}" srcOrd="2" destOrd="0" presId="urn:microsoft.com/office/officeart/2008/layout/NameandTitleOrganizationalChart"/>
    <dgm:cxn modelId="{18CC2217-6C84-4769-8D3C-A26034121BC9}" type="presParOf" srcId="{AEE72083-1AEC-4555-981C-680D624B4C80}" destId="{A9E2BC0D-A18C-45C3-95E3-DE369662B23B}" srcOrd="1" destOrd="0" presId="urn:microsoft.com/office/officeart/2008/layout/NameandTitleOrganizationalChart"/>
    <dgm:cxn modelId="{F49264E4-347F-4737-86C9-172CEE93A38C}" type="presParOf" srcId="{A9E2BC0D-A18C-45C3-95E3-DE369662B23B}" destId="{18A075C7-B36E-48EB-BC22-D05469BD90A4}" srcOrd="0" destOrd="0" presId="urn:microsoft.com/office/officeart/2008/layout/NameandTitleOrganizationalChart"/>
    <dgm:cxn modelId="{F2B6FCE5-B359-4519-AE7F-FF0E97FDD4AE}" type="presParOf" srcId="{A9E2BC0D-A18C-45C3-95E3-DE369662B23B}" destId="{C2CF0B1A-45A3-414C-ADD4-A030551E2E77}" srcOrd="1" destOrd="0" presId="urn:microsoft.com/office/officeart/2008/layout/NameandTitleOrganizationalChart"/>
    <dgm:cxn modelId="{FCF95AB9-D047-4889-9FF6-75FAD67C774E}" type="presParOf" srcId="{C2CF0B1A-45A3-414C-ADD4-A030551E2E77}" destId="{AE635C5F-1DB5-4CC3-8DD5-E3B43023F82C}" srcOrd="0" destOrd="0" presId="urn:microsoft.com/office/officeart/2008/layout/NameandTitleOrganizationalChart"/>
    <dgm:cxn modelId="{BDF6B487-6969-432E-8AE5-722637F6B518}" type="presParOf" srcId="{AE635C5F-1DB5-4CC3-8DD5-E3B43023F82C}" destId="{09489A1B-8BC5-4FC8-9EFB-41D7790797BC}" srcOrd="0" destOrd="0" presId="urn:microsoft.com/office/officeart/2008/layout/NameandTitleOrganizationalChart"/>
    <dgm:cxn modelId="{02E08867-46B9-4902-895C-7D8F027B8B33}" type="presParOf" srcId="{AE635C5F-1DB5-4CC3-8DD5-E3B43023F82C}" destId="{194210D7-7A33-49AA-B9E8-170165D9AD9C}" srcOrd="1" destOrd="0" presId="urn:microsoft.com/office/officeart/2008/layout/NameandTitleOrganizationalChart"/>
    <dgm:cxn modelId="{F95A44D5-409B-426F-8835-F85C2A574D70}" type="presParOf" srcId="{AE635C5F-1DB5-4CC3-8DD5-E3B43023F82C}" destId="{93B5FC36-1464-4C2D-8D1B-F90CD014D4B3}" srcOrd="2" destOrd="0" presId="urn:microsoft.com/office/officeart/2008/layout/NameandTitleOrganizationalChart"/>
    <dgm:cxn modelId="{CD77B943-45F6-4884-8777-21FC0F8493F5}" type="presParOf" srcId="{C2CF0B1A-45A3-414C-ADD4-A030551E2E77}" destId="{263E18D3-DE12-4B4D-8FEC-01C6079F258A}" srcOrd="1" destOrd="0" presId="urn:microsoft.com/office/officeart/2008/layout/NameandTitleOrganizationalChart"/>
    <dgm:cxn modelId="{C56DEB07-D537-45E4-A006-9AEBEC8345F4}" type="presParOf" srcId="{C2CF0B1A-45A3-414C-ADD4-A030551E2E77}" destId="{B11EC4E2-B74E-436F-AB7D-7BB97EB2EA5F}" srcOrd="2" destOrd="0" presId="urn:microsoft.com/office/officeart/2008/layout/NameandTitleOrganizationalChart"/>
    <dgm:cxn modelId="{590E1214-182F-4274-9871-F2C9DDC652BE}" type="presParOf" srcId="{A9E2BC0D-A18C-45C3-95E3-DE369662B23B}" destId="{EADCD55C-A9FE-47DA-B82F-DB64BFE47052}" srcOrd="2" destOrd="0" presId="urn:microsoft.com/office/officeart/2008/layout/NameandTitleOrganizationalChart"/>
    <dgm:cxn modelId="{40472854-6F88-49AC-BA51-99B2A94D94DD}" type="presParOf" srcId="{A9E2BC0D-A18C-45C3-95E3-DE369662B23B}" destId="{58407F62-9443-4C72-937F-601129B91588}" srcOrd="3" destOrd="0" presId="urn:microsoft.com/office/officeart/2008/layout/NameandTitleOrganizationalChart"/>
    <dgm:cxn modelId="{ACCCE353-9635-4CE7-B985-9F202D746C72}" type="presParOf" srcId="{58407F62-9443-4C72-937F-601129B91588}" destId="{064DB75D-1BA6-4375-B30C-1A3673ED837B}" srcOrd="0" destOrd="0" presId="urn:microsoft.com/office/officeart/2008/layout/NameandTitleOrganizationalChart"/>
    <dgm:cxn modelId="{108E0F01-4D29-4154-959B-B3569D8E6C85}" type="presParOf" srcId="{064DB75D-1BA6-4375-B30C-1A3673ED837B}" destId="{33EF81FD-5B81-4103-AECA-B7982857FBF8}" srcOrd="0" destOrd="0" presId="urn:microsoft.com/office/officeart/2008/layout/NameandTitleOrganizationalChart"/>
    <dgm:cxn modelId="{8B9E52A8-CA97-42F8-AA00-D2221EBC887C}" type="presParOf" srcId="{064DB75D-1BA6-4375-B30C-1A3673ED837B}" destId="{7EE0ABC4-1570-4329-876C-B00B1168494F}" srcOrd="1" destOrd="0" presId="urn:microsoft.com/office/officeart/2008/layout/NameandTitleOrganizationalChart"/>
    <dgm:cxn modelId="{45F22FD6-DB58-4963-9A0C-D76CCFC55F4D}" type="presParOf" srcId="{064DB75D-1BA6-4375-B30C-1A3673ED837B}" destId="{CC0A0C16-AE1A-4DDD-8827-2BA36F9BC1E1}" srcOrd="2" destOrd="0" presId="urn:microsoft.com/office/officeart/2008/layout/NameandTitleOrganizationalChart"/>
    <dgm:cxn modelId="{44CC60F3-F58A-4CD1-85A4-660F82B94FDB}" type="presParOf" srcId="{58407F62-9443-4C72-937F-601129B91588}" destId="{D1CDF7DB-CCB1-47B1-AE49-8780DB87B87F}" srcOrd="1" destOrd="0" presId="urn:microsoft.com/office/officeart/2008/layout/NameandTitleOrganizationalChart"/>
    <dgm:cxn modelId="{2859F432-6E70-4429-BD9C-2A7559ED4BC5}" type="presParOf" srcId="{58407F62-9443-4C72-937F-601129B91588}" destId="{4A06FBF2-1115-4352-8C63-BE1135D3B2AA}" srcOrd="2" destOrd="0" presId="urn:microsoft.com/office/officeart/2008/layout/NameandTitleOrganizationalChart"/>
    <dgm:cxn modelId="{9D447FB7-47A5-4338-87A9-F376DA7F3851}" type="presParOf" srcId="{A9E2BC0D-A18C-45C3-95E3-DE369662B23B}" destId="{05E02E2C-BF05-4459-B0E6-2C6BFA9DC52A}" srcOrd="4" destOrd="0" presId="urn:microsoft.com/office/officeart/2008/layout/NameandTitleOrganizationalChart"/>
    <dgm:cxn modelId="{CA5584E4-82E2-47F0-9D37-F20BE98B2E78}" type="presParOf" srcId="{A9E2BC0D-A18C-45C3-95E3-DE369662B23B}" destId="{96861D80-9245-45CC-8E23-65A13A0783A6}" srcOrd="5" destOrd="0" presId="urn:microsoft.com/office/officeart/2008/layout/NameandTitleOrganizationalChart"/>
    <dgm:cxn modelId="{B3DDB203-C7D7-4E8C-BE1F-334349A6BB15}" type="presParOf" srcId="{96861D80-9245-45CC-8E23-65A13A0783A6}" destId="{9C81F74E-5166-4661-A00F-FEEE2E0898F7}" srcOrd="0" destOrd="0" presId="urn:microsoft.com/office/officeart/2008/layout/NameandTitleOrganizationalChart"/>
    <dgm:cxn modelId="{6A4F314C-A5AF-4B64-8CC9-DF33FD245258}" type="presParOf" srcId="{9C81F74E-5166-4661-A00F-FEEE2E0898F7}" destId="{CBB23FB1-6EFE-419C-84AA-48F8484DF272}" srcOrd="0" destOrd="0" presId="urn:microsoft.com/office/officeart/2008/layout/NameandTitleOrganizationalChart"/>
    <dgm:cxn modelId="{FC3CC295-20A2-4AAB-AE66-4B37603ECC87}" type="presParOf" srcId="{9C81F74E-5166-4661-A00F-FEEE2E0898F7}" destId="{315FF279-D35B-4DCC-9D1A-CD39EBEEB62B}" srcOrd="1" destOrd="0" presId="urn:microsoft.com/office/officeart/2008/layout/NameandTitleOrganizationalChart"/>
    <dgm:cxn modelId="{6CB0E656-2D6D-45DD-A191-BE8BEF7F730A}" type="presParOf" srcId="{9C81F74E-5166-4661-A00F-FEEE2E0898F7}" destId="{852DB384-FE62-4236-A6DA-C1D8ED4EDEB7}" srcOrd="2" destOrd="0" presId="urn:microsoft.com/office/officeart/2008/layout/NameandTitleOrganizationalChart"/>
    <dgm:cxn modelId="{9B103B9E-A535-4FE0-B7EF-7DB6807B63E5}" type="presParOf" srcId="{96861D80-9245-45CC-8E23-65A13A0783A6}" destId="{B3BE30A3-8173-42D1-88DE-BA56700D854C}" srcOrd="1" destOrd="0" presId="urn:microsoft.com/office/officeart/2008/layout/NameandTitleOrganizationalChart"/>
    <dgm:cxn modelId="{4F4BB193-1109-4309-AD0A-C79D34A1CED6}" type="presParOf" srcId="{96861D80-9245-45CC-8E23-65A13A0783A6}" destId="{071AC143-EBEB-4D87-82AA-F32658695D2E}" srcOrd="2" destOrd="0" presId="urn:microsoft.com/office/officeart/2008/layout/NameandTitleOrganizationalChart"/>
    <dgm:cxn modelId="{75F03FAF-2B99-4162-8E10-1A6FDC25730B}" type="presParOf" srcId="{AEE72083-1AEC-4555-981C-680D624B4C80}" destId="{CB893476-8A52-4500-8C58-E8929EC917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B07097-DBFD-46E3-9D73-DC6DEBDBAA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663C057-9887-4477-8F7E-0143319537DC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Fasi</a:t>
          </a:r>
          <a:endParaRPr lang="it-IT" dirty="0">
            <a:solidFill>
              <a:schemeClr val="tx1"/>
            </a:solidFill>
          </a:endParaRPr>
        </a:p>
      </dgm:t>
    </dgm:pt>
    <dgm:pt modelId="{8C4C4E05-6FB8-4E98-A42A-EED94E586464}" type="parTrans" cxnId="{16DCD869-8F2E-47D2-AFB4-B3D857E2B458}">
      <dgm:prSet/>
      <dgm:spPr/>
      <dgm:t>
        <a:bodyPr/>
        <a:lstStyle/>
        <a:p>
          <a:endParaRPr lang="it-IT"/>
        </a:p>
      </dgm:t>
    </dgm:pt>
    <dgm:pt modelId="{3FFBD839-54DB-4F0C-A07A-99056EEAAB4F}" type="sibTrans" cxnId="{16DCD869-8F2E-47D2-AFB4-B3D857E2B458}">
      <dgm:prSet/>
      <dgm:spPr/>
      <dgm:t>
        <a:bodyPr/>
        <a:lstStyle/>
        <a:p>
          <a:endParaRPr lang="it-IT"/>
        </a:p>
      </dgm:t>
    </dgm:pt>
    <dgm:pt modelId="{271A1DAC-81AD-49E1-B131-850947B70A7B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   - Learning</a:t>
          </a:r>
          <a:endParaRPr lang="it-IT" dirty="0"/>
        </a:p>
      </dgm:t>
    </dgm:pt>
    <dgm:pt modelId="{F0AF2FE2-ABE8-4C04-BB06-B8B0675198B7}" type="parTrans" cxnId="{047B99A4-C9F8-4AF4-8715-E04A6717DAAF}">
      <dgm:prSet/>
      <dgm:spPr/>
      <dgm:t>
        <a:bodyPr/>
        <a:lstStyle/>
        <a:p>
          <a:endParaRPr lang="it-IT"/>
        </a:p>
      </dgm:t>
    </dgm:pt>
    <dgm:pt modelId="{FC05E713-2419-43C3-B6CE-FDFFEC7A0848}" type="sibTrans" cxnId="{047B99A4-C9F8-4AF4-8715-E04A6717DAAF}">
      <dgm:prSet/>
      <dgm:spPr/>
      <dgm:t>
        <a:bodyPr/>
        <a:lstStyle/>
        <a:p>
          <a:endParaRPr lang="it-IT"/>
        </a:p>
      </dgm:t>
    </dgm:pt>
    <dgm:pt modelId="{2C0814C8-CB1A-458F-BB33-E87F0C748DEA}">
      <dgm:prSet phldrT="[Testo]"/>
      <dgm:spPr>
        <a:solidFill>
          <a:schemeClr val="bg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dirty="0" smtClean="0"/>
            <a:t>     - </a:t>
          </a:r>
          <a:r>
            <a:rPr lang="it-IT" dirty="0" err="1" smtClean="0"/>
            <a:t>Recall</a:t>
          </a:r>
          <a:endParaRPr lang="it-IT" dirty="0"/>
        </a:p>
      </dgm:t>
    </dgm:pt>
    <dgm:pt modelId="{987F0564-B45F-4E91-AD13-017D466F5D7B}" type="parTrans" cxnId="{B9A5B2E6-1541-44FE-8C2B-DC295E899B22}">
      <dgm:prSet/>
      <dgm:spPr/>
      <dgm:t>
        <a:bodyPr/>
        <a:lstStyle/>
        <a:p>
          <a:endParaRPr lang="it-IT"/>
        </a:p>
      </dgm:t>
    </dgm:pt>
    <dgm:pt modelId="{B638D236-169A-4F71-B574-ADB3233C0133}" type="sibTrans" cxnId="{B9A5B2E6-1541-44FE-8C2B-DC295E899B22}">
      <dgm:prSet/>
      <dgm:spPr/>
      <dgm:t>
        <a:bodyPr/>
        <a:lstStyle/>
        <a:p>
          <a:endParaRPr lang="it-IT"/>
        </a:p>
      </dgm:t>
    </dgm:pt>
    <dgm:pt modelId="{2ECB847C-E0AB-42CE-BDD1-FE1170F475C8}" type="pres">
      <dgm:prSet presAssocID="{E2B07097-DBFD-46E3-9D73-DC6DEBDBAA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A43A9E6E-2B34-43F4-A92A-10C0ECA0A90C}" type="pres">
      <dgm:prSet presAssocID="{6663C057-9887-4477-8F7E-0143319537DC}" presName="linNode" presStyleCnt="0"/>
      <dgm:spPr/>
    </dgm:pt>
    <dgm:pt modelId="{128F1594-B670-4887-BF7A-595803BBBE8A}" type="pres">
      <dgm:prSet presAssocID="{6663C057-9887-4477-8F7E-0143319537DC}" presName="parentShp" presStyleLbl="node1" presStyleIdx="0" presStyleCnt="1" custFlipHor="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A4614FE6-B578-48FF-AC52-A1AA6E662504}" type="pres">
      <dgm:prSet presAssocID="{6663C057-9887-4477-8F7E-0143319537DC}" presName="childShp" presStyleLbl="bgAccFollowNode1" presStyleIdx="0" presStyleCnt="1" custLinFactNeighborX="-284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B9A5B2E6-1541-44FE-8C2B-DC295E899B22}" srcId="{271A1DAC-81AD-49E1-B131-850947B70A7B}" destId="{2C0814C8-CB1A-458F-BB33-E87F0C748DEA}" srcOrd="0" destOrd="0" parTransId="{987F0564-B45F-4E91-AD13-017D466F5D7B}" sibTransId="{B638D236-169A-4F71-B574-ADB3233C0133}"/>
    <dgm:cxn modelId="{4D210F08-0FEB-442B-A047-1CE6DC8616CC}" type="presOf" srcId="{2C0814C8-CB1A-458F-BB33-E87F0C748DEA}" destId="{A4614FE6-B578-48FF-AC52-A1AA6E662504}" srcOrd="0" destOrd="1" presId="urn:microsoft.com/office/officeart/2005/8/layout/vList6"/>
    <dgm:cxn modelId="{16DCD869-8F2E-47D2-AFB4-B3D857E2B458}" srcId="{E2B07097-DBFD-46E3-9D73-DC6DEBDBAAD4}" destId="{6663C057-9887-4477-8F7E-0143319537DC}" srcOrd="0" destOrd="0" parTransId="{8C4C4E05-6FB8-4E98-A42A-EED94E586464}" sibTransId="{3FFBD839-54DB-4F0C-A07A-99056EEAAB4F}"/>
    <dgm:cxn modelId="{CD9154D7-BF9E-4A09-B18D-17D1EBAFA82C}" type="presOf" srcId="{E2B07097-DBFD-46E3-9D73-DC6DEBDBAAD4}" destId="{2ECB847C-E0AB-42CE-BDD1-FE1170F475C8}" srcOrd="0" destOrd="0" presId="urn:microsoft.com/office/officeart/2005/8/layout/vList6"/>
    <dgm:cxn modelId="{2B88724F-4F95-4E86-AB37-C03C05E75454}" type="presOf" srcId="{6663C057-9887-4477-8F7E-0143319537DC}" destId="{128F1594-B670-4887-BF7A-595803BBBE8A}" srcOrd="0" destOrd="0" presId="urn:microsoft.com/office/officeart/2005/8/layout/vList6"/>
    <dgm:cxn modelId="{1703ADC1-2E86-44DB-B5A3-EE1AE0863B3A}" type="presOf" srcId="{271A1DAC-81AD-49E1-B131-850947B70A7B}" destId="{A4614FE6-B578-48FF-AC52-A1AA6E662504}" srcOrd="0" destOrd="0" presId="urn:microsoft.com/office/officeart/2005/8/layout/vList6"/>
    <dgm:cxn modelId="{047B99A4-C9F8-4AF4-8715-E04A6717DAAF}" srcId="{6663C057-9887-4477-8F7E-0143319537DC}" destId="{271A1DAC-81AD-49E1-B131-850947B70A7B}" srcOrd="0" destOrd="0" parTransId="{F0AF2FE2-ABE8-4C04-BB06-B8B0675198B7}" sibTransId="{FC05E713-2419-43C3-B6CE-FDFFEC7A0848}"/>
    <dgm:cxn modelId="{96DAC21E-4E4D-4BF5-B2D8-1A2FD294A6DF}" type="presParOf" srcId="{2ECB847C-E0AB-42CE-BDD1-FE1170F475C8}" destId="{A43A9E6E-2B34-43F4-A92A-10C0ECA0A90C}" srcOrd="0" destOrd="0" presId="urn:microsoft.com/office/officeart/2005/8/layout/vList6"/>
    <dgm:cxn modelId="{6E17474A-98A1-4EAF-9C8F-747C133AB37E}" type="presParOf" srcId="{A43A9E6E-2B34-43F4-A92A-10C0ECA0A90C}" destId="{128F1594-B670-4887-BF7A-595803BBBE8A}" srcOrd="0" destOrd="0" presId="urn:microsoft.com/office/officeart/2005/8/layout/vList6"/>
    <dgm:cxn modelId="{D0CE7D3F-513C-4D48-B5B5-50F2A8621FF5}" type="presParOf" srcId="{A43A9E6E-2B34-43F4-A92A-10C0ECA0A90C}" destId="{A4614FE6-B578-48FF-AC52-A1AA6E6625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FB81ED-F3A3-4935-A175-2E38918BE0A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539AE0-F285-49A6-B5D4-13072BFF9986}">
      <dgm:prSet phldrT="[Testo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it-IT" dirty="0"/>
        </a:p>
      </dgm:t>
    </dgm:pt>
    <dgm:pt modelId="{FB0A1539-EE82-4CAA-A6FB-585AC6FF5818}" type="parTrans" cxnId="{44A289F7-51AD-41A7-ADA8-279153296CE2}">
      <dgm:prSet/>
      <dgm:spPr/>
      <dgm:t>
        <a:bodyPr/>
        <a:lstStyle/>
        <a:p>
          <a:endParaRPr lang="it-IT"/>
        </a:p>
      </dgm:t>
    </dgm:pt>
    <dgm:pt modelId="{12297C2A-4FA0-46D0-9032-0288CE6589C2}" type="sibTrans" cxnId="{44A289F7-51AD-41A7-ADA8-279153296CE2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/>
          <a:r>
            <a:rPr lang="it-IT" dirty="0" smtClean="0"/>
            <a:t>Efficienza</a:t>
          </a:r>
          <a:endParaRPr lang="it-IT" dirty="0"/>
        </a:p>
      </dgm:t>
    </dgm:pt>
    <dgm:pt modelId="{AA951968-FACF-46F5-93A3-292F26EE18E4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2400" dirty="0" smtClean="0">
            <a:solidFill>
              <a:schemeClr val="tx1"/>
            </a:solidFill>
          </a:endParaRPr>
        </a:p>
        <a:p>
          <a:r>
            <a:rPr lang="it-IT" sz="20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dirty="0">
            <a:solidFill>
              <a:schemeClr val="tx1"/>
            </a:solidFill>
          </a:endParaRPr>
        </a:p>
      </dgm:t>
    </dgm:pt>
    <dgm:pt modelId="{CB22EE71-F6F1-4BBA-BB77-C4A1E4063242}" type="parTrans" cxnId="{2C0F303F-E0DB-4EB0-9648-3BD911CD17C2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17BA5D4-43CF-4DC7-BEA2-29D479EBDDDE}" type="sibTrans" cxnId="{2C0F303F-E0DB-4EB0-9648-3BD911CD17C2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Training set</a:t>
          </a:r>
          <a:endParaRPr lang="it-IT" b="1" dirty="0">
            <a:solidFill>
              <a:schemeClr val="tx1"/>
            </a:solidFill>
          </a:endParaRPr>
        </a:p>
      </dgm:t>
    </dgm:pt>
    <dgm:pt modelId="{0CD938EA-9559-4579-9846-F57F0D36C728}">
      <dgm:prSet phldrT="[Testo]" custT="1"/>
      <dgm:spPr>
        <a:noFill/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it-IT" sz="1400" dirty="0" smtClean="0"/>
        </a:p>
        <a:p>
          <a:endParaRPr lang="it-IT" sz="2000" dirty="0" smtClean="0"/>
        </a:p>
        <a:p>
          <a:r>
            <a:rPr lang="it-IT" sz="20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endParaRPr lang="it-IT" sz="1500" dirty="0"/>
        </a:p>
      </dgm:t>
    </dgm:pt>
    <dgm:pt modelId="{D9E642B7-266F-4AD6-A5D3-C8AF66377A1D}" type="parTrans" cxnId="{5DB40AB3-4227-4947-A4B0-30B726FD1CF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7A8FCF3E-2E0F-489B-B5B2-57E8A87847A5}" type="sibTrans" cxnId="{5DB40AB3-4227-4947-A4B0-30B726FD1CFC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</a:rPr>
            <a:t>Algoritmo</a:t>
          </a:r>
          <a:endParaRPr lang="it-IT" b="1" dirty="0">
            <a:solidFill>
              <a:schemeClr val="tx1"/>
            </a:solidFill>
          </a:endParaRPr>
        </a:p>
      </dgm:t>
    </dgm:pt>
    <dgm:pt modelId="{E0BC92C8-3A47-40F6-89DD-04E704C8364B}" type="pres">
      <dgm:prSet presAssocID="{F6FB81ED-F3A3-4935-A175-2E38918BE0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9E729A4-9804-4493-840A-8594935123D5}" type="pres">
      <dgm:prSet presAssocID="{CB539AE0-F285-49A6-B5D4-13072BFF9986}" presName="hierRoot1" presStyleCnt="0">
        <dgm:presLayoutVars>
          <dgm:hierBranch val="init"/>
        </dgm:presLayoutVars>
      </dgm:prSet>
      <dgm:spPr/>
    </dgm:pt>
    <dgm:pt modelId="{59C28481-0060-486B-81A5-29D30D3C3E0A}" type="pres">
      <dgm:prSet presAssocID="{CB539AE0-F285-49A6-B5D4-13072BFF9986}" presName="rootComposite1" presStyleCnt="0"/>
      <dgm:spPr/>
    </dgm:pt>
    <dgm:pt modelId="{D4574BCE-8944-4C8A-BBFF-84BA5ADE5173}" type="pres">
      <dgm:prSet presAssocID="{CB539AE0-F285-49A6-B5D4-13072BFF9986}" presName="rootText1" presStyleLbl="node0" presStyleIdx="0" presStyleCnt="1" custFlipVert="1" custScaleY="34494" custLinFactNeighborX="924" custLinFactNeighborY="29374">
        <dgm:presLayoutVars>
          <dgm:chMax/>
          <dgm:chPref val="3"/>
        </dgm:presLayoutVars>
      </dgm:prSet>
      <dgm:spPr/>
      <dgm:t>
        <a:bodyPr/>
        <a:lstStyle/>
        <a:p>
          <a:endParaRPr lang="it-IT"/>
        </a:p>
      </dgm:t>
    </dgm:pt>
    <dgm:pt modelId="{7FBDE109-EBBB-49F9-8120-A790AEB77B54}" type="pres">
      <dgm:prSet presAssocID="{CB539AE0-F285-49A6-B5D4-13072BFF9986}" presName="titleText1" presStyleLbl="fgAcc0" presStyleIdx="0" presStyleCnt="1" custLinFactNeighborX="-15271" custLinFactNeighborY="-4398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E7B51478-391F-411C-B758-6A6CC0219D5A}" type="pres">
      <dgm:prSet presAssocID="{CB539AE0-F285-49A6-B5D4-13072BFF9986}" presName="rootConnector1" presStyleLbl="node1" presStyleIdx="0" presStyleCnt="2"/>
      <dgm:spPr/>
      <dgm:t>
        <a:bodyPr/>
        <a:lstStyle/>
        <a:p>
          <a:endParaRPr lang="it-IT"/>
        </a:p>
      </dgm:t>
    </dgm:pt>
    <dgm:pt modelId="{122CA78F-64AA-4869-9459-174FBC31D811}" type="pres">
      <dgm:prSet presAssocID="{CB539AE0-F285-49A6-B5D4-13072BFF9986}" presName="hierChild2" presStyleCnt="0"/>
      <dgm:spPr/>
    </dgm:pt>
    <dgm:pt modelId="{064DDA1E-8CAA-40AA-8343-B7B7A1234BBE}" type="pres">
      <dgm:prSet presAssocID="{CB22EE71-F6F1-4BBA-BB77-C4A1E4063242}" presName="Name37" presStyleLbl="parChTrans1D2" presStyleIdx="0" presStyleCnt="2"/>
      <dgm:spPr/>
      <dgm:t>
        <a:bodyPr/>
        <a:lstStyle/>
        <a:p>
          <a:endParaRPr lang="it-IT"/>
        </a:p>
      </dgm:t>
    </dgm:pt>
    <dgm:pt modelId="{E4CCEC1B-2DEA-4FE6-843A-095D066E3E8B}" type="pres">
      <dgm:prSet presAssocID="{AA951968-FACF-46F5-93A3-292F26EE18E4}" presName="hierRoot2" presStyleCnt="0">
        <dgm:presLayoutVars>
          <dgm:hierBranch val="init"/>
        </dgm:presLayoutVars>
      </dgm:prSet>
      <dgm:spPr/>
    </dgm:pt>
    <dgm:pt modelId="{8197749D-4B7D-4F28-A64C-8DE787B04DB6}" type="pres">
      <dgm:prSet presAssocID="{AA951968-FACF-46F5-93A3-292F26EE18E4}" presName="rootComposite" presStyleCnt="0"/>
      <dgm:spPr/>
    </dgm:pt>
    <dgm:pt modelId="{5E8D8E12-409D-411E-A269-840B59E9FB5E}" type="pres">
      <dgm:prSet presAssocID="{AA951968-FACF-46F5-93A3-292F26EE18E4}" presName="rootText" presStyleLbl="node1" presStyleIdx="0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48042E7-5368-4365-BC30-5B6EFF393EF7}" type="pres">
      <dgm:prSet presAssocID="{AA951968-FACF-46F5-93A3-292F26EE18E4}" presName="titleText2" presStyleLbl="fgAcc1" presStyleIdx="0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082ED0B6-0F8C-47BF-8C3E-35E5C611B1AC}" type="pres">
      <dgm:prSet presAssocID="{AA951968-FACF-46F5-93A3-292F26EE18E4}" presName="rootConnector" presStyleLbl="node2" presStyleIdx="0" presStyleCnt="0"/>
      <dgm:spPr/>
      <dgm:t>
        <a:bodyPr/>
        <a:lstStyle/>
        <a:p>
          <a:endParaRPr lang="it-IT"/>
        </a:p>
      </dgm:t>
    </dgm:pt>
    <dgm:pt modelId="{B30E6AA7-F3C4-4933-9CFF-669D24EC57BF}" type="pres">
      <dgm:prSet presAssocID="{AA951968-FACF-46F5-93A3-292F26EE18E4}" presName="hierChild4" presStyleCnt="0"/>
      <dgm:spPr/>
    </dgm:pt>
    <dgm:pt modelId="{CCC1B6D7-87E4-4732-9615-F0F6EA6CC4F0}" type="pres">
      <dgm:prSet presAssocID="{AA951968-FACF-46F5-93A3-292F26EE18E4}" presName="hierChild5" presStyleCnt="0"/>
      <dgm:spPr/>
    </dgm:pt>
    <dgm:pt modelId="{D078A538-97E1-4935-BBF1-31FE22F6AE4A}" type="pres">
      <dgm:prSet presAssocID="{D9E642B7-266F-4AD6-A5D3-C8AF66377A1D}" presName="Name37" presStyleLbl="parChTrans1D2" presStyleIdx="1" presStyleCnt="2"/>
      <dgm:spPr/>
      <dgm:t>
        <a:bodyPr/>
        <a:lstStyle/>
        <a:p>
          <a:endParaRPr lang="it-IT"/>
        </a:p>
      </dgm:t>
    </dgm:pt>
    <dgm:pt modelId="{DDBFBB55-AFD6-497F-8C8A-23FE042451B3}" type="pres">
      <dgm:prSet presAssocID="{0CD938EA-9559-4579-9846-F57F0D36C728}" presName="hierRoot2" presStyleCnt="0">
        <dgm:presLayoutVars>
          <dgm:hierBranch val="init"/>
        </dgm:presLayoutVars>
      </dgm:prSet>
      <dgm:spPr/>
    </dgm:pt>
    <dgm:pt modelId="{E974BCB7-F596-47BF-842F-5D05019FC120}" type="pres">
      <dgm:prSet presAssocID="{0CD938EA-9559-4579-9846-F57F0D36C728}" presName="rootComposite" presStyleCnt="0"/>
      <dgm:spPr/>
    </dgm:pt>
    <dgm:pt modelId="{C595B9A9-611B-465C-BC36-0179D706DF70}" type="pres">
      <dgm:prSet presAssocID="{0CD938EA-9559-4579-9846-F57F0D36C728}" presName="rootText" presStyleLbl="node1" presStyleIdx="1" presStyleCnt="2" custScaleY="114597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4365402E-CD75-4D52-87DE-E9346A5AFDAA}" type="pres">
      <dgm:prSet presAssocID="{0CD938EA-9559-4579-9846-F57F0D36C728}" presName="titleText2" presStyleLbl="fgAcc1" presStyleIdx="1" presStyleCnt="2" custLinFactY="-100000" custLinFactNeighborX="-24819" custLinFactNeighborY="-175120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  <dgm:pt modelId="{2CA012B4-D64E-4F97-8C3D-75B3C65B6565}" type="pres">
      <dgm:prSet presAssocID="{0CD938EA-9559-4579-9846-F57F0D36C728}" presName="rootConnector" presStyleLbl="node2" presStyleIdx="0" presStyleCnt="0"/>
      <dgm:spPr/>
      <dgm:t>
        <a:bodyPr/>
        <a:lstStyle/>
        <a:p>
          <a:endParaRPr lang="it-IT"/>
        </a:p>
      </dgm:t>
    </dgm:pt>
    <dgm:pt modelId="{E7F1C680-47DF-4106-98E5-D9433B16263C}" type="pres">
      <dgm:prSet presAssocID="{0CD938EA-9559-4579-9846-F57F0D36C728}" presName="hierChild4" presStyleCnt="0"/>
      <dgm:spPr/>
    </dgm:pt>
    <dgm:pt modelId="{F27C9C91-A9C5-4489-A1B0-B88463784B3A}" type="pres">
      <dgm:prSet presAssocID="{0CD938EA-9559-4579-9846-F57F0D36C728}" presName="hierChild5" presStyleCnt="0"/>
      <dgm:spPr/>
    </dgm:pt>
    <dgm:pt modelId="{D5AD244E-E3BC-4F22-9FE9-258223B90A6A}" type="pres">
      <dgm:prSet presAssocID="{CB539AE0-F285-49A6-B5D4-13072BFF9986}" presName="hierChild3" presStyleCnt="0"/>
      <dgm:spPr/>
    </dgm:pt>
  </dgm:ptLst>
  <dgm:cxnLst>
    <dgm:cxn modelId="{B3BE994E-38FF-4721-A759-A01BA3FC746B}" type="presOf" srcId="{F6FB81ED-F3A3-4935-A175-2E38918BE0A9}" destId="{E0BC92C8-3A47-40F6-89DD-04E704C8364B}" srcOrd="0" destOrd="0" presId="urn:microsoft.com/office/officeart/2008/layout/NameandTitleOrganizationalChart"/>
    <dgm:cxn modelId="{77F3742C-860B-43C9-A7D9-9B9B20AD1EA2}" type="presOf" srcId="{F17BA5D4-43CF-4DC7-BEA2-29D479EBDDDE}" destId="{F48042E7-5368-4365-BC30-5B6EFF393EF7}" srcOrd="0" destOrd="0" presId="urn:microsoft.com/office/officeart/2008/layout/NameandTitleOrganizationalChart"/>
    <dgm:cxn modelId="{B116D930-2592-498C-82EC-AAC33602912C}" type="presOf" srcId="{D9E642B7-266F-4AD6-A5D3-C8AF66377A1D}" destId="{D078A538-97E1-4935-BBF1-31FE22F6AE4A}" srcOrd="0" destOrd="0" presId="urn:microsoft.com/office/officeart/2008/layout/NameandTitleOrganizationalChart"/>
    <dgm:cxn modelId="{83B79B49-F186-405D-9024-A30A4BD053A7}" type="presOf" srcId="{CB539AE0-F285-49A6-B5D4-13072BFF9986}" destId="{E7B51478-391F-411C-B758-6A6CC0219D5A}" srcOrd="1" destOrd="0" presId="urn:microsoft.com/office/officeart/2008/layout/NameandTitleOrganizationalChart"/>
    <dgm:cxn modelId="{5DB40AB3-4227-4947-A4B0-30B726FD1CFC}" srcId="{CB539AE0-F285-49A6-B5D4-13072BFF9986}" destId="{0CD938EA-9559-4579-9846-F57F0D36C728}" srcOrd="1" destOrd="0" parTransId="{D9E642B7-266F-4AD6-A5D3-C8AF66377A1D}" sibTransId="{7A8FCF3E-2E0F-489B-B5B2-57E8A87847A5}"/>
    <dgm:cxn modelId="{AFC00404-4D3B-4CFE-BFD6-02D8404589D2}" type="presOf" srcId="{12297C2A-4FA0-46D0-9032-0288CE6589C2}" destId="{7FBDE109-EBBB-49F9-8120-A790AEB77B54}" srcOrd="0" destOrd="0" presId="urn:microsoft.com/office/officeart/2008/layout/NameandTitleOrganizationalChart"/>
    <dgm:cxn modelId="{277B18B4-53EC-41EB-8274-F102A4A7652F}" type="presOf" srcId="{0CD938EA-9559-4579-9846-F57F0D36C728}" destId="{2CA012B4-D64E-4F97-8C3D-75B3C65B6565}" srcOrd="1" destOrd="0" presId="urn:microsoft.com/office/officeart/2008/layout/NameandTitleOrganizationalChart"/>
    <dgm:cxn modelId="{077C85E2-11CF-4C65-9091-4496F3DB129C}" type="presOf" srcId="{CB22EE71-F6F1-4BBA-BB77-C4A1E4063242}" destId="{064DDA1E-8CAA-40AA-8343-B7B7A1234BBE}" srcOrd="0" destOrd="0" presId="urn:microsoft.com/office/officeart/2008/layout/NameandTitleOrganizationalChart"/>
    <dgm:cxn modelId="{BFCA028B-403B-453E-ADF6-8B35589132E4}" type="presOf" srcId="{0CD938EA-9559-4579-9846-F57F0D36C728}" destId="{C595B9A9-611B-465C-BC36-0179D706DF70}" srcOrd="0" destOrd="0" presId="urn:microsoft.com/office/officeart/2008/layout/NameandTitleOrganizationalChart"/>
    <dgm:cxn modelId="{2C0F303F-E0DB-4EB0-9648-3BD911CD17C2}" srcId="{CB539AE0-F285-49A6-B5D4-13072BFF9986}" destId="{AA951968-FACF-46F5-93A3-292F26EE18E4}" srcOrd="0" destOrd="0" parTransId="{CB22EE71-F6F1-4BBA-BB77-C4A1E4063242}" sibTransId="{F17BA5D4-43CF-4DC7-BEA2-29D479EBDDDE}"/>
    <dgm:cxn modelId="{F44B71B2-A994-4A67-868A-88B6ED5200AB}" type="presOf" srcId="{CB539AE0-F285-49A6-B5D4-13072BFF9986}" destId="{D4574BCE-8944-4C8A-BBFF-84BA5ADE5173}" srcOrd="0" destOrd="0" presId="urn:microsoft.com/office/officeart/2008/layout/NameandTitleOrganizationalChart"/>
    <dgm:cxn modelId="{57F60D73-26C6-4BD9-90FA-77D38DA59F4F}" type="presOf" srcId="{7A8FCF3E-2E0F-489B-B5B2-57E8A87847A5}" destId="{4365402E-CD75-4D52-87DE-E9346A5AFDAA}" srcOrd="0" destOrd="0" presId="urn:microsoft.com/office/officeart/2008/layout/NameandTitleOrganizationalChart"/>
    <dgm:cxn modelId="{44A289F7-51AD-41A7-ADA8-279153296CE2}" srcId="{F6FB81ED-F3A3-4935-A175-2E38918BE0A9}" destId="{CB539AE0-F285-49A6-B5D4-13072BFF9986}" srcOrd="0" destOrd="0" parTransId="{FB0A1539-EE82-4CAA-A6FB-585AC6FF5818}" sibTransId="{12297C2A-4FA0-46D0-9032-0288CE6589C2}"/>
    <dgm:cxn modelId="{0B920B4D-66EB-492A-BB40-BC9F8AAF37C5}" type="presOf" srcId="{AA951968-FACF-46F5-93A3-292F26EE18E4}" destId="{5E8D8E12-409D-411E-A269-840B59E9FB5E}" srcOrd="0" destOrd="0" presId="urn:microsoft.com/office/officeart/2008/layout/NameandTitleOrganizationalChart"/>
    <dgm:cxn modelId="{17EE3161-FDCF-4EA2-A3C9-C72D86DA4CC1}" type="presOf" srcId="{AA951968-FACF-46F5-93A3-292F26EE18E4}" destId="{082ED0B6-0F8C-47BF-8C3E-35E5C611B1AC}" srcOrd="1" destOrd="0" presId="urn:microsoft.com/office/officeart/2008/layout/NameandTitleOrganizationalChart"/>
    <dgm:cxn modelId="{8629609C-E608-4472-8C13-B51D226B6B0E}" type="presParOf" srcId="{E0BC92C8-3A47-40F6-89DD-04E704C8364B}" destId="{09E729A4-9804-4493-840A-8594935123D5}" srcOrd="0" destOrd="0" presId="urn:microsoft.com/office/officeart/2008/layout/NameandTitleOrganizationalChart"/>
    <dgm:cxn modelId="{EAA55D15-0771-4CD6-8245-C67769AE7DBE}" type="presParOf" srcId="{09E729A4-9804-4493-840A-8594935123D5}" destId="{59C28481-0060-486B-81A5-29D30D3C3E0A}" srcOrd="0" destOrd="0" presId="urn:microsoft.com/office/officeart/2008/layout/NameandTitleOrganizationalChart"/>
    <dgm:cxn modelId="{C352DF8C-EB1F-4471-9B10-74332313D286}" type="presParOf" srcId="{59C28481-0060-486B-81A5-29D30D3C3E0A}" destId="{D4574BCE-8944-4C8A-BBFF-84BA5ADE5173}" srcOrd="0" destOrd="0" presId="urn:microsoft.com/office/officeart/2008/layout/NameandTitleOrganizationalChart"/>
    <dgm:cxn modelId="{FB2B1FBE-6664-4CD8-AB1E-F3BD734C0BAC}" type="presParOf" srcId="{59C28481-0060-486B-81A5-29D30D3C3E0A}" destId="{7FBDE109-EBBB-49F9-8120-A790AEB77B54}" srcOrd="1" destOrd="0" presId="urn:microsoft.com/office/officeart/2008/layout/NameandTitleOrganizationalChart"/>
    <dgm:cxn modelId="{D3F9DFDB-1395-4669-9167-A6138AFFA093}" type="presParOf" srcId="{59C28481-0060-486B-81A5-29D30D3C3E0A}" destId="{E7B51478-391F-411C-B758-6A6CC0219D5A}" srcOrd="2" destOrd="0" presId="urn:microsoft.com/office/officeart/2008/layout/NameandTitleOrganizationalChart"/>
    <dgm:cxn modelId="{502A7D57-81B9-41CE-A996-70DB596A1007}" type="presParOf" srcId="{09E729A4-9804-4493-840A-8594935123D5}" destId="{122CA78F-64AA-4869-9459-174FBC31D811}" srcOrd="1" destOrd="0" presId="urn:microsoft.com/office/officeart/2008/layout/NameandTitleOrganizationalChart"/>
    <dgm:cxn modelId="{B4D4E4C6-C23D-4F40-9FCF-8EEC12F0F25E}" type="presParOf" srcId="{122CA78F-64AA-4869-9459-174FBC31D811}" destId="{064DDA1E-8CAA-40AA-8343-B7B7A1234BBE}" srcOrd="0" destOrd="0" presId="urn:microsoft.com/office/officeart/2008/layout/NameandTitleOrganizationalChart"/>
    <dgm:cxn modelId="{5B880C0F-9A2D-4906-9987-B6C91C9837B7}" type="presParOf" srcId="{122CA78F-64AA-4869-9459-174FBC31D811}" destId="{E4CCEC1B-2DEA-4FE6-843A-095D066E3E8B}" srcOrd="1" destOrd="0" presId="urn:microsoft.com/office/officeart/2008/layout/NameandTitleOrganizationalChart"/>
    <dgm:cxn modelId="{7322DC4C-F3B9-4978-9945-34FE818190D5}" type="presParOf" srcId="{E4CCEC1B-2DEA-4FE6-843A-095D066E3E8B}" destId="{8197749D-4B7D-4F28-A64C-8DE787B04DB6}" srcOrd="0" destOrd="0" presId="urn:microsoft.com/office/officeart/2008/layout/NameandTitleOrganizationalChart"/>
    <dgm:cxn modelId="{6B806603-1CDE-4DAF-932B-E2C49E521910}" type="presParOf" srcId="{8197749D-4B7D-4F28-A64C-8DE787B04DB6}" destId="{5E8D8E12-409D-411E-A269-840B59E9FB5E}" srcOrd="0" destOrd="0" presId="urn:microsoft.com/office/officeart/2008/layout/NameandTitleOrganizationalChart"/>
    <dgm:cxn modelId="{568AC4A0-E5B6-4F72-B430-C003162BCF6E}" type="presParOf" srcId="{8197749D-4B7D-4F28-A64C-8DE787B04DB6}" destId="{F48042E7-5368-4365-BC30-5B6EFF393EF7}" srcOrd="1" destOrd="0" presId="urn:microsoft.com/office/officeart/2008/layout/NameandTitleOrganizationalChart"/>
    <dgm:cxn modelId="{BEC86705-4095-498C-B491-A190E4257969}" type="presParOf" srcId="{8197749D-4B7D-4F28-A64C-8DE787B04DB6}" destId="{082ED0B6-0F8C-47BF-8C3E-35E5C611B1AC}" srcOrd="2" destOrd="0" presId="urn:microsoft.com/office/officeart/2008/layout/NameandTitleOrganizationalChart"/>
    <dgm:cxn modelId="{0996E798-A49C-4A3B-A8FA-0D1643AAB4C0}" type="presParOf" srcId="{E4CCEC1B-2DEA-4FE6-843A-095D066E3E8B}" destId="{B30E6AA7-F3C4-4933-9CFF-669D24EC57BF}" srcOrd="1" destOrd="0" presId="urn:microsoft.com/office/officeart/2008/layout/NameandTitleOrganizationalChart"/>
    <dgm:cxn modelId="{C166F087-7A69-40B0-A695-E3AA8290FDB2}" type="presParOf" srcId="{E4CCEC1B-2DEA-4FE6-843A-095D066E3E8B}" destId="{CCC1B6D7-87E4-4732-9615-F0F6EA6CC4F0}" srcOrd="2" destOrd="0" presId="urn:microsoft.com/office/officeart/2008/layout/NameandTitleOrganizationalChart"/>
    <dgm:cxn modelId="{2C3F196A-37FE-4867-A040-EAA760285059}" type="presParOf" srcId="{122CA78F-64AA-4869-9459-174FBC31D811}" destId="{D078A538-97E1-4935-BBF1-31FE22F6AE4A}" srcOrd="2" destOrd="0" presId="urn:microsoft.com/office/officeart/2008/layout/NameandTitleOrganizationalChart"/>
    <dgm:cxn modelId="{3211047D-98A9-4517-9224-F845FA3BE0D3}" type="presParOf" srcId="{122CA78F-64AA-4869-9459-174FBC31D811}" destId="{DDBFBB55-AFD6-497F-8C8A-23FE042451B3}" srcOrd="3" destOrd="0" presId="urn:microsoft.com/office/officeart/2008/layout/NameandTitleOrganizationalChart"/>
    <dgm:cxn modelId="{067CD988-9D66-40E7-95BD-89EB85A1EF50}" type="presParOf" srcId="{DDBFBB55-AFD6-497F-8C8A-23FE042451B3}" destId="{E974BCB7-F596-47BF-842F-5D05019FC120}" srcOrd="0" destOrd="0" presId="urn:microsoft.com/office/officeart/2008/layout/NameandTitleOrganizationalChart"/>
    <dgm:cxn modelId="{AF83B6AD-B444-4D11-8DBF-9E39D137E297}" type="presParOf" srcId="{E974BCB7-F596-47BF-842F-5D05019FC120}" destId="{C595B9A9-611B-465C-BC36-0179D706DF70}" srcOrd="0" destOrd="0" presId="urn:microsoft.com/office/officeart/2008/layout/NameandTitleOrganizationalChart"/>
    <dgm:cxn modelId="{3969FFC8-8470-4365-A1A1-807D01EEFBC2}" type="presParOf" srcId="{E974BCB7-F596-47BF-842F-5D05019FC120}" destId="{4365402E-CD75-4D52-87DE-E9346A5AFDAA}" srcOrd="1" destOrd="0" presId="urn:microsoft.com/office/officeart/2008/layout/NameandTitleOrganizationalChart"/>
    <dgm:cxn modelId="{D3AFE28C-9594-4941-8E76-EC1F6913A0C2}" type="presParOf" srcId="{E974BCB7-F596-47BF-842F-5D05019FC120}" destId="{2CA012B4-D64E-4F97-8C3D-75B3C65B6565}" srcOrd="2" destOrd="0" presId="urn:microsoft.com/office/officeart/2008/layout/NameandTitleOrganizationalChart"/>
    <dgm:cxn modelId="{7D5B4706-7BFF-4605-BDC5-F5C4F332402B}" type="presParOf" srcId="{DDBFBB55-AFD6-497F-8C8A-23FE042451B3}" destId="{E7F1C680-47DF-4106-98E5-D9433B16263C}" srcOrd="1" destOrd="0" presId="urn:microsoft.com/office/officeart/2008/layout/NameandTitleOrganizationalChart"/>
    <dgm:cxn modelId="{BADE8C0B-C35C-453A-AF21-31741F1F4D2D}" type="presParOf" srcId="{DDBFBB55-AFD6-497F-8C8A-23FE042451B3}" destId="{F27C9C91-A9C5-4489-A1B0-B88463784B3A}" srcOrd="2" destOrd="0" presId="urn:microsoft.com/office/officeart/2008/layout/NameandTitleOrganizationalChart"/>
    <dgm:cxn modelId="{082F1E6B-55BC-4463-97B6-E871D307E3CA}" type="presParOf" srcId="{09E729A4-9804-4493-840A-8594935123D5}" destId="{D5AD244E-E3BC-4F22-9FE9-258223B90A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18EF25-0B58-407F-A9D4-3143DC3731A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ED1A99-68B3-40BC-BB41-51F03F8D5CA7}" type="pres">
      <dgm:prSet presAssocID="{4918EF25-0B58-407F-A9D4-3143DC3731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5F5769D5-5541-4687-AD64-B17F7FFE3963}" type="presOf" srcId="{4918EF25-0B58-407F-A9D4-3143DC3731A6}" destId="{20ED1A99-68B3-40BC-BB41-51F03F8D5C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8E9FCF-2167-4DB0-BFBB-A28600A01E96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9F6C28C-B0A9-4811-BBA2-9E26991DC73C}">
      <dgm:prSet phldrT="[Testo]" custT="1"/>
      <dgm:spPr>
        <a:gradFill flip="none" rotWithShape="1">
          <a:gsLst>
            <a:gs pos="29000">
              <a:schemeClr val="accent2">
                <a:lumMod val="5000"/>
                <a:lumOff val="95000"/>
              </a:schemeClr>
            </a:gs>
            <a:gs pos="9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23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Processi di apprendimento</a:t>
          </a:r>
          <a:endParaRPr lang="it-IT" sz="2300" b="1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F87F95-152F-4E6E-877B-D4775616BDF8}" type="parTrans" cxnId="{92C88186-E5B1-4F1C-84B3-0B7B79870335}">
      <dgm:prSet/>
      <dgm:spPr/>
      <dgm:t>
        <a:bodyPr/>
        <a:lstStyle/>
        <a:p>
          <a:endParaRPr lang="it-IT"/>
        </a:p>
      </dgm:t>
    </dgm:pt>
    <dgm:pt modelId="{53E61AF4-10E7-4A28-884E-B68ABC3921E2}" type="sibTrans" cxnId="{92C88186-E5B1-4F1C-84B3-0B7B79870335}">
      <dgm:prSet/>
      <dgm:spPr/>
      <dgm:t>
        <a:bodyPr/>
        <a:lstStyle/>
        <a:p>
          <a:endParaRPr lang="it-IT"/>
        </a:p>
      </dgm:t>
    </dgm:pt>
    <dgm:pt modelId="{ADB03423-620C-4D3D-828B-20DA54EAEA38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pPr algn="ctr"/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11609BE-CDB7-46FB-AB4B-C2AAEFE0CA29}" type="parTrans" cxnId="{569AB5F0-5F7B-4FE2-9DC7-154008D2B14B}">
      <dgm:prSet/>
      <dgm:spPr/>
      <dgm:t>
        <a:bodyPr/>
        <a:lstStyle/>
        <a:p>
          <a:endParaRPr lang="it-IT"/>
        </a:p>
      </dgm:t>
    </dgm:pt>
    <dgm:pt modelId="{949AF66F-8F91-4457-899E-370C2D8E6660}" type="sibTrans" cxnId="{569AB5F0-5F7B-4FE2-9DC7-154008D2B14B}">
      <dgm:prSet/>
      <dgm:spPr/>
      <dgm:t>
        <a:bodyPr/>
        <a:lstStyle/>
        <a:p>
          <a:endParaRPr lang="it-IT"/>
        </a:p>
      </dgm:t>
    </dgm:pt>
    <dgm:pt modelId="{6977C685-9347-4E9D-9868-065EF7BD7D63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0627C92C-4F51-4563-B25E-D553ECA0F190}" type="parTrans" cxnId="{58BA6614-368A-4019-ADA1-8E89E0AAB8D0}">
      <dgm:prSet/>
      <dgm:spPr/>
      <dgm:t>
        <a:bodyPr/>
        <a:lstStyle/>
        <a:p>
          <a:endParaRPr lang="it-IT"/>
        </a:p>
      </dgm:t>
    </dgm:pt>
    <dgm:pt modelId="{428A7E06-B9CA-44BA-9E63-067DD05B2118}" type="sibTrans" cxnId="{58BA6614-368A-4019-ADA1-8E89E0AAB8D0}">
      <dgm:prSet/>
      <dgm:spPr/>
      <dgm:t>
        <a:bodyPr/>
        <a:lstStyle/>
        <a:p>
          <a:endParaRPr lang="it-IT"/>
        </a:p>
      </dgm:t>
    </dgm:pt>
    <dgm:pt modelId="{989F71CC-6BC6-4513-89FC-3B5352B9C5D2}">
      <dgm:prSet/>
      <dgm:spPr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C6DFCA34-1748-4646-B1AB-AC883A765AF1}" type="parTrans" cxnId="{3FBBA459-D005-4BE9-95E6-B69E270E142E}">
      <dgm:prSet/>
      <dgm:spPr/>
      <dgm:t>
        <a:bodyPr/>
        <a:lstStyle/>
        <a:p>
          <a:endParaRPr lang="it-IT"/>
        </a:p>
      </dgm:t>
    </dgm:pt>
    <dgm:pt modelId="{95DC9DBC-EBAB-4B55-8F8C-4BD326C2AD6A}" type="sibTrans" cxnId="{3FBBA459-D005-4BE9-95E6-B69E270E142E}">
      <dgm:prSet/>
      <dgm:spPr/>
      <dgm:t>
        <a:bodyPr/>
        <a:lstStyle/>
        <a:p>
          <a:endParaRPr lang="it-IT"/>
        </a:p>
      </dgm:t>
    </dgm:pt>
    <dgm:pt modelId="{5831D45D-44F2-4A7B-BE40-65B2A3773E4C}">
      <dgm:prSet/>
      <dgm:spPr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18A80CD4-9B1B-4095-B936-1FFE3B91FEBE}" type="parTrans" cxnId="{B522DF9D-384D-4ADE-86E9-C2E299E7C3CD}">
      <dgm:prSet/>
      <dgm:spPr/>
      <dgm:t>
        <a:bodyPr/>
        <a:lstStyle/>
        <a:p>
          <a:endParaRPr lang="it-IT"/>
        </a:p>
      </dgm:t>
    </dgm:pt>
    <dgm:pt modelId="{94A2D2B4-5273-4410-9121-8391AA96DE8E}" type="sibTrans" cxnId="{B522DF9D-384D-4ADE-86E9-C2E299E7C3CD}">
      <dgm:prSet/>
      <dgm:spPr/>
      <dgm:t>
        <a:bodyPr/>
        <a:lstStyle/>
        <a:p>
          <a:endParaRPr lang="it-IT"/>
        </a:p>
      </dgm:t>
    </dgm:pt>
    <dgm:pt modelId="{EA46F226-8396-4935-8C1B-250F4C37D0E3}">
      <dgm:prSet custLinFactNeighborX="0" custLinFactNeighborY="1472"/>
      <dgm:spPr>
        <a:prstGeom prst="rect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63C345C-962B-4790-AFCA-8904F6E0B3BC}" type="parTrans" cxnId="{ED9CDBF5-D89F-45A0-92B9-260B11125434}">
      <dgm:prSet/>
      <dgm:spPr/>
      <dgm:t>
        <a:bodyPr/>
        <a:lstStyle/>
        <a:p>
          <a:endParaRPr lang="it-IT"/>
        </a:p>
      </dgm:t>
    </dgm:pt>
    <dgm:pt modelId="{A591545D-B338-43F2-B3F8-E37B32383209}" type="sibTrans" cxnId="{ED9CDBF5-D89F-45A0-92B9-260B11125434}">
      <dgm:prSet/>
      <dgm:spPr/>
      <dgm:t>
        <a:bodyPr/>
        <a:lstStyle/>
        <a:p>
          <a:endParaRPr lang="it-IT"/>
        </a:p>
      </dgm:t>
    </dgm:pt>
    <dgm:pt modelId="{AAD4D763-3B25-431E-B83C-15A53211A2AA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E168E4-DD3B-4100-9937-87C4F60A0C5C}" type="parTrans" cxnId="{E8EE184C-E1DA-4E97-8BF6-DDDE1201E6A6}">
      <dgm:prSet/>
      <dgm:spPr/>
      <dgm:t>
        <a:bodyPr/>
        <a:lstStyle/>
        <a:p>
          <a:endParaRPr lang="it-IT"/>
        </a:p>
      </dgm:t>
    </dgm:pt>
    <dgm:pt modelId="{42E8EAC4-D128-4224-8694-37F171656430}" type="sibTrans" cxnId="{E8EE184C-E1DA-4E97-8BF6-DDDE1201E6A6}">
      <dgm:prSet/>
      <dgm:spPr/>
      <dgm:t>
        <a:bodyPr/>
        <a:lstStyle/>
        <a:p>
          <a:endParaRPr lang="it-IT"/>
        </a:p>
      </dgm:t>
    </dgm:pt>
    <dgm:pt modelId="{FF3B7A24-BDF7-4944-B92B-83318209ACAE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F8D826E-DA0C-41DB-B2A1-F05CD38FE04C}" type="parTrans" cxnId="{A5502509-EDAB-4499-9FF4-4C678D75BE83}">
      <dgm:prSet/>
      <dgm:spPr/>
      <dgm:t>
        <a:bodyPr/>
        <a:lstStyle/>
        <a:p>
          <a:endParaRPr lang="it-IT"/>
        </a:p>
      </dgm:t>
    </dgm:pt>
    <dgm:pt modelId="{89C377B2-F1C8-49F5-9606-1D8AD4961F6D}" type="sibTrans" cxnId="{A5502509-EDAB-4499-9FF4-4C678D75BE83}">
      <dgm:prSet/>
      <dgm:spPr/>
      <dgm:t>
        <a:bodyPr/>
        <a:lstStyle/>
        <a:p>
          <a:endParaRPr lang="it-IT"/>
        </a:p>
      </dgm:t>
    </dgm:pt>
    <dgm:pt modelId="{08F9183C-4322-40A4-8580-5DBB0491FFE3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B98D9F1-5BA7-43BB-BBEE-447E65B7945C}" type="parTrans" cxnId="{D3DA4E37-36B1-4EAD-86C3-7B83A924E6C4}">
      <dgm:prSet/>
      <dgm:spPr/>
      <dgm:t>
        <a:bodyPr/>
        <a:lstStyle/>
        <a:p>
          <a:endParaRPr lang="it-IT"/>
        </a:p>
      </dgm:t>
    </dgm:pt>
    <dgm:pt modelId="{BE0837BE-248F-4894-B886-2C1EC37CF66E}" type="sibTrans" cxnId="{D3DA4E37-36B1-4EAD-86C3-7B83A924E6C4}">
      <dgm:prSet/>
      <dgm:spPr/>
      <dgm:t>
        <a:bodyPr/>
        <a:lstStyle/>
        <a:p>
          <a:endParaRPr lang="it-IT"/>
        </a:p>
      </dgm:t>
    </dgm:pt>
    <dgm:pt modelId="{FA8C9CF3-9454-4893-82EC-EE63103C18F6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F049C3D-0E27-4DDB-ACC1-47D1BDDE7C58}" type="parTrans" cxnId="{16D9C7BF-5429-4A77-8E60-EAD9AACE68F1}">
      <dgm:prSet/>
      <dgm:spPr/>
      <dgm:t>
        <a:bodyPr/>
        <a:lstStyle/>
        <a:p>
          <a:endParaRPr lang="it-IT"/>
        </a:p>
      </dgm:t>
    </dgm:pt>
    <dgm:pt modelId="{C689B420-5B05-40AB-B417-8C88DD8D54FA}" type="sibTrans" cxnId="{16D9C7BF-5429-4A77-8E60-EAD9AACE68F1}">
      <dgm:prSet/>
      <dgm:spPr/>
      <dgm:t>
        <a:bodyPr/>
        <a:lstStyle/>
        <a:p>
          <a:endParaRPr lang="it-IT"/>
        </a:p>
      </dgm:t>
    </dgm:pt>
    <dgm:pt modelId="{57B7303E-6AD3-43CD-BFFB-05F635D54E1A}">
      <dgm:prSet/>
      <dgm:spPr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A0CBE35-AB70-48C1-81E7-EA84008F5A53}" type="parTrans" cxnId="{E9E3852F-98A3-4196-8554-AB468C4A2831}">
      <dgm:prSet/>
      <dgm:spPr/>
      <dgm:t>
        <a:bodyPr/>
        <a:lstStyle/>
        <a:p>
          <a:endParaRPr lang="it-IT"/>
        </a:p>
      </dgm:t>
    </dgm:pt>
    <dgm:pt modelId="{1298D79B-AF06-4545-B6DE-791B3940F2E3}" type="sibTrans" cxnId="{E9E3852F-98A3-4196-8554-AB468C4A2831}">
      <dgm:prSet/>
      <dgm:spPr/>
      <dgm:t>
        <a:bodyPr/>
        <a:lstStyle/>
        <a:p>
          <a:endParaRPr lang="it-IT"/>
        </a:p>
      </dgm:t>
    </dgm:pt>
    <dgm:pt modelId="{32C22004-DA00-46D9-8C8D-72C9EE4C0315}">
      <dgm:prSet custLinFactNeighborX="0" custLinFactNeighborY="1472"/>
      <dgm:spPr>
        <a:prstGeom prst="rect">
          <a:avLst/>
        </a:prstGeom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1A332E5-3CC1-4D59-AE6C-FF405D1EEC34}" type="parTrans" cxnId="{9DABC6BB-DECB-4AAC-AC06-69F0D4DCF8F7}">
      <dgm:prSet/>
      <dgm:spPr/>
      <dgm:t>
        <a:bodyPr/>
        <a:lstStyle/>
        <a:p>
          <a:endParaRPr lang="it-IT"/>
        </a:p>
      </dgm:t>
    </dgm:pt>
    <dgm:pt modelId="{B0087C73-71F1-47BB-B60D-17F056720196}" type="sibTrans" cxnId="{9DABC6BB-DECB-4AAC-AC06-69F0D4DCF8F7}">
      <dgm:prSet/>
      <dgm:spPr/>
      <dgm:t>
        <a:bodyPr/>
        <a:lstStyle/>
        <a:p>
          <a:endParaRPr lang="it-IT"/>
        </a:p>
      </dgm:t>
    </dgm:pt>
    <dgm:pt modelId="{5915B966-7E13-46CC-98C9-BB984B5B17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FE67F50-ED9C-47A6-A9EC-FAAF884AADA8}" type="parTrans" cxnId="{D3446EB7-FC52-47E5-8110-3E8995406D49}">
      <dgm:prSet/>
      <dgm:spPr/>
      <dgm:t>
        <a:bodyPr/>
        <a:lstStyle/>
        <a:p>
          <a:endParaRPr lang="it-IT"/>
        </a:p>
      </dgm:t>
    </dgm:pt>
    <dgm:pt modelId="{C4D9F863-0227-44E4-BD96-8993B29ACF7D}" type="sibTrans" cxnId="{D3446EB7-FC52-47E5-8110-3E8995406D49}">
      <dgm:prSet/>
      <dgm:spPr/>
      <dgm:t>
        <a:bodyPr/>
        <a:lstStyle/>
        <a:p>
          <a:endParaRPr lang="it-IT"/>
        </a:p>
      </dgm:t>
    </dgm:pt>
    <dgm:pt modelId="{A91EF629-EAED-424C-B6EA-4A41E5F70258}" type="pres">
      <dgm:prSet presAssocID="{508E9FCF-2167-4DB0-BFBB-A28600A01E9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1E92DC4-EA40-414B-8755-90D9EF26E4F8}" type="pres">
      <dgm:prSet presAssocID="{508E9FCF-2167-4DB0-BFBB-A28600A01E96}" presName="matrix" presStyleCnt="0"/>
      <dgm:spPr/>
    </dgm:pt>
    <dgm:pt modelId="{BFAF86BD-73C7-447B-9432-A117D0162BE6}" type="pres">
      <dgm:prSet presAssocID="{508E9FCF-2167-4DB0-BFBB-A28600A01E96}" presName="tile1" presStyleLbl="node1" presStyleIdx="0" presStyleCnt="4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DD968C21-B1CD-4946-9BE2-BE6DC418B360}" type="pres">
      <dgm:prSet presAssocID="{508E9FCF-2167-4DB0-BFBB-A28600A01E9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B90B5C-65E1-44D5-B9EC-2A69DC287E50}" type="pres">
      <dgm:prSet presAssocID="{508E9FCF-2167-4DB0-BFBB-A28600A01E96}" presName="tile2" presStyleLbl="node1" presStyleIdx="1" presStyleCnt="4" custFlipVert="1" custFlipHor="0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1EDDBCCE-CC31-4AA0-90C1-D0E76A988DD5}" type="pres">
      <dgm:prSet presAssocID="{508E9FCF-2167-4DB0-BFBB-A28600A01E9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C8CFEA-AA69-4C68-881B-5823CE5D0A5B}" type="pres">
      <dgm:prSet presAssocID="{508E9FCF-2167-4DB0-BFBB-A28600A01E96}" presName="tile3" presStyleLbl="node1" presStyleIdx="2" presStyleCnt="4" custFlipVert="1" custLinFactNeighborX="0" custLinFactNeighborY="1472"/>
      <dgm:spPr>
        <a:prstGeom prst="rect">
          <a:avLst/>
        </a:prstGeom>
      </dgm:spPr>
      <dgm:t>
        <a:bodyPr/>
        <a:lstStyle/>
        <a:p>
          <a:endParaRPr lang="it-IT"/>
        </a:p>
      </dgm:t>
    </dgm:pt>
    <dgm:pt modelId="{2D29427F-49AF-4D7C-B24A-E5D5D1D1D5F3}" type="pres">
      <dgm:prSet presAssocID="{508E9FCF-2167-4DB0-BFBB-A28600A01E9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702563-8BB7-49C7-8C04-37AA20650EA9}" type="pres">
      <dgm:prSet presAssocID="{508E9FCF-2167-4DB0-BFBB-A28600A01E96}" presName="tile4" presStyleLbl="node1" presStyleIdx="3" presStyleCnt="4" custFlipHor="1" custLinFactNeighborX="400" custLinFactNeighborY="1979"/>
      <dgm:spPr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endParaRPr lang="it-IT"/>
        </a:p>
      </dgm:t>
    </dgm:pt>
    <dgm:pt modelId="{F0134756-4111-435C-8F4B-44D47A5DC85E}" type="pres">
      <dgm:prSet presAssocID="{508E9FCF-2167-4DB0-BFBB-A28600A01E9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F9A7506-3D1C-4618-B1CB-38F119DAB98D}" type="pres">
      <dgm:prSet presAssocID="{508E9FCF-2167-4DB0-BFBB-A28600A01E96}" presName="centerTile" presStyleLbl="fgShp" presStyleIdx="0" presStyleCnt="1" custScaleX="72859" custScaleY="55902">
        <dgm:presLayoutVars>
          <dgm:chMax val="0"/>
          <dgm:chPref val="0"/>
        </dgm:presLayoutVars>
      </dgm:prSet>
      <dgm:spPr/>
      <dgm:t>
        <a:bodyPr/>
        <a:lstStyle/>
        <a:p>
          <a:endParaRPr lang="it-IT"/>
        </a:p>
      </dgm:t>
    </dgm:pt>
  </dgm:ptLst>
  <dgm:cxnLst>
    <dgm:cxn modelId="{D79BDF55-7BBC-4262-9A57-77A91C727DA5}" type="presOf" srcId="{49F6C28C-B0A9-4811-BBA2-9E26991DC73C}" destId="{AF9A7506-3D1C-4618-B1CB-38F119DAB98D}" srcOrd="0" destOrd="0" presId="urn:microsoft.com/office/officeart/2005/8/layout/matrix1"/>
    <dgm:cxn modelId="{E38C3E34-4451-411A-9397-506CCC00E513}" type="presOf" srcId="{ADB03423-620C-4D3D-828B-20DA54EAEA38}" destId="{BFAF86BD-73C7-447B-9432-A117D0162BE6}" srcOrd="0" destOrd="0" presId="urn:microsoft.com/office/officeart/2005/8/layout/matrix1"/>
    <dgm:cxn modelId="{3FBBA459-D005-4BE9-95E6-B69E270E142E}" srcId="{49F6C28C-B0A9-4811-BBA2-9E26991DC73C}" destId="{989F71CC-6BC6-4513-89FC-3B5352B9C5D2}" srcOrd="2" destOrd="0" parTransId="{C6DFCA34-1748-4646-B1AB-AC883A765AF1}" sibTransId="{95DC9DBC-EBAB-4B55-8F8C-4BD326C2AD6A}"/>
    <dgm:cxn modelId="{D4B6FA37-8F57-456B-BB2C-FA8F8E7B8893}" type="presOf" srcId="{5915B966-7E13-46CC-98C9-BB984B5B177D}" destId="{F0134756-4111-435C-8F4B-44D47A5DC85E}" srcOrd="1" destOrd="0" presId="urn:microsoft.com/office/officeart/2005/8/layout/matrix1"/>
    <dgm:cxn modelId="{5E68AB80-5F6B-4E02-A62F-2C51B5089757}" type="presOf" srcId="{ADB03423-620C-4D3D-828B-20DA54EAEA38}" destId="{DD968C21-B1CD-4946-9BE2-BE6DC418B360}" srcOrd="1" destOrd="0" presId="urn:microsoft.com/office/officeart/2005/8/layout/matrix1"/>
    <dgm:cxn modelId="{D3446EB7-FC52-47E5-8110-3E8995406D49}" srcId="{49F6C28C-B0A9-4811-BBA2-9E26991DC73C}" destId="{5915B966-7E13-46CC-98C9-BB984B5B177D}" srcOrd="3" destOrd="0" parTransId="{EFE67F50-ED9C-47A6-A9EC-FAAF884AADA8}" sibTransId="{C4D9F863-0227-44E4-BD96-8993B29ACF7D}"/>
    <dgm:cxn modelId="{A5502509-EDAB-4499-9FF4-4C678D75BE83}" srcId="{49F6C28C-B0A9-4811-BBA2-9E26991DC73C}" destId="{FF3B7A24-BDF7-4944-B92B-83318209ACAE}" srcOrd="8" destOrd="0" parTransId="{0F8D826E-DA0C-41DB-B2A1-F05CD38FE04C}" sibTransId="{89C377B2-F1C8-49F5-9606-1D8AD4961F6D}"/>
    <dgm:cxn modelId="{16D9C7BF-5429-4A77-8E60-EAD9AACE68F1}" srcId="{49F6C28C-B0A9-4811-BBA2-9E26991DC73C}" destId="{FA8C9CF3-9454-4893-82EC-EE63103C18F6}" srcOrd="6" destOrd="0" parTransId="{7F049C3D-0E27-4DDB-ACC1-47D1BDDE7C58}" sibTransId="{C689B420-5B05-40AB-B417-8C88DD8D54FA}"/>
    <dgm:cxn modelId="{DDBAC63C-1030-4F41-8564-14196E956D19}" type="presOf" srcId="{6977C685-9347-4E9D-9868-065EF7BD7D63}" destId="{76B90B5C-65E1-44D5-B9EC-2A69DC287E50}" srcOrd="0" destOrd="0" presId="urn:microsoft.com/office/officeart/2005/8/layout/matrix1"/>
    <dgm:cxn modelId="{569AB5F0-5F7B-4FE2-9DC7-154008D2B14B}" srcId="{49F6C28C-B0A9-4811-BBA2-9E26991DC73C}" destId="{ADB03423-620C-4D3D-828B-20DA54EAEA38}" srcOrd="0" destOrd="0" parTransId="{311609BE-CDB7-46FB-AB4B-C2AAEFE0CA29}" sibTransId="{949AF66F-8F91-4457-899E-370C2D8E6660}"/>
    <dgm:cxn modelId="{AEA06C00-44D3-4BA5-A73C-A5BF34BB2D75}" type="presOf" srcId="{5915B966-7E13-46CC-98C9-BB984B5B177D}" destId="{92702563-8BB7-49C7-8C04-37AA20650EA9}" srcOrd="0" destOrd="0" presId="urn:microsoft.com/office/officeart/2005/8/layout/matrix1"/>
    <dgm:cxn modelId="{34829935-596A-468B-A0C6-D80954AC8778}" type="presOf" srcId="{989F71CC-6BC6-4513-89FC-3B5352B9C5D2}" destId="{2D29427F-49AF-4D7C-B24A-E5D5D1D1D5F3}" srcOrd="1" destOrd="0" presId="urn:microsoft.com/office/officeart/2005/8/layout/matrix1"/>
    <dgm:cxn modelId="{92C88186-E5B1-4F1C-84B3-0B7B79870335}" srcId="{508E9FCF-2167-4DB0-BFBB-A28600A01E96}" destId="{49F6C28C-B0A9-4811-BBA2-9E26991DC73C}" srcOrd="0" destOrd="0" parTransId="{95F87F95-152F-4E6E-877B-D4775616BDF8}" sibTransId="{53E61AF4-10E7-4A28-884E-B68ABC3921E2}"/>
    <dgm:cxn modelId="{E6DB6095-71CE-4212-9439-18379E157B60}" type="presOf" srcId="{6977C685-9347-4E9D-9868-065EF7BD7D63}" destId="{1EDDBCCE-CC31-4AA0-90C1-D0E76A988DD5}" srcOrd="1" destOrd="0" presId="urn:microsoft.com/office/officeart/2005/8/layout/matrix1"/>
    <dgm:cxn modelId="{6F3C857A-7434-49C5-AC38-F4EC13ABDE17}" type="presOf" srcId="{989F71CC-6BC6-4513-89FC-3B5352B9C5D2}" destId="{87C8CFEA-AA69-4C68-881B-5823CE5D0A5B}" srcOrd="0" destOrd="0" presId="urn:microsoft.com/office/officeart/2005/8/layout/matrix1"/>
    <dgm:cxn modelId="{790FA236-6105-4D7B-9B01-C8F23F1DB377}" type="presOf" srcId="{508E9FCF-2167-4DB0-BFBB-A28600A01E96}" destId="{A91EF629-EAED-424C-B6EA-4A41E5F70258}" srcOrd="0" destOrd="0" presId="urn:microsoft.com/office/officeart/2005/8/layout/matrix1"/>
    <dgm:cxn modelId="{E8EE184C-E1DA-4E97-8BF6-DDDE1201E6A6}" srcId="{49F6C28C-B0A9-4811-BBA2-9E26991DC73C}" destId="{AAD4D763-3B25-431E-B83C-15A53211A2AA}" srcOrd="9" destOrd="0" parTransId="{8DE168E4-DD3B-4100-9937-87C4F60A0C5C}" sibTransId="{42E8EAC4-D128-4224-8694-37F171656430}"/>
    <dgm:cxn modelId="{58BA6614-368A-4019-ADA1-8E89E0AAB8D0}" srcId="{49F6C28C-B0A9-4811-BBA2-9E26991DC73C}" destId="{6977C685-9347-4E9D-9868-065EF7BD7D63}" srcOrd="1" destOrd="0" parTransId="{0627C92C-4F51-4563-B25E-D553ECA0F190}" sibTransId="{428A7E06-B9CA-44BA-9E63-067DD05B2118}"/>
    <dgm:cxn modelId="{E9E3852F-98A3-4196-8554-AB468C4A2831}" srcId="{49F6C28C-B0A9-4811-BBA2-9E26991DC73C}" destId="{57B7303E-6AD3-43CD-BFFB-05F635D54E1A}" srcOrd="4" destOrd="0" parTransId="{4A0CBE35-AB70-48C1-81E7-EA84008F5A53}" sibTransId="{1298D79B-AF06-4545-B6DE-791B3940F2E3}"/>
    <dgm:cxn modelId="{D3DA4E37-36B1-4EAD-86C3-7B83A924E6C4}" srcId="{49F6C28C-B0A9-4811-BBA2-9E26991DC73C}" destId="{08F9183C-4322-40A4-8580-5DBB0491FFE3}" srcOrd="7" destOrd="0" parTransId="{4B98D9F1-5BA7-43BB-BBEE-447E65B7945C}" sibTransId="{BE0837BE-248F-4894-B886-2C1EC37CF66E}"/>
    <dgm:cxn modelId="{B522DF9D-384D-4ADE-86E9-C2E299E7C3CD}" srcId="{49F6C28C-B0A9-4811-BBA2-9E26991DC73C}" destId="{5831D45D-44F2-4A7B-BE40-65B2A3773E4C}" srcOrd="10" destOrd="0" parTransId="{18A80CD4-9B1B-4095-B936-1FFE3B91FEBE}" sibTransId="{94A2D2B4-5273-4410-9121-8391AA96DE8E}"/>
    <dgm:cxn modelId="{9DABC6BB-DECB-4AAC-AC06-69F0D4DCF8F7}" srcId="{49F6C28C-B0A9-4811-BBA2-9E26991DC73C}" destId="{32C22004-DA00-46D9-8C8D-72C9EE4C0315}" srcOrd="5" destOrd="0" parTransId="{01A332E5-3CC1-4D59-AE6C-FF405D1EEC34}" sibTransId="{B0087C73-71F1-47BB-B60D-17F056720196}"/>
    <dgm:cxn modelId="{ED9CDBF5-D89F-45A0-92B9-260B11125434}" srcId="{49F6C28C-B0A9-4811-BBA2-9E26991DC73C}" destId="{EA46F226-8396-4935-8C1B-250F4C37D0E3}" srcOrd="11" destOrd="0" parTransId="{863C345C-962B-4790-AFCA-8904F6E0B3BC}" sibTransId="{A591545D-B338-43F2-B3F8-E37B32383209}"/>
    <dgm:cxn modelId="{D160EBED-29F2-487C-9179-6C982C9E243C}" type="presParOf" srcId="{A91EF629-EAED-424C-B6EA-4A41E5F70258}" destId="{01E92DC4-EA40-414B-8755-90D9EF26E4F8}" srcOrd="0" destOrd="0" presId="urn:microsoft.com/office/officeart/2005/8/layout/matrix1"/>
    <dgm:cxn modelId="{675DB3BE-13C7-450E-9335-8E6EAB4E4ED9}" type="presParOf" srcId="{01E92DC4-EA40-414B-8755-90D9EF26E4F8}" destId="{BFAF86BD-73C7-447B-9432-A117D0162BE6}" srcOrd="0" destOrd="0" presId="urn:microsoft.com/office/officeart/2005/8/layout/matrix1"/>
    <dgm:cxn modelId="{A569503C-60BF-441F-8568-01FF80873EE5}" type="presParOf" srcId="{01E92DC4-EA40-414B-8755-90D9EF26E4F8}" destId="{DD968C21-B1CD-4946-9BE2-BE6DC418B360}" srcOrd="1" destOrd="0" presId="urn:microsoft.com/office/officeart/2005/8/layout/matrix1"/>
    <dgm:cxn modelId="{8CFD8508-0EDF-43FB-895A-C6731C561C34}" type="presParOf" srcId="{01E92DC4-EA40-414B-8755-90D9EF26E4F8}" destId="{76B90B5C-65E1-44D5-B9EC-2A69DC287E50}" srcOrd="2" destOrd="0" presId="urn:microsoft.com/office/officeart/2005/8/layout/matrix1"/>
    <dgm:cxn modelId="{FC2DA034-BEC7-4111-A71E-705095B9208E}" type="presParOf" srcId="{01E92DC4-EA40-414B-8755-90D9EF26E4F8}" destId="{1EDDBCCE-CC31-4AA0-90C1-D0E76A988DD5}" srcOrd="3" destOrd="0" presId="urn:microsoft.com/office/officeart/2005/8/layout/matrix1"/>
    <dgm:cxn modelId="{E00B6976-8008-42E1-A725-B73EDA5D8349}" type="presParOf" srcId="{01E92DC4-EA40-414B-8755-90D9EF26E4F8}" destId="{87C8CFEA-AA69-4C68-881B-5823CE5D0A5B}" srcOrd="4" destOrd="0" presId="urn:microsoft.com/office/officeart/2005/8/layout/matrix1"/>
    <dgm:cxn modelId="{7AD94131-E48C-491F-9E3B-273D46502701}" type="presParOf" srcId="{01E92DC4-EA40-414B-8755-90D9EF26E4F8}" destId="{2D29427F-49AF-4D7C-B24A-E5D5D1D1D5F3}" srcOrd="5" destOrd="0" presId="urn:microsoft.com/office/officeart/2005/8/layout/matrix1"/>
    <dgm:cxn modelId="{BAE58CCB-AAC6-4C57-8247-B140FBBEDE09}" type="presParOf" srcId="{01E92DC4-EA40-414B-8755-90D9EF26E4F8}" destId="{92702563-8BB7-49C7-8C04-37AA20650EA9}" srcOrd="6" destOrd="0" presId="urn:microsoft.com/office/officeart/2005/8/layout/matrix1"/>
    <dgm:cxn modelId="{E5DF838F-CB8C-4C45-ACE1-D0746EE3E543}" type="presParOf" srcId="{01E92DC4-EA40-414B-8755-90D9EF26E4F8}" destId="{F0134756-4111-435C-8F4B-44D47A5DC85E}" srcOrd="7" destOrd="0" presId="urn:microsoft.com/office/officeart/2005/8/layout/matrix1"/>
    <dgm:cxn modelId="{DF399F70-1E01-43DB-A6F0-AE2A94D7C346}" type="presParOf" srcId="{A91EF629-EAED-424C-B6EA-4A41E5F70258}" destId="{AF9A7506-3D1C-4618-B1CB-38F119DAB98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622ED8-BF84-49C2-91BB-B1E728D81835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6663A31-8CB5-4556-9BB4-DF9C1E40FA05}">
      <dgm:prSet phldrT="[Testo]"/>
      <dgm:spPr>
        <a:gradFill flip="none" rotWithShape="1">
          <a:gsLst>
            <a:gs pos="2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</dgm:spPr>
      <dgm:t>
        <a:bodyPr/>
        <a:lstStyle/>
        <a:p>
          <a:pPr algn="ctr"/>
          <a:r>
            <a:rPr lang="it-IT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Attività di apprendimento</a:t>
          </a:r>
          <a:endParaRPr lang="it-IT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25FDD14-7A90-4029-BE8F-C257721E46F0}" type="parTrans" cxnId="{8C8C4591-ECBF-4798-8EB6-7B5AAA5BDAA5}">
      <dgm:prSet/>
      <dgm:spPr/>
      <dgm:t>
        <a:bodyPr/>
        <a:lstStyle/>
        <a:p>
          <a:endParaRPr lang="it-IT"/>
        </a:p>
      </dgm:t>
    </dgm:pt>
    <dgm:pt modelId="{609A3BA4-009D-4C27-9535-DC00FA848F62}" type="sibTrans" cxnId="{8C8C4591-ECBF-4798-8EB6-7B5AAA5BDAA5}">
      <dgm:prSet/>
      <dgm:spPr/>
      <dgm:t>
        <a:bodyPr/>
        <a:lstStyle/>
        <a:p>
          <a:endParaRPr lang="it-IT"/>
        </a:p>
      </dgm:t>
    </dgm:pt>
    <dgm:pt modelId="{5E4EF4CD-859E-4C1A-B3C1-F276A45F90BE}">
      <dgm:prSet phldrT="[Testo]" custT="1"/>
      <dgm:spPr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C0E615F-8E28-465A-A471-733BE7D08C68}" type="parTrans" cxnId="{15C70136-2C29-4C2C-B033-2391877A2456}">
      <dgm:prSet/>
      <dgm:spPr/>
      <dgm:t>
        <a:bodyPr/>
        <a:lstStyle/>
        <a:p>
          <a:endParaRPr lang="it-IT"/>
        </a:p>
      </dgm:t>
    </dgm:pt>
    <dgm:pt modelId="{9A24AF82-5A8C-42FB-A633-F72E0A091B37}" type="sibTrans" cxnId="{15C70136-2C29-4C2C-B033-2391877A2456}">
      <dgm:prSet/>
      <dgm:spPr/>
      <dgm:t>
        <a:bodyPr/>
        <a:lstStyle/>
        <a:p>
          <a:endParaRPr lang="it-IT"/>
        </a:p>
      </dgm:t>
    </dgm:pt>
    <dgm:pt modelId="{C155CCCF-7270-4FED-840D-487590061D1A}">
      <dgm:prSet/>
      <dgm:spPr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it-IT"/>
        </a:p>
      </dgm:t>
    </dgm:pt>
    <dgm:pt modelId="{59D66AB3-6520-4A94-9003-4284B97661AB}" type="parTrans" cxnId="{16EC171E-13BF-458D-AB63-413EE025F671}">
      <dgm:prSet/>
      <dgm:spPr/>
      <dgm:t>
        <a:bodyPr/>
        <a:lstStyle/>
        <a:p>
          <a:endParaRPr lang="it-IT"/>
        </a:p>
      </dgm:t>
    </dgm:pt>
    <dgm:pt modelId="{7E502AD8-5048-49E3-8ED4-39736A4B81A3}" type="sibTrans" cxnId="{16EC171E-13BF-458D-AB63-413EE025F671}">
      <dgm:prSet/>
      <dgm:spPr/>
      <dgm:t>
        <a:bodyPr/>
        <a:lstStyle/>
        <a:p>
          <a:endParaRPr lang="it-IT"/>
        </a:p>
      </dgm:t>
    </dgm:pt>
    <dgm:pt modelId="{14A99507-C53E-40A4-9C69-3C8A974F0B75}">
      <dgm:prSet phldrT="[Testo]"/>
      <dgm:spPr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it-IT" dirty="0"/>
        </a:p>
      </dgm:t>
    </dgm:pt>
    <dgm:pt modelId="{C006B16B-7968-436F-8254-556F3919E84F}" type="sibTrans" cxnId="{AAAA85B7-C9D4-4036-9C3D-1FE5D03FEC22}">
      <dgm:prSet/>
      <dgm:spPr/>
      <dgm:t>
        <a:bodyPr/>
        <a:lstStyle/>
        <a:p>
          <a:endParaRPr lang="it-IT"/>
        </a:p>
      </dgm:t>
    </dgm:pt>
    <dgm:pt modelId="{8BCA982C-387C-4DE8-B3FA-F5977841D539}" type="parTrans" cxnId="{AAAA85B7-C9D4-4036-9C3D-1FE5D03FEC22}">
      <dgm:prSet/>
      <dgm:spPr/>
      <dgm:t>
        <a:bodyPr/>
        <a:lstStyle/>
        <a:p>
          <a:endParaRPr lang="it-IT"/>
        </a:p>
      </dgm:t>
    </dgm:pt>
    <dgm:pt modelId="{2E3FD93E-AE95-4269-B29A-576394C0B8FE}" type="pres">
      <dgm:prSet presAssocID="{C5622ED8-BF84-49C2-91BB-B1E728D8183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3CDB91C-7326-4A2F-BCD7-F34269CE5661}" type="pres">
      <dgm:prSet presAssocID="{96663A31-8CB5-4556-9BB4-DF9C1E40FA05}" presName="roof" presStyleLbl="dkBgShp" presStyleIdx="0" presStyleCnt="2" custScaleY="40024" custLinFactNeighborY="-9490"/>
      <dgm:spPr/>
      <dgm:t>
        <a:bodyPr/>
        <a:lstStyle/>
        <a:p>
          <a:endParaRPr lang="it-IT"/>
        </a:p>
      </dgm:t>
    </dgm:pt>
    <dgm:pt modelId="{C5315BAE-D870-49D1-8EE0-FACB7AF2176F}" type="pres">
      <dgm:prSet presAssocID="{96663A31-8CB5-4556-9BB4-DF9C1E40FA05}" presName="pillars" presStyleCnt="0"/>
      <dgm:spPr/>
    </dgm:pt>
    <dgm:pt modelId="{706E03B8-76C0-4D98-8645-522A83F8B7C1}" type="pres">
      <dgm:prSet presAssocID="{96663A31-8CB5-4556-9BB4-DF9C1E40FA05}" presName="pillar1" presStyleLbl="node1" presStyleIdx="0" presStyleCnt="3" custScaleY="140676" custLinFactNeighborY="39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A7265D-5F19-463D-ADC5-A127DDF4DDBC}" type="pres">
      <dgm:prSet presAssocID="{C155CCCF-7270-4FED-840D-487590061D1A}" presName="pillarX" presStyleLbl="node1" presStyleIdx="1" presStyleCnt="3" custScaleY="140676" custLinFactNeighborY="39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E4080D-086B-457F-A493-A2600D948836}" type="pres">
      <dgm:prSet presAssocID="{14A99507-C53E-40A4-9C69-3C8A974F0B75}" presName="pillarX" presStyleLbl="node1" presStyleIdx="2" presStyleCnt="3" custScaleY="140676" custLinFactNeighborY="39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0B53A9-6642-4CAB-A57A-D168B22736BA}" type="pres">
      <dgm:prSet presAssocID="{96663A31-8CB5-4556-9BB4-DF9C1E40FA05}" presName="base" presStyleLbl="dkBgShp" presStyleIdx="1" presStyleCnt="2"/>
      <dgm:spPr>
        <a:noFill/>
      </dgm:spPr>
    </dgm:pt>
  </dgm:ptLst>
  <dgm:cxnLst>
    <dgm:cxn modelId="{B1B2E3C0-45F2-45FE-BE19-44B77E33ADB7}" type="presOf" srcId="{C5622ED8-BF84-49C2-91BB-B1E728D81835}" destId="{2E3FD93E-AE95-4269-B29A-576394C0B8FE}" srcOrd="0" destOrd="0" presId="urn:microsoft.com/office/officeart/2005/8/layout/hList3"/>
    <dgm:cxn modelId="{BF208825-6D22-4123-B70C-656ABD0B4554}" type="presOf" srcId="{14A99507-C53E-40A4-9C69-3C8A974F0B75}" destId="{D0E4080D-086B-457F-A493-A2600D948836}" srcOrd="0" destOrd="0" presId="urn:microsoft.com/office/officeart/2005/8/layout/hList3"/>
    <dgm:cxn modelId="{AAAA85B7-C9D4-4036-9C3D-1FE5D03FEC22}" srcId="{96663A31-8CB5-4556-9BB4-DF9C1E40FA05}" destId="{14A99507-C53E-40A4-9C69-3C8A974F0B75}" srcOrd="2" destOrd="0" parTransId="{8BCA982C-387C-4DE8-B3FA-F5977841D539}" sibTransId="{C006B16B-7968-436F-8254-556F3919E84F}"/>
    <dgm:cxn modelId="{259B235C-6D93-45F8-A34F-4B8325ECE036}" type="presOf" srcId="{5E4EF4CD-859E-4C1A-B3C1-F276A45F90BE}" destId="{706E03B8-76C0-4D98-8645-522A83F8B7C1}" srcOrd="0" destOrd="0" presId="urn:microsoft.com/office/officeart/2005/8/layout/hList3"/>
    <dgm:cxn modelId="{8C8C4591-ECBF-4798-8EB6-7B5AAA5BDAA5}" srcId="{C5622ED8-BF84-49C2-91BB-B1E728D81835}" destId="{96663A31-8CB5-4556-9BB4-DF9C1E40FA05}" srcOrd="0" destOrd="0" parTransId="{025FDD14-7A90-4029-BE8F-C257721E46F0}" sibTransId="{609A3BA4-009D-4C27-9535-DC00FA848F62}"/>
    <dgm:cxn modelId="{3C5E848A-4DD0-45AD-9CB3-02A6EE4844F1}" type="presOf" srcId="{C155CCCF-7270-4FED-840D-487590061D1A}" destId="{90A7265D-5F19-463D-ADC5-A127DDF4DDBC}" srcOrd="0" destOrd="0" presId="urn:microsoft.com/office/officeart/2005/8/layout/hList3"/>
    <dgm:cxn modelId="{16EC171E-13BF-458D-AB63-413EE025F671}" srcId="{96663A31-8CB5-4556-9BB4-DF9C1E40FA05}" destId="{C155CCCF-7270-4FED-840D-487590061D1A}" srcOrd="1" destOrd="0" parTransId="{59D66AB3-6520-4A94-9003-4284B97661AB}" sibTransId="{7E502AD8-5048-49E3-8ED4-39736A4B81A3}"/>
    <dgm:cxn modelId="{15C70136-2C29-4C2C-B033-2391877A2456}" srcId="{96663A31-8CB5-4556-9BB4-DF9C1E40FA05}" destId="{5E4EF4CD-859E-4C1A-B3C1-F276A45F90BE}" srcOrd="0" destOrd="0" parTransId="{6C0E615F-8E28-465A-A471-733BE7D08C68}" sibTransId="{9A24AF82-5A8C-42FB-A633-F72E0A091B37}"/>
    <dgm:cxn modelId="{B6ADDAC7-9A35-43EA-A335-BD83C3DCBFE9}" type="presOf" srcId="{96663A31-8CB5-4556-9BB4-DF9C1E40FA05}" destId="{D3CDB91C-7326-4A2F-BCD7-F34269CE5661}" srcOrd="0" destOrd="0" presId="urn:microsoft.com/office/officeart/2005/8/layout/hList3"/>
    <dgm:cxn modelId="{396647C1-EAC8-4FA0-9F1B-875C1621092C}" type="presParOf" srcId="{2E3FD93E-AE95-4269-B29A-576394C0B8FE}" destId="{D3CDB91C-7326-4A2F-BCD7-F34269CE5661}" srcOrd="0" destOrd="0" presId="urn:microsoft.com/office/officeart/2005/8/layout/hList3"/>
    <dgm:cxn modelId="{4C51672E-147D-4D80-BB3B-BEA8A52BEDE0}" type="presParOf" srcId="{2E3FD93E-AE95-4269-B29A-576394C0B8FE}" destId="{C5315BAE-D870-49D1-8EE0-FACB7AF2176F}" srcOrd="1" destOrd="0" presId="urn:microsoft.com/office/officeart/2005/8/layout/hList3"/>
    <dgm:cxn modelId="{45E512CD-2E60-4972-A86C-0E9AEC7B93DC}" type="presParOf" srcId="{C5315BAE-D870-49D1-8EE0-FACB7AF2176F}" destId="{706E03B8-76C0-4D98-8645-522A83F8B7C1}" srcOrd="0" destOrd="0" presId="urn:microsoft.com/office/officeart/2005/8/layout/hList3"/>
    <dgm:cxn modelId="{C6B16794-749F-409D-B733-FEB6E7C233D3}" type="presParOf" srcId="{C5315BAE-D870-49D1-8EE0-FACB7AF2176F}" destId="{90A7265D-5F19-463D-ADC5-A127DDF4DDBC}" srcOrd="1" destOrd="0" presId="urn:microsoft.com/office/officeart/2005/8/layout/hList3"/>
    <dgm:cxn modelId="{5DA920FD-4B1D-401E-B34C-5BA0C61C585B}" type="presParOf" srcId="{C5315BAE-D870-49D1-8EE0-FACB7AF2176F}" destId="{D0E4080D-086B-457F-A493-A2600D948836}" srcOrd="2" destOrd="0" presId="urn:microsoft.com/office/officeart/2005/8/layout/hList3"/>
    <dgm:cxn modelId="{A3F5DB81-1283-4FC1-ADF6-591E41F11672}" type="presParOf" srcId="{2E3FD93E-AE95-4269-B29A-576394C0B8FE}" destId="{A90B53A9-6642-4CAB-A57A-D168B22736B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ABD742-83E8-4FCA-805B-F517B84FBD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CE279CF-E442-4776-B727-684C8BAD3FD8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Le capacità emergevano </a:t>
          </a:r>
          <a:r>
            <a:rPr lang="it-IT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spontaneamente</a:t>
          </a:r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come conseguenza di interazioni tra le unità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E9486C9-D583-4934-9AAC-69CA6193AC0C}" type="parTrans" cxnId="{507D8E7C-A759-45E2-991C-36A47C62EA4F}">
      <dgm:prSet/>
      <dgm:spPr/>
      <dgm:t>
        <a:bodyPr/>
        <a:lstStyle/>
        <a:p>
          <a:endParaRPr lang="it-IT"/>
        </a:p>
      </dgm:t>
    </dgm:pt>
    <dgm:pt modelId="{B9B127C4-8177-4E9E-9027-F65D3182F3E6}" type="sibTrans" cxnId="{507D8E7C-A759-45E2-991C-36A47C62EA4F}">
      <dgm:prSet/>
      <dgm:spPr/>
      <dgm:t>
        <a:bodyPr/>
        <a:lstStyle/>
        <a:p>
          <a:endParaRPr lang="it-IT"/>
        </a:p>
      </dgm:t>
    </dgm:pt>
    <dgm:pt modelId="{44E49643-5C61-429F-B9DD-65F446606342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Semplici elementi di elaborazione possedevano capacità computazionali dal </a:t>
          </a:r>
          <a:r>
            <a:rPr lang="it-IT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comportamento collettivo</a:t>
          </a:r>
          <a:endParaRPr lang="it-IT" b="1" dirty="0">
            <a:solidFill>
              <a:schemeClr val="accent2">
                <a:lumMod val="7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46416A3-510B-47C2-A3DD-3EE8B619DD04}" type="sibTrans" cxnId="{D9B3F3B9-AB56-4734-9491-9F4D4B04A264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16AE087E-8258-4CDE-9FCB-AE11BA864245}" type="parTrans" cxnId="{D9B3F3B9-AB56-4734-9491-9F4D4B04A264}">
      <dgm:prSet/>
      <dgm:spPr/>
      <dgm:t>
        <a:bodyPr/>
        <a:lstStyle/>
        <a:p>
          <a:endParaRPr lang="it-IT"/>
        </a:p>
      </dgm:t>
    </dgm:pt>
    <dgm:pt modelId="{C8B66D6D-CC1D-4BAC-94D0-49A082C48B3B}" type="pres">
      <dgm:prSet presAssocID="{AAABD742-83E8-4FCA-805B-F517B84FBD23}" presName="Name0" presStyleCnt="0">
        <dgm:presLayoutVars>
          <dgm:dir/>
          <dgm:resizeHandles val="exact"/>
        </dgm:presLayoutVars>
      </dgm:prSet>
      <dgm:spPr/>
    </dgm:pt>
    <dgm:pt modelId="{9B6FE7CA-AC1C-41F1-85D9-7FC03652933A}" type="pres">
      <dgm:prSet presAssocID="{44E49643-5C61-429F-B9DD-65F446606342}" presName="node" presStyleLbl="node1" presStyleIdx="0" presStyleCnt="2" custScaleX="28311" custScaleY="23149" custLinFactNeighborX="524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38C266B5-C624-4FF8-AD4B-285D8A3279A1}" type="pres">
      <dgm:prSet presAssocID="{346416A3-510B-47C2-A3DD-3EE8B619DD04}" presName="sibTrans" presStyleLbl="sibTrans2D1" presStyleIdx="0" presStyleCnt="1" custScaleX="35393" custScaleY="15552"/>
      <dgm:spPr/>
      <dgm:t>
        <a:bodyPr/>
        <a:lstStyle/>
        <a:p>
          <a:endParaRPr lang="it-IT"/>
        </a:p>
      </dgm:t>
    </dgm:pt>
    <dgm:pt modelId="{0EB34547-52F6-4787-BD32-6CE3BED59916}" type="pres">
      <dgm:prSet presAssocID="{346416A3-510B-47C2-A3DD-3EE8B619DD04}" presName="connectorText" presStyleLbl="sibTrans2D1" presStyleIdx="0" presStyleCnt="1"/>
      <dgm:spPr/>
      <dgm:t>
        <a:bodyPr/>
        <a:lstStyle/>
        <a:p>
          <a:endParaRPr lang="it-IT"/>
        </a:p>
      </dgm:t>
    </dgm:pt>
    <dgm:pt modelId="{F3CD990E-132A-43F6-B6DF-C2F53990E9CC}" type="pres">
      <dgm:prSet presAssocID="{6CE279CF-E442-4776-B727-684C8BAD3FD8}" presName="node" presStyleLbl="node1" presStyleIdx="1" presStyleCnt="2" custScaleX="28311" custScaleY="23149" custLinFactNeighborX="-524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FFA083D-FB86-4F1A-A08F-A0F65E844F72}" type="presOf" srcId="{6CE279CF-E442-4776-B727-684C8BAD3FD8}" destId="{F3CD990E-132A-43F6-B6DF-C2F53990E9CC}" srcOrd="0" destOrd="0" presId="urn:microsoft.com/office/officeart/2005/8/layout/process1"/>
    <dgm:cxn modelId="{5606698C-2951-423B-8DE4-9CB8FC483422}" type="presOf" srcId="{AAABD742-83E8-4FCA-805B-F517B84FBD23}" destId="{C8B66D6D-CC1D-4BAC-94D0-49A082C48B3B}" srcOrd="0" destOrd="0" presId="urn:microsoft.com/office/officeart/2005/8/layout/process1"/>
    <dgm:cxn modelId="{D9B3F3B9-AB56-4734-9491-9F4D4B04A264}" srcId="{AAABD742-83E8-4FCA-805B-F517B84FBD23}" destId="{44E49643-5C61-429F-B9DD-65F446606342}" srcOrd="0" destOrd="0" parTransId="{16AE087E-8258-4CDE-9FCB-AE11BA864245}" sibTransId="{346416A3-510B-47C2-A3DD-3EE8B619DD04}"/>
    <dgm:cxn modelId="{8628AB02-92E8-4F85-8CCA-83F4F639E4C7}" type="presOf" srcId="{346416A3-510B-47C2-A3DD-3EE8B619DD04}" destId="{0EB34547-52F6-4787-BD32-6CE3BED59916}" srcOrd="1" destOrd="0" presId="urn:microsoft.com/office/officeart/2005/8/layout/process1"/>
    <dgm:cxn modelId="{450F0862-F88B-47D7-9A79-8DECE9B70756}" type="presOf" srcId="{346416A3-510B-47C2-A3DD-3EE8B619DD04}" destId="{38C266B5-C624-4FF8-AD4B-285D8A3279A1}" srcOrd="0" destOrd="0" presId="urn:microsoft.com/office/officeart/2005/8/layout/process1"/>
    <dgm:cxn modelId="{C6A54BE1-A732-4E1E-9AE6-CFC6545503AF}" type="presOf" srcId="{44E49643-5C61-429F-B9DD-65F446606342}" destId="{9B6FE7CA-AC1C-41F1-85D9-7FC03652933A}" srcOrd="0" destOrd="0" presId="urn:microsoft.com/office/officeart/2005/8/layout/process1"/>
    <dgm:cxn modelId="{507D8E7C-A759-45E2-991C-36A47C62EA4F}" srcId="{AAABD742-83E8-4FCA-805B-F517B84FBD23}" destId="{6CE279CF-E442-4776-B727-684C8BAD3FD8}" srcOrd="1" destOrd="0" parTransId="{EE9486C9-D583-4934-9AAC-69CA6193AC0C}" sibTransId="{B9B127C4-8177-4E9E-9027-F65D3182F3E6}"/>
    <dgm:cxn modelId="{579FE5E0-645E-4139-B32A-F291A99678C8}" type="presParOf" srcId="{C8B66D6D-CC1D-4BAC-94D0-49A082C48B3B}" destId="{9B6FE7CA-AC1C-41F1-85D9-7FC03652933A}" srcOrd="0" destOrd="0" presId="urn:microsoft.com/office/officeart/2005/8/layout/process1"/>
    <dgm:cxn modelId="{E4DDD744-ECA9-4579-9B84-39C804A28169}" type="presParOf" srcId="{C8B66D6D-CC1D-4BAC-94D0-49A082C48B3B}" destId="{38C266B5-C624-4FF8-AD4B-285D8A3279A1}" srcOrd="1" destOrd="0" presId="urn:microsoft.com/office/officeart/2005/8/layout/process1"/>
    <dgm:cxn modelId="{6D728829-BBB9-43CF-9DE5-5BEC05A59922}" type="presParOf" srcId="{38C266B5-C624-4FF8-AD4B-285D8A3279A1}" destId="{0EB34547-52F6-4787-BD32-6CE3BED59916}" srcOrd="0" destOrd="0" presId="urn:microsoft.com/office/officeart/2005/8/layout/process1"/>
    <dgm:cxn modelId="{4531C3E9-3C8C-4EFF-B83D-578EE7EA27F5}" type="presParOf" srcId="{C8B66D6D-CC1D-4BAC-94D0-49A082C48B3B}" destId="{F3CD990E-132A-43F6-B6DF-C2F53990E9C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Problemi di </a:t>
          </a:r>
          <a:r>
            <a:rPr lang="it-IT" sz="16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classiﬁcazione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Risoluzione di problemi d’ottimizzazione </a:t>
          </a:r>
          <a:r>
            <a:rPr lang="it-IT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combinatoriale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Costruzione di memorie associative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3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3"/>
      <dgm:spPr/>
    </dgm:pt>
    <dgm:pt modelId="{C34E283D-B5ED-4E97-B994-E62462BD65EA}" type="pres">
      <dgm:prSet presAssocID="{AD122D76-1254-4E83-8BEE-2755024A5AEE}" presName="dstNode" presStyleLbl="node1" presStyleIdx="0" presStyleCnt="3"/>
      <dgm:spPr/>
    </dgm:pt>
    <dgm:pt modelId="{D09AB5C7-040C-4CF2-9B68-2610DF145221}" type="pres">
      <dgm:prSet presAssocID="{3F1D79E3-5604-4457-B266-73FF8A28F60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7557DD-6187-444A-9956-D8446725080F}" type="pres">
      <dgm:prSet presAssocID="{3F1D79E3-5604-4457-B266-73FF8A28F607}" presName="accent_1" presStyleCnt="0"/>
      <dgm:spPr/>
    </dgm:pt>
    <dgm:pt modelId="{F4DA495B-5356-4E7B-B589-EA3012765D85}" type="pres">
      <dgm:prSet presAssocID="{3F1D79E3-5604-4457-B266-73FF8A28F607}" presName="accentRepeatNode" presStyleLbl="solidFgAcc1" presStyleIdx="0" presStyleCnt="3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EC98879-77B6-4DC5-B90F-97D25A988C98}" type="pres">
      <dgm:prSet presAssocID="{20B175DD-7E08-463B-9C21-76783A7F7C1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26E5D77-2DB4-4DED-8160-B86E57575019}" type="pres">
      <dgm:prSet presAssocID="{20B175DD-7E08-463B-9C21-76783A7F7C16}" presName="accent_2" presStyleCnt="0"/>
      <dgm:spPr/>
    </dgm:pt>
    <dgm:pt modelId="{F886C767-D125-430D-8F74-575DA77CC850}" type="pres">
      <dgm:prSet presAssocID="{20B175DD-7E08-463B-9C21-76783A7F7C16}" presName="accentRepeatNode" presStyleLbl="solidFgAcc1" presStyleIdx="1" presStyleCnt="3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7D5CD372-6301-41D3-BF74-7B1ED61B5E9B}" type="pres">
      <dgm:prSet presAssocID="{5049BDE0-8ABE-48E4-92E5-99F8D56D0E45}" presName="text_3" presStyleLbl="node1" presStyleIdx="2" presStyleCnt="3" custLinFactNeighborX="35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5CFF136-6173-4B82-96E1-D2556276CD39}" type="pres">
      <dgm:prSet presAssocID="{5049BDE0-8ABE-48E4-92E5-99F8D56D0E45}" presName="accent_3" presStyleCnt="0"/>
      <dgm:spPr/>
    </dgm:pt>
    <dgm:pt modelId="{F51EF33D-D97A-4A1D-B6AD-3106C6EA8F7C}" type="pres">
      <dgm:prSet presAssocID="{5049BDE0-8ABE-48E4-92E5-99F8D56D0E45}" presName="accentRepeatNode" presStyleLbl="solidFgAcc1" presStyleIdx="2" presStyleCnt="3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941885C7-F71F-4976-8D93-5BAF39C109A7}" type="presOf" srcId="{3F1D79E3-5604-4457-B266-73FF8A28F607}" destId="{D09AB5C7-040C-4CF2-9B68-2610DF145221}" srcOrd="0" destOrd="0" presId="urn:microsoft.com/office/officeart/2008/layout/VerticalCurvedList"/>
    <dgm:cxn modelId="{6F6BB364-614B-4374-99AE-50971FC39B38}" srcId="{AD122D76-1254-4E83-8BEE-2755024A5AEE}" destId="{5049BDE0-8ABE-48E4-92E5-99F8D56D0E45}" srcOrd="2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1" destOrd="0" parTransId="{8DBFF6FF-7D44-4ED0-9093-DCCA4D41E2F2}" sibTransId="{69A9C8A6-BB63-4108-A7B3-D127A24D41FD}"/>
    <dgm:cxn modelId="{07B05DF4-B0F5-4A67-80A8-EA04F3D662ED}" type="presOf" srcId="{9686C5DB-BDD4-427E-8885-A45CF295923B}" destId="{C646F95F-9C19-40E5-8BA7-EF8F9939832A}" srcOrd="0" destOrd="0" presId="urn:microsoft.com/office/officeart/2008/layout/VerticalCurvedList"/>
    <dgm:cxn modelId="{F2C9E08F-04E7-45BA-A710-1BB72F0CB787}" type="presOf" srcId="{5049BDE0-8ABE-48E4-92E5-99F8D56D0E45}" destId="{7D5CD372-6301-41D3-BF74-7B1ED61B5E9B}" srcOrd="0" destOrd="0" presId="urn:microsoft.com/office/officeart/2008/layout/VerticalCurvedList"/>
    <dgm:cxn modelId="{34C972D9-C637-490E-8537-B16E67100915}" srcId="{AD122D76-1254-4E83-8BEE-2755024A5AEE}" destId="{3F1D79E3-5604-4457-B266-73FF8A28F607}" srcOrd="0" destOrd="0" parTransId="{56A532A8-8536-4083-B93A-E715EE8BC077}" sibTransId="{9686C5DB-BDD4-427E-8885-A45CF295923B}"/>
    <dgm:cxn modelId="{56F16383-AA8A-414C-ABA4-E20EF7C61160}" type="presOf" srcId="{20B175DD-7E08-463B-9C21-76783A7F7C16}" destId="{1EC98879-77B6-4DC5-B90F-97D25A988C98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977604D-356C-4A18-B1AB-E8F278615C6C}" type="presParOf" srcId="{15955503-FB93-4E2D-85B7-D0CF8D3B41F5}" destId="{D09AB5C7-040C-4CF2-9B68-2610DF145221}" srcOrd="1" destOrd="0" presId="urn:microsoft.com/office/officeart/2008/layout/VerticalCurvedList"/>
    <dgm:cxn modelId="{B4B871A3-B839-43E9-A9E9-233491DA24BE}" type="presParOf" srcId="{15955503-FB93-4E2D-85B7-D0CF8D3B41F5}" destId="{3E7557DD-6187-444A-9956-D8446725080F}" srcOrd="2" destOrd="0" presId="urn:microsoft.com/office/officeart/2008/layout/VerticalCurvedList"/>
    <dgm:cxn modelId="{BD7BF9F6-5273-4C80-AE9C-07D8ADC76906}" type="presParOf" srcId="{3E7557DD-6187-444A-9956-D8446725080F}" destId="{F4DA495B-5356-4E7B-B589-EA3012765D85}" srcOrd="0" destOrd="0" presId="urn:microsoft.com/office/officeart/2008/layout/VerticalCurvedList"/>
    <dgm:cxn modelId="{CEC1F6AE-E7B4-4AC8-A0F7-3C06DD125F34}" type="presParOf" srcId="{15955503-FB93-4E2D-85B7-D0CF8D3B41F5}" destId="{1EC98879-77B6-4DC5-B90F-97D25A988C98}" srcOrd="3" destOrd="0" presId="urn:microsoft.com/office/officeart/2008/layout/VerticalCurvedList"/>
    <dgm:cxn modelId="{8B90107A-8579-4A2A-837B-880188DD2CD7}" type="presParOf" srcId="{15955503-FB93-4E2D-85B7-D0CF8D3B41F5}" destId="{026E5D77-2DB4-4DED-8160-B86E57575019}" srcOrd="4" destOrd="0" presId="urn:microsoft.com/office/officeart/2008/layout/VerticalCurvedList"/>
    <dgm:cxn modelId="{FDB34F0F-159B-4973-9213-17C81BB88ABC}" type="presParOf" srcId="{026E5D77-2DB4-4DED-8160-B86E57575019}" destId="{F886C767-D125-430D-8F74-575DA77CC850}" srcOrd="0" destOrd="0" presId="urn:microsoft.com/office/officeart/2008/layout/VerticalCurvedList"/>
    <dgm:cxn modelId="{469C9B90-9908-4EE4-8D9D-0C05EEBBDDBF}" type="presParOf" srcId="{15955503-FB93-4E2D-85B7-D0CF8D3B41F5}" destId="{7D5CD372-6301-41D3-BF74-7B1ED61B5E9B}" srcOrd="5" destOrd="0" presId="urn:microsoft.com/office/officeart/2008/layout/VerticalCurvedList"/>
    <dgm:cxn modelId="{D9359C05-1D82-48DF-B249-7C3244B8833A}" type="presParOf" srcId="{15955503-FB93-4E2D-85B7-D0CF8D3B41F5}" destId="{85CFF136-6173-4B82-96E1-D2556276CD39}" srcOrd="6" destOrd="0" presId="urn:microsoft.com/office/officeart/2008/layout/VerticalCurvedList"/>
    <dgm:cxn modelId="{1E796340-87BC-46F8-9DA7-D20BE030C086}" type="presParOf" srcId="{85CFF136-6173-4B82-96E1-D2556276CD39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E3FA9AA-A3C8-4E95-BE82-AAB6FDF0E0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97A1FC-10A6-4A35-91B6-A8545A20F157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8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Architettura</a:t>
          </a:r>
          <a:endParaRPr lang="it-IT" sz="28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931C381-48EA-4D42-96DF-AB40C70DEB4D}" type="parTrans" cxnId="{AF3C7312-6E67-4F0C-A9DD-30D02B1E1BF6}">
      <dgm:prSet/>
      <dgm:spPr/>
      <dgm:t>
        <a:bodyPr/>
        <a:lstStyle/>
        <a:p>
          <a:endParaRPr lang="it-IT"/>
        </a:p>
      </dgm:t>
    </dgm:pt>
    <dgm:pt modelId="{41D9150A-1999-4CFE-8123-CB13FC11144B}" type="sibTrans" cxnId="{AF3C7312-6E67-4F0C-A9DD-30D02B1E1BF6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AF9A56C-261D-4E2A-801F-B83A737DD143}">
          <dgm:prSet phldrT="[Testo]" custT="1"/>
          <dgm:spPr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dgm:spPr>
          <dgm:t>
            <a:bodyPr/>
            <a:lstStyle/>
            <a:p>
              <a:r>
                <a:rPr lang="it-IT" sz="1600" dirty="0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Completamene connessa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m:oMathPara>
              </a14:m>
              <a:endParaRPr lang="it-I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AAF9A56C-261D-4E2A-801F-B83A737DD143}">
          <dgm:prSet phldrT="[Testo]" custT="1"/>
          <dgm:spPr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dgm:spPr>
          <dgm:t>
            <a:bodyPr/>
            <a:lstStyle/>
            <a:p>
              <a:r>
                <a:rPr lang="it-IT" sz="1600" dirty="0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Completamene connessa</a:t>
              </a:r>
            </a:p>
            <a:p>
              <a:r>
                <a:rPr lang="it-IT" sz="16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𝑤_(𝑖,𝑗)=𝑤_(𝑗,𝑖)  </a:t>
              </a:r>
              <a:r>
                <a:rPr lang="it-IT" sz="1600" b="0" i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∀𝑖,𝑗</a:t>
              </a:r>
              <a:endParaRPr lang="it-I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47A0BC0-CD3B-4D84-A308-C09916B85681}" type="parTrans" cxnId="{3F1D85CD-7BF4-498B-8F2E-F8288466F9A8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6530B453-3046-4360-B0DD-6F8A57F331B3}" type="sibTrans" cxnId="{3F1D85CD-7BF4-498B-8F2E-F8288466F9A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7D35F30-5A97-41C1-9448-BFF03235DBD5}">
          <dgm:prSet phldrT="[Testo]"/>
          <dgm:spPr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dgm:spPr>
          <dgm:t>
            <a:bodyPr/>
            <a:lstStyle/>
            <a:p>
              <a:r>
                <a:rPr lang="it-IT" dirty="0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 </a:t>
              </a:r>
              <a:r>
                <a:rPr lang="it-IT" dirty="0" err="1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autoconessioni</a:t>
              </a:r>
              <a:endParaRPr lang="it-IT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14:m>
                <m:oMath xmlns:m="http://schemas.openxmlformats.org/officeDocument/2006/math">
                  <m:sSub>
                    <m:sSubPr>
                      <m:ctrlP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it-IT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=0  </m:t>
                  </m:r>
                  <m:r>
                    <a:rPr lang="it-IT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∀</m:t>
                  </m:r>
                  <m:r>
                    <a:rPr lang="it-IT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</m:t>
                  </m:r>
                  <m:r>
                    <a:rPr lang="it-IT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t-IT" dirty="0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endParaRPr lang="it-IT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17D35F30-5A97-41C1-9448-BFF03235DBD5}">
          <dgm:prSet phldrT="[Testo]"/>
          <dgm:spPr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</dgm:spPr>
          <dgm:t>
            <a:bodyPr/>
            <a:lstStyle/>
            <a:p>
              <a:r>
                <a:rPr lang="it-IT" dirty="0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 </a:t>
              </a:r>
              <a:r>
                <a:rPr lang="it-IT" dirty="0" err="1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autoconessioni</a:t>
              </a:r>
              <a:endParaRPr lang="it-IT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r>
                <a:rPr lang="it-IT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𝑤_(𝑖,𝑖)=0  </a:t>
              </a:r>
              <a:r>
                <a:rPr lang="it-IT" b="0" i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∀𝑖</a:t>
              </a:r>
              <a:r>
                <a:rPr lang="it-IT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it-IT" dirty="0" smtClean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endParaRPr lang="it-IT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379DC574-0BB8-424B-B6E4-1BF0E1B3D78D}" type="parTrans" cxnId="{45391358-2135-438C-B3AD-1AFB423CDEC1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E5412468-A772-4A77-AD76-07957EF6AEDF}" type="sibTrans" cxnId="{45391358-2135-438C-B3AD-1AFB423CDEC1}">
      <dgm:prSet/>
      <dgm:spPr/>
      <dgm:t>
        <a:bodyPr/>
        <a:lstStyle/>
        <a:p>
          <a:endParaRPr lang="it-IT"/>
        </a:p>
      </dgm:t>
    </dgm:pt>
    <dgm:pt modelId="{A5127CC0-7516-4CA9-ACAC-33AE8F664493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 a gradino  o soglia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A113A6-9798-4A2B-8879-3936D49F0598}" type="parTrans" cxnId="{844D0C50-C0BE-47EF-BD51-E82BBCF540ED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B08F09EF-3FCE-430E-AB36-8E9007FA1555}" type="sibTrans" cxnId="{844D0C50-C0BE-47EF-BD51-E82BBCF540ED}">
      <dgm:prSet/>
      <dgm:spPr/>
      <dgm:t>
        <a:bodyPr/>
        <a:lstStyle/>
        <a:p>
          <a:endParaRPr lang="it-IT"/>
        </a:p>
      </dgm:t>
    </dgm:pt>
    <dgm:pt modelId="{516243B7-65D4-43A5-8E89-18B8AA580824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Unità di input=unità di output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66CD9AC-A1BE-49D2-A69C-2C7BE50B9BDC}" type="parTrans" cxnId="{0FBD72B3-1FB4-41C1-91A8-00BBA807D6FB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0ABA89AE-2BFC-45EF-B020-C947F31FE7BB}" type="sibTrans" cxnId="{0FBD72B3-1FB4-41C1-91A8-00BBA807D6FB}">
      <dgm:prSet/>
      <dgm:spPr/>
      <dgm:t>
        <a:bodyPr/>
        <a:lstStyle/>
        <a:p>
          <a:endParaRPr lang="it-IT"/>
        </a:p>
      </dgm:t>
    </dgm:pt>
    <dgm:pt modelId="{1E2D98DD-612B-47A6-A19F-C915A809107E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Matrice dei pesi simmetrica 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EB9FC05-A375-417E-9C71-DE49B2E72D00}" type="parTrans" cxnId="{8A1DFFCD-86FF-40D9-9040-91241DA3498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7CF7FA4-2B80-460F-AA03-3FA4567FEC22}" type="sibTrans" cxnId="{8A1DFFCD-86FF-40D9-9040-91241DA34989}">
      <dgm:prSet/>
      <dgm:spPr/>
      <dgm:t>
        <a:bodyPr/>
        <a:lstStyle/>
        <a:p>
          <a:endParaRPr lang="it-IT"/>
        </a:p>
      </dgm:t>
    </dgm:pt>
    <dgm:pt modelId="{1141A7D5-F7FE-422D-83B1-CC0C9F005F33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Rete ricorrente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67188BD-99A9-4072-9877-AFFB46F1D8E7}" type="parTrans" cxnId="{37BE8DC7-4FB8-40F5-9C4C-AC8095BB4E28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B9432EA0-4819-4A90-B2BE-CAADBFCEE63C}" type="sibTrans" cxnId="{37BE8DC7-4FB8-40F5-9C4C-AC8095BB4E28}">
      <dgm:prSet/>
      <dgm:spPr/>
      <dgm:t>
        <a:bodyPr/>
        <a:lstStyle/>
        <a:p>
          <a:endParaRPr lang="it-IT"/>
        </a:p>
      </dgm:t>
    </dgm:pt>
    <dgm:pt modelId="{789FCCA6-592A-4C54-B2D1-20F30C304E8B}" type="pres">
      <dgm:prSet presAssocID="{8E3FA9AA-A3C8-4E95-BE82-AAB6FDF0E0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78904F8-074C-475F-8FC3-026C4B8E281F}" type="pres">
      <dgm:prSet presAssocID="{4697A1FC-10A6-4A35-91B6-A8545A20F157}" presName="root1" presStyleCnt="0"/>
      <dgm:spPr/>
    </dgm:pt>
    <dgm:pt modelId="{25359281-83F0-48A2-879E-2CBEC13181E3}" type="pres">
      <dgm:prSet presAssocID="{4697A1FC-10A6-4A35-91B6-A8545A20F157}" presName="LevelOneTextNode" presStyleLbl="node0" presStyleIdx="0" presStyleCnt="1" custScaleY="8876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32866F2-A2C2-4B41-A4F0-C130F625D981}" type="pres">
      <dgm:prSet presAssocID="{4697A1FC-10A6-4A35-91B6-A8545A20F157}" presName="level2hierChild" presStyleCnt="0"/>
      <dgm:spPr/>
    </dgm:pt>
    <dgm:pt modelId="{D3178E42-3905-46B9-9EF0-0B6DA3A15F5F}" type="pres">
      <dgm:prSet presAssocID="{847A0BC0-CD3B-4D84-A308-C09916B85681}" presName="conn2-1" presStyleLbl="parChTrans1D2" presStyleIdx="0" presStyleCnt="6"/>
      <dgm:spPr/>
      <dgm:t>
        <a:bodyPr/>
        <a:lstStyle/>
        <a:p>
          <a:endParaRPr lang="it-IT"/>
        </a:p>
      </dgm:t>
    </dgm:pt>
    <dgm:pt modelId="{C5169F03-B090-4A95-9FF4-D7F659F67090}" type="pres">
      <dgm:prSet presAssocID="{847A0BC0-CD3B-4D84-A308-C09916B85681}" presName="connTx" presStyleLbl="parChTrans1D2" presStyleIdx="0" presStyleCnt="6"/>
      <dgm:spPr/>
      <dgm:t>
        <a:bodyPr/>
        <a:lstStyle/>
        <a:p>
          <a:endParaRPr lang="it-IT"/>
        </a:p>
      </dgm:t>
    </dgm:pt>
    <dgm:pt modelId="{F53CE2A3-B89E-4203-B390-09D1A88435B7}" type="pres">
      <dgm:prSet presAssocID="{AAF9A56C-261D-4E2A-801F-B83A737DD143}" presName="root2" presStyleCnt="0"/>
      <dgm:spPr/>
    </dgm:pt>
    <dgm:pt modelId="{3EC97DB0-D32B-4559-A36A-21B95210A9B4}" type="pres">
      <dgm:prSet presAssocID="{AAF9A56C-261D-4E2A-801F-B83A737DD143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B5DC7DF-0AEE-4A0A-A92B-791BA52210F0}" type="pres">
      <dgm:prSet presAssocID="{AAF9A56C-261D-4E2A-801F-B83A737DD143}" presName="level3hierChild" presStyleCnt="0"/>
      <dgm:spPr/>
    </dgm:pt>
    <dgm:pt modelId="{4C8C19E9-E856-4BC4-ABFC-0F9B930013C4}" type="pres">
      <dgm:prSet presAssocID="{379DC574-0BB8-424B-B6E4-1BF0E1B3D78D}" presName="conn2-1" presStyleLbl="parChTrans1D2" presStyleIdx="1" presStyleCnt="6"/>
      <dgm:spPr/>
      <dgm:t>
        <a:bodyPr/>
        <a:lstStyle/>
        <a:p>
          <a:endParaRPr lang="it-IT"/>
        </a:p>
      </dgm:t>
    </dgm:pt>
    <dgm:pt modelId="{44EC24B1-5E5F-4BD1-9538-D5F50A8533AB}" type="pres">
      <dgm:prSet presAssocID="{379DC574-0BB8-424B-B6E4-1BF0E1B3D78D}" presName="connTx" presStyleLbl="parChTrans1D2" presStyleIdx="1" presStyleCnt="6"/>
      <dgm:spPr/>
      <dgm:t>
        <a:bodyPr/>
        <a:lstStyle/>
        <a:p>
          <a:endParaRPr lang="it-IT"/>
        </a:p>
      </dgm:t>
    </dgm:pt>
    <dgm:pt modelId="{240E79B3-C5B3-449F-A5A4-3C6932319055}" type="pres">
      <dgm:prSet presAssocID="{17D35F30-5A97-41C1-9448-BFF03235DBD5}" presName="root2" presStyleCnt="0"/>
      <dgm:spPr/>
    </dgm:pt>
    <dgm:pt modelId="{B5B0A97D-0590-4356-A876-0756F065D5A2}" type="pres">
      <dgm:prSet presAssocID="{17D35F30-5A97-41C1-9448-BFF03235DBD5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9737B02-9848-47ED-8CA7-57C954EDC5B3}" type="pres">
      <dgm:prSet presAssocID="{17D35F30-5A97-41C1-9448-BFF03235DBD5}" presName="level3hierChild" presStyleCnt="0"/>
      <dgm:spPr/>
    </dgm:pt>
    <dgm:pt modelId="{28CDB0FC-8C03-4C91-BF42-47AC9A4A17D0}" type="pres">
      <dgm:prSet presAssocID="{1EB9FC05-A375-417E-9C71-DE49B2E72D00}" presName="conn2-1" presStyleLbl="parChTrans1D2" presStyleIdx="2" presStyleCnt="6"/>
      <dgm:spPr/>
      <dgm:t>
        <a:bodyPr/>
        <a:lstStyle/>
        <a:p>
          <a:endParaRPr lang="it-IT"/>
        </a:p>
      </dgm:t>
    </dgm:pt>
    <dgm:pt modelId="{27B1F980-8607-4396-BE47-9A439FC1424C}" type="pres">
      <dgm:prSet presAssocID="{1EB9FC05-A375-417E-9C71-DE49B2E72D00}" presName="connTx" presStyleLbl="parChTrans1D2" presStyleIdx="2" presStyleCnt="6"/>
      <dgm:spPr/>
      <dgm:t>
        <a:bodyPr/>
        <a:lstStyle/>
        <a:p>
          <a:endParaRPr lang="it-IT"/>
        </a:p>
      </dgm:t>
    </dgm:pt>
    <dgm:pt modelId="{1B723E25-A368-4707-893F-777003226CBF}" type="pres">
      <dgm:prSet presAssocID="{1E2D98DD-612B-47A6-A19F-C915A809107E}" presName="root2" presStyleCnt="0"/>
      <dgm:spPr/>
    </dgm:pt>
    <dgm:pt modelId="{6D0F00E2-39EF-47FC-89E3-480FF735A4CD}" type="pres">
      <dgm:prSet presAssocID="{1E2D98DD-612B-47A6-A19F-C915A809107E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FFBCE75-3E94-4ED5-A8D9-FC4179F7C398}" type="pres">
      <dgm:prSet presAssocID="{1E2D98DD-612B-47A6-A19F-C915A809107E}" presName="level3hierChild" presStyleCnt="0"/>
      <dgm:spPr/>
    </dgm:pt>
    <dgm:pt modelId="{94DF9647-BD40-4053-953B-FDDFAB6D5876}" type="pres">
      <dgm:prSet presAssocID="{95A113A6-9798-4A2B-8879-3936D49F0598}" presName="conn2-1" presStyleLbl="parChTrans1D2" presStyleIdx="3" presStyleCnt="6"/>
      <dgm:spPr/>
      <dgm:t>
        <a:bodyPr/>
        <a:lstStyle/>
        <a:p>
          <a:endParaRPr lang="it-IT"/>
        </a:p>
      </dgm:t>
    </dgm:pt>
    <dgm:pt modelId="{8FBBA9C9-BADE-420E-8DBA-E3AAACDEC544}" type="pres">
      <dgm:prSet presAssocID="{95A113A6-9798-4A2B-8879-3936D49F0598}" presName="connTx" presStyleLbl="parChTrans1D2" presStyleIdx="3" presStyleCnt="6"/>
      <dgm:spPr/>
      <dgm:t>
        <a:bodyPr/>
        <a:lstStyle/>
        <a:p>
          <a:endParaRPr lang="it-IT"/>
        </a:p>
      </dgm:t>
    </dgm:pt>
    <dgm:pt modelId="{A7EA8E7A-3F1E-4E36-A0E2-2DD60894D5D4}" type="pres">
      <dgm:prSet presAssocID="{A5127CC0-7516-4CA9-ACAC-33AE8F664493}" presName="root2" presStyleCnt="0"/>
      <dgm:spPr/>
    </dgm:pt>
    <dgm:pt modelId="{F993F4E5-6899-421F-A64F-106A4CBA9488}" type="pres">
      <dgm:prSet presAssocID="{A5127CC0-7516-4CA9-ACAC-33AE8F664493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ED8DFB-71F0-4A6F-8A07-531D02B2D1B5}" type="pres">
      <dgm:prSet presAssocID="{A5127CC0-7516-4CA9-ACAC-33AE8F664493}" presName="level3hierChild" presStyleCnt="0"/>
      <dgm:spPr/>
    </dgm:pt>
    <dgm:pt modelId="{9F50CD92-5ED5-429E-A83F-9B8ACD941039}" type="pres">
      <dgm:prSet presAssocID="{166CD9AC-A1BE-49D2-A69C-2C7BE50B9BDC}" presName="conn2-1" presStyleLbl="parChTrans1D2" presStyleIdx="4" presStyleCnt="6"/>
      <dgm:spPr/>
      <dgm:t>
        <a:bodyPr/>
        <a:lstStyle/>
        <a:p>
          <a:endParaRPr lang="it-IT"/>
        </a:p>
      </dgm:t>
    </dgm:pt>
    <dgm:pt modelId="{B3DFB073-6DD6-495F-89D8-D0A8E09B02B4}" type="pres">
      <dgm:prSet presAssocID="{166CD9AC-A1BE-49D2-A69C-2C7BE50B9BDC}" presName="connTx" presStyleLbl="parChTrans1D2" presStyleIdx="4" presStyleCnt="6"/>
      <dgm:spPr/>
      <dgm:t>
        <a:bodyPr/>
        <a:lstStyle/>
        <a:p>
          <a:endParaRPr lang="it-IT"/>
        </a:p>
      </dgm:t>
    </dgm:pt>
    <dgm:pt modelId="{C577898B-E05F-4DAD-AB96-8D4E1463D646}" type="pres">
      <dgm:prSet presAssocID="{516243B7-65D4-43A5-8E89-18B8AA580824}" presName="root2" presStyleCnt="0"/>
      <dgm:spPr/>
    </dgm:pt>
    <dgm:pt modelId="{2DA9375A-4C44-47B2-9D24-F9960106C0A8}" type="pres">
      <dgm:prSet presAssocID="{516243B7-65D4-43A5-8E89-18B8AA580824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E150FA8-2960-4B41-AF6B-A25979AA977B}" type="pres">
      <dgm:prSet presAssocID="{516243B7-65D4-43A5-8E89-18B8AA580824}" presName="level3hierChild" presStyleCnt="0"/>
      <dgm:spPr/>
    </dgm:pt>
    <dgm:pt modelId="{0F5E69E4-D0F3-49D0-99E8-DCAAC5DA8F65}" type="pres">
      <dgm:prSet presAssocID="{667188BD-99A9-4072-9877-AFFB46F1D8E7}" presName="conn2-1" presStyleLbl="parChTrans1D2" presStyleIdx="5" presStyleCnt="6"/>
      <dgm:spPr/>
      <dgm:t>
        <a:bodyPr/>
        <a:lstStyle/>
        <a:p>
          <a:endParaRPr lang="it-IT"/>
        </a:p>
      </dgm:t>
    </dgm:pt>
    <dgm:pt modelId="{C3A9A796-2413-4252-A30C-135C0CB4DE2F}" type="pres">
      <dgm:prSet presAssocID="{667188BD-99A9-4072-9877-AFFB46F1D8E7}" presName="connTx" presStyleLbl="parChTrans1D2" presStyleIdx="5" presStyleCnt="6"/>
      <dgm:spPr/>
      <dgm:t>
        <a:bodyPr/>
        <a:lstStyle/>
        <a:p>
          <a:endParaRPr lang="it-IT"/>
        </a:p>
      </dgm:t>
    </dgm:pt>
    <dgm:pt modelId="{7ADC25EF-F7D2-42DA-BB29-AEAFFD99CE96}" type="pres">
      <dgm:prSet presAssocID="{1141A7D5-F7FE-422D-83B1-CC0C9F005F33}" presName="root2" presStyleCnt="0"/>
      <dgm:spPr/>
    </dgm:pt>
    <dgm:pt modelId="{5DFDD52A-8975-494F-926F-F0E47F28FDC5}" type="pres">
      <dgm:prSet presAssocID="{1141A7D5-F7FE-422D-83B1-CC0C9F005F33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181B0200-F8F6-43AD-B625-213D0DD8F20D}" type="pres">
      <dgm:prSet presAssocID="{1141A7D5-F7FE-422D-83B1-CC0C9F005F33}" presName="level3hierChild" presStyleCnt="0"/>
      <dgm:spPr/>
    </dgm:pt>
  </dgm:ptLst>
  <dgm:cxnLst>
    <dgm:cxn modelId="{C6B30EDA-1742-45E0-8D18-6718C6908B7C}" type="presOf" srcId="{516243B7-65D4-43A5-8E89-18B8AA580824}" destId="{2DA9375A-4C44-47B2-9D24-F9960106C0A8}" srcOrd="0" destOrd="0" presId="urn:microsoft.com/office/officeart/2008/layout/HorizontalMultiLevelHierarchy"/>
    <dgm:cxn modelId="{AF3C7312-6E67-4F0C-A9DD-30D02B1E1BF6}" srcId="{8E3FA9AA-A3C8-4E95-BE82-AAB6FDF0E0D6}" destId="{4697A1FC-10A6-4A35-91B6-A8545A20F157}" srcOrd="0" destOrd="0" parTransId="{D931C381-48EA-4D42-96DF-AB40C70DEB4D}" sibTransId="{41D9150A-1999-4CFE-8123-CB13FC11144B}"/>
    <dgm:cxn modelId="{37AC65C8-A27A-470E-8C7D-DFF8CEAE42EE}" type="presOf" srcId="{1EB9FC05-A375-417E-9C71-DE49B2E72D00}" destId="{28CDB0FC-8C03-4C91-BF42-47AC9A4A17D0}" srcOrd="0" destOrd="0" presId="urn:microsoft.com/office/officeart/2008/layout/HorizontalMultiLevelHierarchy"/>
    <dgm:cxn modelId="{31E21ADE-F152-4E77-B0C4-EA2A621D15E8}" type="presOf" srcId="{379DC574-0BB8-424B-B6E4-1BF0E1B3D78D}" destId="{44EC24B1-5E5F-4BD1-9538-D5F50A8533AB}" srcOrd="1" destOrd="0" presId="urn:microsoft.com/office/officeart/2008/layout/HorizontalMultiLevelHierarchy"/>
    <dgm:cxn modelId="{1D68D1E7-AE89-43D3-889B-052E24EFE7EA}" type="presOf" srcId="{A5127CC0-7516-4CA9-ACAC-33AE8F664493}" destId="{F993F4E5-6899-421F-A64F-106A4CBA9488}" srcOrd="0" destOrd="0" presId="urn:microsoft.com/office/officeart/2008/layout/HorizontalMultiLevelHierarchy"/>
    <dgm:cxn modelId="{4894F8F9-39CC-4943-8533-217C48E66428}" type="presOf" srcId="{1141A7D5-F7FE-422D-83B1-CC0C9F005F33}" destId="{5DFDD52A-8975-494F-926F-F0E47F28FDC5}" srcOrd="0" destOrd="0" presId="urn:microsoft.com/office/officeart/2008/layout/HorizontalMultiLevelHierarchy"/>
    <dgm:cxn modelId="{844D0C50-C0BE-47EF-BD51-E82BBCF540ED}" srcId="{4697A1FC-10A6-4A35-91B6-A8545A20F157}" destId="{A5127CC0-7516-4CA9-ACAC-33AE8F664493}" srcOrd="3" destOrd="0" parTransId="{95A113A6-9798-4A2B-8879-3936D49F0598}" sibTransId="{B08F09EF-3FCE-430E-AB36-8E9007FA1555}"/>
    <dgm:cxn modelId="{CA6E29D1-DF85-4B59-8551-55CF5BB67912}" type="presOf" srcId="{8E3FA9AA-A3C8-4E95-BE82-AAB6FDF0E0D6}" destId="{789FCCA6-592A-4C54-B2D1-20F30C304E8B}" srcOrd="0" destOrd="0" presId="urn:microsoft.com/office/officeart/2008/layout/HorizontalMultiLevelHierarchy"/>
    <dgm:cxn modelId="{9E1A0F00-A907-4519-8F25-22A1E2484841}" type="presOf" srcId="{1E2D98DD-612B-47A6-A19F-C915A809107E}" destId="{6D0F00E2-39EF-47FC-89E3-480FF735A4CD}" srcOrd="0" destOrd="0" presId="urn:microsoft.com/office/officeart/2008/layout/HorizontalMultiLevelHierarchy"/>
    <dgm:cxn modelId="{F81BC44B-1D74-4D30-87EA-932932390C51}" type="presOf" srcId="{95A113A6-9798-4A2B-8879-3936D49F0598}" destId="{94DF9647-BD40-4053-953B-FDDFAB6D5876}" srcOrd="0" destOrd="0" presId="urn:microsoft.com/office/officeart/2008/layout/HorizontalMultiLevelHierarchy"/>
    <dgm:cxn modelId="{C6273620-4B9B-4271-B4D5-E06991552952}" type="presOf" srcId="{1EB9FC05-A375-417E-9C71-DE49B2E72D00}" destId="{27B1F980-8607-4396-BE47-9A439FC1424C}" srcOrd="1" destOrd="0" presId="urn:microsoft.com/office/officeart/2008/layout/HorizontalMultiLevelHierarchy"/>
    <dgm:cxn modelId="{F477B2FB-57CE-4B15-9348-9EF2F9108414}" type="presOf" srcId="{166CD9AC-A1BE-49D2-A69C-2C7BE50B9BDC}" destId="{B3DFB073-6DD6-495F-89D8-D0A8E09B02B4}" srcOrd="1" destOrd="0" presId="urn:microsoft.com/office/officeart/2008/layout/HorizontalMultiLevelHierarchy"/>
    <dgm:cxn modelId="{FDA986E7-7C9A-4D21-8BC5-026EEA707BA9}" type="presOf" srcId="{847A0BC0-CD3B-4D84-A308-C09916B85681}" destId="{C5169F03-B090-4A95-9FF4-D7F659F67090}" srcOrd="1" destOrd="0" presId="urn:microsoft.com/office/officeart/2008/layout/HorizontalMultiLevelHierarchy"/>
    <dgm:cxn modelId="{BEE03D06-8B75-4FEF-BC3B-8AE4B5426DAD}" type="presOf" srcId="{667188BD-99A9-4072-9877-AFFB46F1D8E7}" destId="{C3A9A796-2413-4252-A30C-135C0CB4DE2F}" srcOrd="1" destOrd="0" presId="urn:microsoft.com/office/officeart/2008/layout/HorizontalMultiLevelHierarchy"/>
    <dgm:cxn modelId="{AA0F8A54-69E7-4009-BBF1-28E21577430F}" type="presOf" srcId="{847A0BC0-CD3B-4D84-A308-C09916B85681}" destId="{D3178E42-3905-46B9-9EF0-0B6DA3A15F5F}" srcOrd="0" destOrd="0" presId="urn:microsoft.com/office/officeart/2008/layout/HorizontalMultiLevelHierarchy"/>
    <dgm:cxn modelId="{0FBD72B3-1FB4-41C1-91A8-00BBA807D6FB}" srcId="{4697A1FC-10A6-4A35-91B6-A8545A20F157}" destId="{516243B7-65D4-43A5-8E89-18B8AA580824}" srcOrd="4" destOrd="0" parTransId="{166CD9AC-A1BE-49D2-A69C-2C7BE50B9BDC}" sibTransId="{0ABA89AE-2BFC-45EF-B020-C947F31FE7BB}"/>
    <dgm:cxn modelId="{1A5ED1CE-616D-432E-9BA9-40C8D7FE92D8}" type="presOf" srcId="{95A113A6-9798-4A2B-8879-3936D49F0598}" destId="{8FBBA9C9-BADE-420E-8DBA-E3AAACDEC544}" srcOrd="1" destOrd="0" presId="urn:microsoft.com/office/officeart/2008/layout/HorizontalMultiLevelHierarchy"/>
    <dgm:cxn modelId="{3ACB6BD9-5ADA-4711-9F4E-55B48F3058DA}" type="presOf" srcId="{379DC574-0BB8-424B-B6E4-1BF0E1B3D78D}" destId="{4C8C19E9-E856-4BC4-ABFC-0F9B930013C4}" srcOrd="0" destOrd="0" presId="urn:microsoft.com/office/officeart/2008/layout/HorizontalMultiLevelHierarchy"/>
    <dgm:cxn modelId="{FA8BBBEE-82B0-406A-83D0-1F2CAC36FFB2}" type="presOf" srcId="{17D35F30-5A97-41C1-9448-BFF03235DBD5}" destId="{B5B0A97D-0590-4356-A876-0756F065D5A2}" srcOrd="0" destOrd="0" presId="urn:microsoft.com/office/officeart/2008/layout/HorizontalMultiLevelHierarchy"/>
    <dgm:cxn modelId="{5AF1AB20-7D27-451B-A852-7941CBEBD446}" type="presOf" srcId="{667188BD-99A9-4072-9877-AFFB46F1D8E7}" destId="{0F5E69E4-D0F3-49D0-99E8-DCAAC5DA8F65}" srcOrd="0" destOrd="0" presId="urn:microsoft.com/office/officeart/2008/layout/HorizontalMultiLevelHierarchy"/>
    <dgm:cxn modelId="{37BE8DC7-4FB8-40F5-9C4C-AC8095BB4E28}" srcId="{4697A1FC-10A6-4A35-91B6-A8545A20F157}" destId="{1141A7D5-F7FE-422D-83B1-CC0C9F005F33}" srcOrd="5" destOrd="0" parTransId="{667188BD-99A9-4072-9877-AFFB46F1D8E7}" sibTransId="{B9432EA0-4819-4A90-B2BE-CAADBFCEE63C}"/>
    <dgm:cxn modelId="{27402171-0C5E-4E4D-AA1D-400C1D493EDD}" type="presOf" srcId="{AAF9A56C-261D-4E2A-801F-B83A737DD143}" destId="{3EC97DB0-D32B-4559-A36A-21B95210A9B4}" srcOrd="0" destOrd="0" presId="urn:microsoft.com/office/officeart/2008/layout/HorizontalMultiLevelHierarchy"/>
    <dgm:cxn modelId="{45391358-2135-438C-B3AD-1AFB423CDEC1}" srcId="{4697A1FC-10A6-4A35-91B6-A8545A20F157}" destId="{17D35F30-5A97-41C1-9448-BFF03235DBD5}" srcOrd="1" destOrd="0" parTransId="{379DC574-0BB8-424B-B6E4-1BF0E1B3D78D}" sibTransId="{E5412468-A772-4A77-AD76-07957EF6AEDF}"/>
    <dgm:cxn modelId="{3F1D85CD-7BF4-498B-8F2E-F8288466F9A8}" srcId="{4697A1FC-10A6-4A35-91B6-A8545A20F157}" destId="{AAF9A56C-261D-4E2A-801F-B83A737DD143}" srcOrd="0" destOrd="0" parTransId="{847A0BC0-CD3B-4D84-A308-C09916B85681}" sibTransId="{6530B453-3046-4360-B0DD-6F8A57F331B3}"/>
    <dgm:cxn modelId="{6C787757-C3AE-42D0-9F44-EE997D9AB955}" type="presOf" srcId="{166CD9AC-A1BE-49D2-A69C-2C7BE50B9BDC}" destId="{9F50CD92-5ED5-429E-A83F-9B8ACD941039}" srcOrd="0" destOrd="0" presId="urn:microsoft.com/office/officeart/2008/layout/HorizontalMultiLevelHierarchy"/>
    <dgm:cxn modelId="{89DEE134-4095-4A6A-B5FF-1D0F8683ACDA}" type="presOf" srcId="{4697A1FC-10A6-4A35-91B6-A8545A20F157}" destId="{25359281-83F0-48A2-879E-2CBEC13181E3}" srcOrd="0" destOrd="0" presId="urn:microsoft.com/office/officeart/2008/layout/HorizontalMultiLevelHierarchy"/>
    <dgm:cxn modelId="{8A1DFFCD-86FF-40D9-9040-91241DA34989}" srcId="{4697A1FC-10A6-4A35-91B6-A8545A20F157}" destId="{1E2D98DD-612B-47A6-A19F-C915A809107E}" srcOrd="2" destOrd="0" parTransId="{1EB9FC05-A375-417E-9C71-DE49B2E72D00}" sibTransId="{E7CF7FA4-2B80-460F-AA03-3FA4567FEC22}"/>
    <dgm:cxn modelId="{54FE60FD-C5DE-4FF7-BA0D-50606B9FB45B}" type="presParOf" srcId="{789FCCA6-592A-4C54-B2D1-20F30C304E8B}" destId="{B78904F8-074C-475F-8FC3-026C4B8E281F}" srcOrd="0" destOrd="0" presId="urn:microsoft.com/office/officeart/2008/layout/HorizontalMultiLevelHierarchy"/>
    <dgm:cxn modelId="{DCD3636A-C80B-446C-B0A4-104932DFC6D6}" type="presParOf" srcId="{B78904F8-074C-475F-8FC3-026C4B8E281F}" destId="{25359281-83F0-48A2-879E-2CBEC13181E3}" srcOrd="0" destOrd="0" presId="urn:microsoft.com/office/officeart/2008/layout/HorizontalMultiLevelHierarchy"/>
    <dgm:cxn modelId="{CA28E7E8-28C5-4D36-BB1E-6E45A1354473}" type="presParOf" srcId="{B78904F8-074C-475F-8FC3-026C4B8E281F}" destId="{232866F2-A2C2-4B41-A4F0-C130F625D981}" srcOrd="1" destOrd="0" presId="urn:microsoft.com/office/officeart/2008/layout/HorizontalMultiLevelHierarchy"/>
    <dgm:cxn modelId="{F40EBADC-5819-447F-B83F-07577F383E46}" type="presParOf" srcId="{232866F2-A2C2-4B41-A4F0-C130F625D981}" destId="{D3178E42-3905-46B9-9EF0-0B6DA3A15F5F}" srcOrd="0" destOrd="0" presId="urn:microsoft.com/office/officeart/2008/layout/HorizontalMultiLevelHierarchy"/>
    <dgm:cxn modelId="{4835129B-A3E4-47EA-9473-893BDE252859}" type="presParOf" srcId="{D3178E42-3905-46B9-9EF0-0B6DA3A15F5F}" destId="{C5169F03-B090-4A95-9FF4-D7F659F67090}" srcOrd="0" destOrd="0" presId="urn:microsoft.com/office/officeart/2008/layout/HorizontalMultiLevelHierarchy"/>
    <dgm:cxn modelId="{89945226-5A6C-4E29-9660-501FCBBAABB4}" type="presParOf" srcId="{232866F2-A2C2-4B41-A4F0-C130F625D981}" destId="{F53CE2A3-B89E-4203-B390-09D1A88435B7}" srcOrd="1" destOrd="0" presId="urn:microsoft.com/office/officeart/2008/layout/HorizontalMultiLevelHierarchy"/>
    <dgm:cxn modelId="{B1439C97-7262-4ABD-97D6-C5B5E98F3880}" type="presParOf" srcId="{F53CE2A3-B89E-4203-B390-09D1A88435B7}" destId="{3EC97DB0-D32B-4559-A36A-21B95210A9B4}" srcOrd="0" destOrd="0" presId="urn:microsoft.com/office/officeart/2008/layout/HorizontalMultiLevelHierarchy"/>
    <dgm:cxn modelId="{9BB4B92D-DCE4-44A7-B7D3-F552B80672BE}" type="presParOf" srcId="{F53CE2A3-B89E-4203-B390-09D1A88435B7}" destId="{0B5DC7DF-0AEE-4A0A-A92B-791BA52210F0}" srcOrd="1" destOrd="0" presId="urn:microsoft.com/office/officeart/2008/layout/HorizontalMultiLevelHierarchy"/>
    <dgm:cxn modelId="{72DA0334-3C69-4E2C-86DB-67F77D291132}" type="presParOf" srcId="{232866F2-A2C2-4B41-A4F0-C130F625D981}" destId="{4C8C19E9-E856-4BC4-ABFC-0F9B930013C4}" srcOrd="2" destOrd="0" presId="urn:microsoft.com/office/officeart/2008/layout/HorizontalMultiLevelHierarchy"/>
    <dgm:cxn modelId="{B15548D0-E430-4E83-A4F0-C975C4A5F366}" type="presParOf" srcId="{4C8C19E9-E856-4BC4-ABFC-0F9B930013C4}" destId="{44EC24B1-5E5F-4BD1-9538-D5F50A8533AB}" srcOrd="0" destOrd="0" presId="urn:microsoft.com/office/officeart/2008/layout/HorizontalMultiLevelHierarchy"/>
    <dgm:cxn modelId="{D1722F34-C824-4CBC-BDD4-DC2EEF4C3B27}" type="presParOf" srcId="{232866F2-A2C2-4B41-A4F0-C130F625D981}" destId="{240E79B3-C5B3-449F-A5A4-3C6932319055}" srcOrd="3" destOrd="0" presId="urn:microsoft.com/office/officeart/2008/layout/HorizontalMultiLevelHierarchy"/>
    <dgm:cxn modelId="{6CDC8019-2C59-4EF8-B034-8C3ABFAB3ECA}" type="presParOf" srcId="{240E79B3-C5B3-449F-A5A4-3C6932319055}" destId="{B5B0A97D-0590-4356-A876-0756F065D5A2}" srcOrd="0" destOrd="0" presId="urn:microsoft.com/office/officeart/2008/layout/HorizontalMultiLevelHierarchy"/>
    <dgm:cxn modelId="{8E492C71-7F6F-4934-8686-224BD28A91FC}" type="presParOf" srcId="{240E79B3-C5B3-449F-A5A4-3C6932319055}" destId="{C9737B02-9848-47ED-8CA7-57C954EDC5B3}" srcOrd="1" destOrd="0" presId="urn:microsoft.com/office/officeart/2008/layout/HorizontalMultiLevelHierarchy"/>
    <dgm:cxn modelId="{B4591EB3-0423-4E3A-91AF-F89972E268C3}" type="presParOf" srcId="{232866F2-A2C2-4B41-A4F0-C130F625D981}" destId="{28CDB0FC-8C03-4C91-BF42-47AC9A4A17D0}" srcOrd="4" destOrd="0" presId="urn:microsoft.com/office/officeart/2008/layout/HorizontalMultiLevelHierarchy"/>
    <dgm:cxn modelId="{33BC00A8-39E9-423F-AC36-181D23FD2FBF}" type="presParOf" srcId="{28CDB0FC-8C03-4C91-BF42-47AC9A4A17D0}" destId="{27B1F980-8607-4396-BE47-9A439FC1424C}" srcOrd="0" destOrd="0" presId="urn:microsoft.com/office/officeart/2008/layout/HorizontalMultiLevelHierarchy"/>
    <dgm:cxn modelId="{6BB70902-1EFA-4289-AF86-138B259BA25F}" type="presParOf" srcId="{232866F2-A2C2-4B41-A4F0-C130F625D981}" destId="{1B723E25-A368-4707-893F-777003226CBF}" srcOrd="5" destOrd="0" presId="urn:microsoft.com/office/officeart/2008/layout/HorizontalMultiLevelHierarchy"/>
    <dgm:cxn modelId="{1EA9DE6B-820D-453F-B2E4-D3BBEED951D7}" type="presParOf" srcId="{1B723E25-A368-4707-893F-777003226CBF}" destId="{6D0F00E2-39EF-47FC-89E3-480FF735A4CD}" srcOrd="0" destOrd="0" presId="urn:microsoft.com/office/officeart/2008/layout/HorizontalMultiLevelHierarchy"/>
    <dgm:cxn modelId="{7A8A1BB9-62FA-4EB5-B17A-7C9FF7B9BB57}" type="presParOf" srcId="{1B723E25-A368-4707-893F-777003226CBF}" destId="{AFFBCE75-3E94-4ED5-A8D9-FC4179F7C398}" srcOrd="1" destOrd="0" presId="urn:microsoft.com/office/officeart/2008/layout/HorizontalMultiLevelHierarchy"/>
    <dgm:cxn modelId="{AB32200C-4021-461B-B9D5-AA36703AEA0B}" type="presParOf" srcId="{232866F2-A2C2-4B41-A4F0-C130F625D981}" destId="{94DF9647-BD40-4053-953B-FDDFAB6D5876}" srcOrd="6" destOrd="0" presId="urn:microsoft.com/office/officeart/2008/layout/HorizontalMultiLevelHierarchy"/>
    <dgm:cxn modelId="{50AB3E6F-6EBE-4F3D-B6BF-73DD9BA1808C}" type="presParOf" srcId="{94DF9647-BD40-4053-953B-FDDFAB6D5876}" destId="{8FBBA9C9-BADE-420E-8DBA-E3AAACDEC544}" srcOrd="0" destOrd="0" presId="urn:microsoft.com/office/officeart/2008/layout/HorizontalMultiLevelHierarchy"/>
    <dgm:cxn modelId="{F1C768E1-32E0-4142-9B9B-FAF9F2AD4279}" type="presParOf" srcId="{232866F2-A2C2-4B41-A4F0-C130F625D981}" destId="{A7EA8E7A-3F1E-4E36-A0E2-2DD60894D5D4}" srcOrd="7" destOrd="0" presId="urn:microsoft.com/office/officeart/2008/layout/HorizontalMultiLevelHierarchy"/>
    <dgm:cxn modelId="{D44047D4-07C9-4A77-8F31-F1B997F832CE}" type="presParOf" srcId="{A7EA8E7A-3F1E-4E36-A0E2-2DD60894D5D4}" destId="{F993F4E5-6899-421F-A64F-106A4CBA9488}" srcOrd="0" destOrd="0" presId="urn:microsoft.com/office/officeart/2008/layout/HorizontalMultiLevelHierarchy"/>
    <dgm:cxn modelId="{CAA464EC-3013-4657-8284-CBA8EF538002}" type="presParOf" srcId="{A7EA8E7A-3F1E-4E36-A0E2-2DD60894D5D4}" destId="{80ED8DFB-71F0-4A6F-8A07-531D02B2D1B5}" srcOrd="1" destOrd="0" presId="urn:microsoft.com/office/officeart/2008/layout/HorizontalMultiLevelHierarchy"/>
    <dgm:cxn modelId="{89DECA9D-0557-4455-B0A4-752ABB7AFAEC}" type="presParOf" srcId="{232866F2-A2C2-4B41-A4F0-C130F625D981}" destId="{9F50CD92-5ED5-429E-A83F-9B8ACD941039}" srcOrd="8" destOrd="0" presId="urn:microsoft.com/office/officeart/2008/layout/HorizontalMultiLevelHierarchy"/>
    <dgm:cxn modelId="{1341D43A-A3C7-432B-BA3C-655CB0F14370}" type="presParOf" srcId="{9F50CD92-5ED5-429E-A83F-9B8ACD941039}" destId="{B3DFB073-6DD6-495F-89D8-D0A8E09B02B4}" srcOrd="0" destOrd="0" presId="urn:microsoft.com/office/officeart/2008/layout/HorizontalMultiLevelHierarchy"/>
    <dgm:cxn modelId="{AB66753F-AC63-430E-9775-83276568C025}" type="presParOf" srcId="{232866F2-A2C2-4B41-A4F0-C130F625D981}" destId="{C577898B-E05F-4DAD-AB96-8D4E1463D646}" srcOrd="9" destOrd="0" presId="urn:microsoft.com/office/officeart/2008/layout/HorizontalMultiLevelHierarchy"/>
    <dgm:cxn modelId="{10DFC198-09D1-4724-842E-1FBE58AC63BE}" type="presParOf" srcId="{C577898B-E05F-4DAD-AB96-8D4E1463D646}" destId="{2DA9375A-4C44-47B2-9D24-F9960106C0A8}" srcOrd="0" destOrd="0" presId="urn:microsoft.com/office/officeart/2008/layout/HorizontalMultiLevelHierarchy"/>
    <dgm:cxn modelId="{3397F538-BB41-42D6-9663-3C3F9CDEAC09}" type="presParOf" srcId="{C577898B-E05F-4DAD-AB96-8D4E1463D646}" destId="{BE150FA8-2960-4B41-AF6B-A25979AA977B}" srcOrd="1" destOrd="0" presId="urn:microsoft.com/office/officeart/2008/layout/HorizontalMultiLevelHierarchy"/>
    <dgm:cxn modelId="{6DDFC6CE-95F1-4F43-B651-6D4E5D9C4CD1}" type="presParOf" srcId="{232866F2-A2C2-4B41-A4F0-C130F625D981}" destId="{0F5E69E4-D0F3-49D0-99E8-DCAAC5DA8F65}" srcOrd="10" destOrd="0" presId="urn:microsoft.com/office/officeart/2008/layout/HorizontalMultiLevelHierarchy"/>
    <dgm:cxn modelId="{A980AC9D-5798-4F82-9873-94F3F1C6DF45}" type="presParOf" srcId="{0F5E69E4-D0F3-49D0-99E8-DCAAC5DA8F65}" destId="{C3A9A796-2413-4252-A30C-135C0CB4DE2F}" srcOrd="0" destOrd="0" presId="urn:microsoft.com/office/officeart/2008/layout/HorizontalMultiLevelHierarchy"/>
    <dgm:cxn modelId="{3495FC2F-754A-46F7-B2B5-9366FD0BEE8C}" type="presParOf" srcId="{232866F2-A2C2-4B41-A4F0-C130F625D981}" destId="{7ADC25EF-F7D2-42DA-BB29-AEAFFD99CE96}" srcOrd="11" destOrd="0" presId="urn:microsoft.com/office/officeart/2008/layout/HorizontalMultiLevelHierarchy"/>
    <dgm:cxn modelId="{26187CCB-9ED9-4A36-AC71-46ABA6D3E9BB}" type="presParOf" srcId="{7ADC25EF-F7D2-42DA-BB29-AEAFFD99CE96}" destId="{5DFDD52A-8975-494F-926F-F0E47F28FDC5}" srcOrd="0" destOrd="0" presId="urn:microsoft.com/office/officeart/2008/layout/HorizontalMultiLevelHierarchy"/>
    <dgm:cxn modelId="{3E35A654-5417-4BAB-9E77-CC04EA52A8F6}" type="presParOf" srcId="{7ADC25EF-F7D2-42DA-BB29-AEAFFD99CE96}" destId="{181B0200-F8F6-43AD-B625-213D0DD8F2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1FC40-27C2-41F9-A4DB-A69A67A265E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887B3D5-E7DE-423C-BD6C-1F8938B8AAD0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input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0F6CD2E1-3989-4750-9468-EECCF0266546}" type="parTrans" cxnId="{BEB1DE31-6210-4689-AF01-F4BEB5F92B55}">
      <dgm:prSet/>
      <dgm:spPr/>
      <dgm:t>
        <a:bodyPr/>
        <a:lstStyle/>
        <a:p>
          <a:endParaRPr lang="it-IT"/>
        </a:p>
      </dgm:t>
    </dgm:pt>
    <dgm:pt modelId="{25B97860-E900-4CC5-9858-9523855C4BBF}" type="sibTrans" cxnId="{BEB1DE31-6210-4689-AF01-F4BEB5F92B55}">
      <dgm:prSet/>
      <dgm:spPr/>
      <dgm:t>
        <a:bodyPr/>
        <a:lstStyle/>
        <a:p>
          <a:endParaRPr lang="it-IT"/>
        </a:p>
      </dgm:t>
    </dgm:pt>
    <dgm:pt modelId="{673CBFD3-2B19-4682-9CCD-9C682AF74457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Computazione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AFA78A39-CFF1-469A-9E1F-4FFEA5F8FF00}" type="parTrans" cxnId="{BB5A31F0-E7E5-4AEB-9BA2-CEF34099A956}">
      <dgm:prSet/>
      <dgm:spPr/>
      <dgm:t>
        <a:bodyPr/>
        <a:lstStyle/>
        <a:p>
          <a:endParaRPr lang="it-IT"/>
        </a:p>
      </dgm:t>
    </dgm:pt>
    <dgm:pt modelId="{FF9BD90A-AFC8-465A-8234-38023E758D0B}" type="sibTrans" cxnId="{BB5A31F0-E7E5-4AEB-9BA2-CEF34099A956}">
      <dgm:prSet/>
      <dgm:spPr/>
      <dgm:t>
        <a:bodyPr/>
        <a:lstStyle/>
        <a:p>
          <a:endParaRPr lang="it-IT"/>
        </a:p>
      </dgm:t>
    </dgm:pt>
    <dgm:pt modelId="{D4DB09CE-4B14-41DF-AF75-0F75F8E17ED6}">
      <dgm:prSet phldrT="[Testo]"/>
      <dgm:spPr/>
      <dgm:t>
        <a:bodyPr/>
        <a:lstStyle/>
        <a:p>
          <a:r>
            <a:rPr lang="it-IT" baseline="0" dirty="0" smtClean="0">
              <a:latin typeface="Arial Unicode MS" panose="020B0604020202020204" pitchFamily="34" charset="-128"/>
            </a:rPr>
            <a:t>Neurone di output</a:t>
          </a:r>
          <a:endParaRPr lang="it-IT" baseline="0" dirty="0">
            <a:latin typeface="Arial Unicode MS" panose="020B0604020202020204" pitchFamily="34" charset="-128"/>
          </a:endParaRPr>
        </a:p>
      </dgm:t>
    </dgm:pt>
    <dgm:pt modelId="{EB149620-BA80-425F-AD5B-3B6354CA98B0}" type="parTrans" cxnId="{9ABB017B-5312-43A8-B6CE-73A28F0DE73D}">
      <dgm:prSet/>
      <dgm:spPr/>
      <dgm:t>
        <a:bodyPr/>
        <a:lstStyle/>
        <a:p>
          <a:endParaRPr lang="it-IT"/>
        </a:p>
      </dgm:t>
    </dgm:pt>
    <dgm:pt modelId="{41B8C33A-4002-4116-8469-6D53B9A5A28C}" type="sibTrans" cxnId="{9ABB017B-5312-43A8-B6CE-73A28F0DE73D}">
      <dgm:prSet/>
      <dgm:spPr/>
      <dgm:t>
        <a:bodyPr/>
        <a:lstStyle/>
        <a:p>
          <a:endParaRPr lang="it-IT"/>
        </a:p>
      </dgm:t>
    </dgm:pt>
    <dgm:pt modelId="{C8D419A2-4654-4381-B91B-3C9D24954E9C}" type="pres">
      <dgm:prSet presAssocID="{BD51FC40-27C2-41F9-A4DB-A69A67A265E3}" presName="Name0" presStyleCnt="0">
        <dgm:presLayoutVars>
          <dgm:dir/>
          <dgm:resizeHandles val="exact"/>
        </dgm:presLayoutVars>
      </dgm:prSet>
      <dgm:spPr/>
    </dgm:pt>
    <dgm:pt modelId="{40D72AEB-9013-40E1-9002-8FA4253EB8DE}" type="pres">
      <dgm:prSet presAssocID="{BD51FC40-27C2-41F9-A4DB-A69A67A265E3}" presName="arrow" presStyleLbl="bgShp" presStyleIdx="0" presStyleCnt="1" custLinFactNeighborX="4735" custLinFactNeighborY="-2457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791734D-8A01-4DFE-AFCA-32B1DB5590A0}" type="pres">
      <dgm:prSet presAssocID="{BD51FC40-27C2-41F9-A4DB-A69A67A265E3}" presName="points" presStyleCnt="0"/>
      <dgm:spPr/>
    </dgm:pt>
    <dgm:pt modelId="{97A2D3F3-D1C5-408C-A25C-E60F841A4007}" type="pres">
      <dgm:prSet presAssocID="{6887B3D5-E7DE-423C-BD6C-1F8938B8AAD0}" presName="compositeA" presStyleCnt="0"/>
      <dgm:spPr/>
    </dgm:pt>
    <dgm:pt modelId="{6A2BF7A6-1A23-411D-AD9D-677409534DFF}" type="pres">
      <dgm:prSet presAssocID="{6887B3D5-E7DE-423C-BD6C-1F8938B8AAD0}" presName="textA" presStyleLbl="revTx" presStyleIdx="0" presStyleCnt="3" custLinFactNeighborX="-3813" custLinFactNeighborY="106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D595AE-B100-49F0-93A3-EE414082FB2D}" type="pres">
      <dgm:prSet presAssocID="{6887B3D5-E7DE-423C-BD6C-1F8938B8AAD0}" presName="circleA" presStyleLbl="node1" presStyleIdx="0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C0802FB4-2D1D-48DD-A5D4-031A118524AF}" type="pres">
      <dgm:prSet presAssocID="{6887B3D5-E7DE-423C-BD6C-1F8938B8AAD0}" presName="spaceA" presStyleCnt="0"/>
      <dgm:spPr/>
    </dgm:pt>
    <dgm:pt modelId="{C2B7EA5C-8487-4B2E-9134-0AD638A57903}" type="pres">
      <dgm:prSet presAssocID="{25B97860-E900-4CC5-9858-9523855C4BBF}" presName="space" presStyleCnt="0"/>
      <dgm:spPr/>
    </dgm:pt>
    <dgm:pt modelId="{AF50D7AC-B65D-4DDB-8EAB-34EF4EF04754}" type="pres">
      <dgm:prSet presAssocID="{673CBFD3-2B19-4682-9CCD-9C682AF74457}" presName="compositeB" presStyleCnt="0"/>
      <dgm:spPr/>
    </dgm:pt>
    <dgm:pt modelId="{4AFBE5A2-5000-418F-9C45-D1A3C695D8E3}" type="pres">
      <dgm:prSet presAssocID="{673CBFD3-2B19-4682-9CCD-9C682AF74457}" presName="textB" presStyleLbl="revTx" presStyleIdx="1" presStyleCnt="3" custLinFactNeighborY="-1479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E78C18-42F4-4262-9BFC-2B22A18C5BE6}" type="pres">
      <dgm:prSet presAssocID="{673CBFD3-2B19-4682-9CCD-9C682AF74457}" presName="circleB" presStyleLbl="node1" presStyleIdx="1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1335CEB5-AE01-4135-AC02-0137CA7525BB}" type="pres">
      <dgm:prSet presAssocID="{673CBFD3-2B19-4682-9CCD-9C682AF74457}" presName="spaceB" presStyleCnt="0"/>
      <dgm:spPr/>
    </dgm:pt>
    <dgm:pt modelId="{B7F20C3C-C27D-4510-B8F3-821A85196F03}" type="pres">
      <dgm:prSet presAssocID="{FF9BD90A-AFC8-465A-8234-38023E758D0B}" presName="space" presStyleCnt="0"/>
      <dgm:spPr/>
    </dgm:pt>
    <dgm:pt modelId="{E1434D74-B1AF-40DC-94DD-748E987B15A7}" type="pres">
      <dgm:prSet presAssocID="{D4DB09CE-4B14-41DF-AF75-0F75F8E17ED6}" presName="compositeA" presStyleCnt="0"/>
      <dgm:spPr/>
    </dgm:pt>
    <dgm:pt modelId="{797FB264-2CEC-4F54-84DD-B1F1F743C8BE}" type="pres">
      <dgm:prSet presAssocID="{D4DB09CE-4B14-41DF-AF75-0F75F8E17ED6}" presName="textA" presStyleLbl="revTx" presStyleIdx="2" presStyleCnt="3" custLinFactNeighborX="-405" custLinFactNeighborY="1155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2CDCF0-7B4A-4789-A266-3F7406BF7D65}" type="pres">
      <dgm:prSet presAssocID="{D4DB09CE-4B14-41DF-AF75-0F75F8E17ED6}" presName="circleA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A01A6149-20A1-4FA5-9AEA-BB94BE91B411}" type="pres">
      <dgm:prSet presAssocID="{D4DB09CE-4B14-41DF-AF75-0F75F8E17ED6}" presName="spaceA" presStyleCnt="0"/>
      <dgm:spPr/>
    </dgm:pt>
  </dgm:ptLst>
  <dgm:cxnLst>
    <dgm:cxn modelId="{6241A608-D8F9-42AD-B7A7-E9766AE3C92D}" type="presOf" srcId="{673CBFD3-2B19-4682-9CCD-9C682AF74457}" destId="{4AFBE5A2-5000-418F-9C45-D1A3C695D8E3}" srcOrd="0" destOrd="0" presId="urn:microsoft.com/office/officeart/2005/8/layout/hProcess11"/>
    <dgm:cxn modelId="{5B21EE8D-DE14-4F72-9C8A-60208970510F}" type="presOf" srcId="{D4DB09CE-4B14-41DF-AF75-0F75F8E17ED6}" destId="{797FB264-2CEC-4F54-84DD-B1F1F743C8BE}" srcOrd="0" destOrd="0" presId="urn:microsoft.com/office/officeart/2005/8/layout/hProcess11"/>
    <dgm:cxn modelId="{9ABB017B-5312-43A8-B6CE-73A28F0DE73D}" srcId="{BD51FC40-27C2-41F9-A4DB-A69A67A265E3}" destId="{D4DB09CE-4B14-41DF-AF75-0F75F8E17ED6}" srcOrd="2" destOrd="0" parTransId="{EB149620-BA80-425F-AD5B-3B6354CA98B0}" sibTransId="{41B8C33A-4002-4116-8469-6D53B9A5A28C}"/>
    <dgm:cxn modelId="{C86C8B8E-508E-487D-A53B-0A3CBCF7D21D}" type="presOf" srcId="{BD51FC40-27C2-41F9-A4DB-A69A67A265E3}" destId="{C8D419A2-4654-4381-B91B-3C9D24954E9C}" srcOrd="0" destOrd="0" presId="urn:microsoft.com/office/officeart/2005/8/layout/hProcess11"/>
    <dgm:cxn modelId="{7003E0F5-7692-4CA7-ACF7-D8D48E40C9B9}" type="presOf" srcId="{6887B3D5-E7DE-423C-BD6C-1F8938B8AAD0}" destId="{6A2BF7A6-1A23-411D-AD9D-677409534DFF}" srcOrd="0" destOrd="0" presId="urn:microsoft.com/office/officeart/2005/8/layout/hProcess11"/>
    <dgm:cxn modelId="{BB5A31F0-E7E5-4AEB-9BA2-CEF34099A956}" srcId="{BD51FC40-27C2-41F9-A4DB-A69A67A265E3}" destId="{673CBFD3-2B19-4682-9CCD-9C682AF74457}" srcOrd="1" destOrd="0" parTransId="{AFA78A39-CFF1-469A-9E1F-4FFEA5F8FF00}" sibTransId="{FF9BD90A-AFC8-465A-8234-38023E758D0B}"/>
    <dgm:cxn modelId="{BEB1DE31-6210-4689-AF01-F4BEB5F92B55}" srcId="{BD51FC40-27C2-41F9-A4DB-A69A67A265E3}" destId="{6887B3D5-E7DE-423C-BD6C-1F8938B8AAD0}" srcOrd="0" destOrd="0" parTransId="{0F6CD2E1-3989-4750-9468-EECCF0266546}" sibTransId="{25B97860-E900-4CC5-9858-9523855C4BBF}"/>
    <dgm:cxn modelId="{A51081B7-A8F3-41C4-86C6-677EFD3A3878}" type="presParOf" srcId="{C8D419A2-4654-4381-B91B-3C9D24954E9C}" destId="{40D72AEB-9013-40E1-9002-8FA4253EB8DE}" srcOrd="0" destOrd="0" presId="urn:microsoft.com/office/officeart/2005/8/layout/hProcess11"/>
    <dgm:cxn modelId="{B49868C7-D4AC-43DD-8CF5-EDB8F1A4EEF0}" type="presParOf" srcId="{C8D419A2-4654-4381-B91B-3C9D24954E9C}" destId="{8791734D-8A01-4DFE-AFCA-32B1DB5590A0}" srcOrd="1" destOrd="0" presId="urn:microsoft.com/office/officeart/2005/8/layout/hProcess11"/>
    <dgm:cxn modelId="{B54D60F2-64B4-43B2-B264-441630B194FC}" type="presParOf" srcId="{8791734D-8A01-4DFE-AFCA-32B1DB5590A0}" destId="{97A2D3F3-D1C5-408C-A25C-E60F841A4007}" srcOrd="0" destOrd="0" presId="urn:microsoft.com/office/officeart/2005/8/layout/hProcess11"/>
    <dgm:cxn modelId="{224F1324-3241-42D5-9240-C9416993313E}" type="presParOf" srcId="{97A2D3F3-D1C5-408C-A25C-E60F841A4007}" destId="{6A2BF7A6-1A23-411D-AD9D-677409534DFF}" srcOrd="0" destOrd="0" presId="urn:microsoft.com/office/officeart/2005/8/layout/hProcess11"/>
    <dgm:cxn modelId="{64B47EC3-52CE-486A-A470-A072471E5D3A}" type="presParOf" srcId="{97A2D3F3-D1C5-408C-A25C-E60F841A4007}" destId="{E2D595AE-B100-49F0-93A3-EE414082FB2D}" srcOrd="1" destOrd="0" presId="urn:microsoft.com/office/officeart/2005/8/layout/hProcess11"/>
    <dgm:cxn modelId="{1B6EAAFB-1477-422F-9B79-AF11EA96A1E7}" type="presParOf" srcId="{97A2D3F3-D1C5-408C-A25C-E60F841A4007}" destId="{C0802FB4-2D1D-48DD-A5D4-031A118524AF}" srcOrd="2" destOrd="0" presId="urn:microsoft.com/office/officeart/2005/8/layout/hProcess11"/>
    <dgm:cxn modelId="{4015A8CD-F06F-4D3C-B237-81E594CE8C36}" type="presParOf" srcId="{8791734D-8A01-4DFE-AFCA-32B1DB5590A0}" destId="{C2B7EA5C-8487-4B2E-9134-0AD638A57903}" srcOrd="1" destOrd="0" presId="urn:microsoft.com/office/officeart/2005/8/layout/hProcess11"/>
    <dgm:cxn modelId="{59D78DD2-56B5-4B9A-8D67-85127C8B2CF3}" type="presParOf" srcId="{8791734D-8A01-4DFE-AFCA-32B1DB5590A0}" destId="{AF50D7AC-B65D-4DDB-8EAB-34EF4EF04754}" srcOrd="2" destOrd="0" presId="urn:microsoft.com/office/officeart/2005/8/layout/hProcess11"/>
    <dgm:cxn modelId="{2AB92074-3C72-4D74-9F6D-2448D133572D}" type="presParOf" srcId="{AF50D7AC-B65D-4DDB-8EAB-34EF4EF04754}" destId="{4AFBE5A2-5000-418F-9C45-D1A3C695D8E3}" srcOrd="0" destOrd="0" presId="urn:microsoft.com/office/officeart/2005/8/layout/hProcess11"/>
    <dgm:cxn modelId="{4529AA2D-861B-4600-8155-0BE42C5D1AC5}" type="presParOf" srcId="{AF50D7AC-B65D-4DDB-8EAB-34EF4EF04754}" destId="{DFE78C18-42F4-4262-9BFC-2B22A18C5BE6}" srcOrd="1" destOrd="0" presId="urn:microsoft.com/office/officeart/2005/8/layout/hProcess11"/>
    <dgm:cxn modelId="{48138245-4E71-4DBF-8287-D4DF1B4E6EE1}" type="presParOf" srcId="{AF50D7AC-B65D-4DDB-8EAB-34EF4EF04754}" destId="{1335CEB5-AE01-4135-AC02-0137CA7525BB}" srcOrd="2" destOrd="0" presId="urn:microsoft.com/office/officeart/2005/8/layout/hProcess11"/>
    <dgm:cxn modelId="{8C284F33-EAD2-4ABB-B455-41BE4F34528C}" type="presParOf" srcId="{8791734D-8A01-4DFE-AFCA-32B1DB5590A0}" destId="{B7F20C3C-C27D-4510-B8F3-821A85196F03}" srcOrd="3" destOrd="0" presId="urn:microsoft.com/office/officeart/2005/8/layout/hProcess11"/>
    <dgm:cxn modelId="{7D3807AF-3951-4D27-821F-28655670790F}" type="presParOf" srcId="{8791734D-8A01-4DFE-AFCA-32B1DB5590A0}" destId="{E1434D74-B1AF-40DC-94DD-748E987B15A7}" srcOrd="4" destOrd="0" presId="urn:microsoft.com/office/officeart/2005/8/layout/hProcess11"/>
    <dgm:cxn modelId="{F9F66AEA-B92B-4865-B9CC-BB1948A82E9F}" type="presParOf" srcId="{E1434D74-B1AF-40DC-94DD-748E987B15A7}" destId="{797FB264-2CEC-4F54-84DD-B1F1F743C8BE}" srcOrd="0" destOrd="0" presId="urn:microsoft.com/office/officeart/2005/8/layout/hProcess11"/>
    <dgm:cxn modelId="{4F8743B1-E1D6-41AD-A93A-0C175DBC7310}" type="presParOf" srcId="{E1434D74-B1AF-40DC-94DD-748E987B15A7}" destId="{912CDCF0-7B4A-4789-A266-3F7406BF7D65}" srcOrd="1" destOrd="0" presId="urn:microsoft.com/office/officeart/2005/8/layout/hProcess11"/>
    <dgm:cxn modelId="{70E8ABBF-EB25-494A-9AE6-F31076D04526}" type="presParOf" srcId="{E1434D74-B1AF-40DC-94DD-748E987B15A7}" destId="{A01A6149-20A1-4FA5-9AEA-BB94BE91B4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E3FA9AA-A3C8-4E95-BE82-AAB6FDF0E0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97A1FC-10A6-4A35-91B6-A8545A20F157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8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Architettura</a:t>
          </a:r>
          <a:endParaRPr lang="it-IT" sz="28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931C381-48EA-4D42-96DF-AB40C70DEB4D}" type="parTrans" cxnId="{AF3C7312-6E67-4F0C-A9DD-30D02B1E1BF6}">
      <dgm:prSet/>
      <dgm:spPr/>
      <dgm:t>
        <a:bodyPr/>
        <a:lstStyle/>
        <a:p>
          <a:endParaRPr lang="it-IT"/>
        </a:p>
      </dgm:t>
    </dgm:pt>
    <dgm:pt modelId="{41D9150A-1999-4CFE-8123-CB13FC11144B}" type="sibTrans" cxnId="{AF3C7312-6E67-4F0C-A9DD-30D02B1E1BF6}">
      <dgm:prSet/>
      <dgm:spPr/>
      <dgm:t>
        <a:bodyPr/>
        <a:lstStyle/>
        <a:p>
          <a:endParaRPr lang="it-IT"/>
        </a:p>
      </dgm:t>
    </dgm:pt>
    <dgm:pt modelId="{AAF9A56C-261D-4E2A-801F-B83A737DD143}">
      <dgm:prSet phldrT="[Testo]" custT="1"/>
      <dgm:spPr>
        <a:blipFill>
          <a:blip xmlns:r="http://schemas.openxmlformats.org/officeDocument/2006/relationships" r:embed="rId1"/>
          <a:stretch>
            <a:fillRect l="-3431" t="-22222" r="-3186"/>
          </a:stretch>
        </a:blip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47A0BC0-CD3B-4D84-A308-C09916B85681}" type="parTrans" cxnId="{3F1D85CD-7BF4-498B-8F2E-F8288466F9A8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6530B453-3046-4360-B0DD-6F8A57F331B3}" type="sibTrans" cxnId="{3F1D85CD-7BF4-498B-8F2E-F8288466F9A8}">
      <dgm:prSet/>
      <dgm:spPr/>
      <dgm:t>
        <a:bodyPr/>
        <a:lstStyle/>
        <a:p>
          <a:endParaRPr lang="it-IT"/>
        </a:p>
      </dgm:t>
    </dgm:pt>
    <dgm:pt modelId="{17D35F30-5A97-41C1-9448-BFF03235DBD5}">
      <dgm:prSet phldrT="[Testo]"/>
      <dgm:spPr>
        <a:blipFill>
          <a:blip xmlns:r="http://schemas.openxmlformats.org/officeDocument/2006/relationships" r:embed="rId2"/>
          <a:stretch>
            <a:fillRect t="-9524"/>
          </a:stretch>
        </a:blip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379DC574-0BB8-424B-B6E4-1BF0E1B3D78D}" type="parTrans" cxnId="{45391358-2135-438C-B3AD-1AFB423CDEC1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E5412468-A772-4A77-AD76-07957EF6AEDF}" type="sibTrans" cxnId="{45391358-2135-438C-B3AD-1AFB423CDEC1}">
      <dgm:prSet/>
      <dgm:spPr/>
      <dgm:t>
        <a:bodyPr/>
        <a:lstStyle/>
        <a:p>
          <a:endParaRPr lang="it-IT"/>
        </a:p>
      </dgm:t>
    </dgm:pt>
    <dgm:pt modelId="{A5127CC0-7516-4CA9-ACAC-33AE8F664493}">
      <dgm:prSet phldrT="[Testo]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 a gradino  o soglia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A113A6-9798-4A2B-8879-3936D49F0598}" type="parTrans" cxnId="{844D0C50-C0BE-47EF-BD51-E82BBCF540ED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B08F09EF-3FCE-430E-AB36-8E9007FA1555}" type="sibTrans" cxnId="{844D0C50-C0BE-47EF-BD51-E82BBCF540ED}">
      <dgm:prSet/>
      <dgm:spPr/>
      <dgm:t>
        <a:bodyPr/>
        <a:lstStyle/>
        <a:p>
          <a:endParaRPr lang="it-IT"/>
        </a:p>
      </dgm:t>
    </dgm:pt>
    <dgm:pt modelId="{516243B7-65D4-43A5-8E89-18B8AA580824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Unità di input=unità di output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66CD9AC-A1BE-49D2-A69C-2C7BE50B9BDC}" type="parTrans" cxnId="{0FBD72B3-1FB4-41C1-91A8-00BBA807D6FB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0ABA89AE-2BFC-45EF-B020-C947F31FE7BB}" type="sibTrans" cxnId="{0FBD72B3-1FB4-41C1-91A8-00BBA807D6FB}">
      <dgm:prSet/>
      <dgm:spPr/>
      <dgm:t>
        <a:bodyPr/>
        <a:lstStyle/>
        <a:p>
          <a:endParaRPr lang="it-IT"/>
        </a:p>
      </dgm:t>
    </dgm:pt>
    <dgm:pt modelId="{1E2D98DD-612B-47A6-A19F-C915A809107E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Matrice dei pesi simmetrica 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EB9FC05-A375-417E-9C71-DE49B2E72D00}" type="parTrans" cxnId="{8A1DFFCD-86FF-40D9-9040-91241DA3498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7CF7FA4-2B80-460F-AA03-3FA4567FEC22}" type="sibTrans" cxnId="{8A1DFFCD-86FF-40D9-9040-91241DA34989}">
      <dgm:prSet/>
      <dgm:spPr/>
      <dgm:t>
        <a:bodyPr/>
        <a:lstStyle/>
        <a:p>
          <a:endParaRPr lang="it-IT"/>
        </a:p>
      </dgm:t>
    </dgm:pt>
    <dgm:pt modelId="{1141A7D5-F7FE-422D-83B1-CC0C9F005F33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Rete ricorrente</a:t>
          </a:r>
          <a:endParaRPr lang="it-IT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67188BD-99A9-4072-9877-AFFB46F1D8E7}" type="parTrans" cxnId="{37BE8DC7-4FB8-40F5-9C4C-AC8095BB4E28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it-IT"/>
        </a:p>
      </dgm:t>
    </dgm:pt>
    <dgm:pt modelId="{B9432EA0-4819-4A90-B2BE-CAADBFCEE63C}" type="sibTrans" cxnId="{37BE8DC7-4FB8-40F5-9C4C-AC8095BB4E28}">
      <dgm:prSet/>
      <dgm:spPr/>
      <dgm:t>
        <a:bodyPr/>
        <a:lstStyle/>
        <a:p>
          <a:endParaRPr lang="it-IT"/>
        </a:p>
      </dgm:t>
    </dgm:pt>
    <dgm:pt modelId="{789FCCA6-592A-4C54-B2D1-20F30C304E8B}" type="pres">
      <dgm:prSet presAssocID="{8E3FA9AA-A3C8-4E95-BE82-AAB6FDF0E0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8904F8-074C-475F-8FC3-026C4B8E281F}" type="pres">
      <dgm:prSet presAssocID="{4697A1FC-10A6-4A35-91B6-A8545A20F157}" presName="root1" presStyleCnt="0"/>
      <dgm:spPr/>
    </dgm:pt>
    <dgm:pt modelId="{25359281-83F0-48A2-879E-2CBEC13181E3}" type="pres">
      <dgm:prSet presAssocID="{4697A1FC-10A6-4A35-91B6-A8545A20F157}" presName="LevelOneTextNode" presStyleLbl="node0" presStyleIdx="0" presStyleCnt="1" custScaleY="8876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32866F2-A2C2-4B41-A4F0-C130F625D981}" type="pres">
      <dgm:prSet presAssocID="{4697A1FC-10A6-4A35-91B6-A8545A20F157}" presName="level2hierChild" presStyleCnt="0"/>
      <dgm:spPr/>
    </dgm:pt>
    <dgm:pt modelId="{D3178E42-3905-46B9-9EF0-0B6DA3A15F5F}" type="pres">
      <dgm:prSet presAssocID="{847A0BC0-CD3B-4D84-A308-C09916B85681}" presName="conn2-1" presStyleLbl="parChTrans1D2" presStyleIdx="0" presStyleCnt="6"/>
      <dgm:spPr/>
    </dgm:pt>
    <dgm:pt modelId="{C5169F03-B090-4A95-9FF4-D7F659F67090}" type="pres">
      <dgm:prSet presAssocID="{847A0BC0-CD3B-4D84-A308-C09916B85681}" presName="connTx" presStyleLbl="parChTrans1D2" presStyleIdx="0" presStyleCnt="6"/>
      <dgm:spPr/>
    </dgm:pt>
    <dgm:pt modelId="{F53CE2A3-B89E-4203-B390-09D1A88435B7}" type="pres">
      <dgm:prSet presAssocID="{AAF9A56C-261D-4E2A-801F-B83A737DD143}" presName="root2" presStyleCnt="0"/>
      <dgm:spPr/>
    </dgm:pt>
    <dgm:pt modelId="{3EC97DB0-D32B-4559-A36A-21B95210A9B4}" type="pres">
      <dgm:prSet presAssocID="{AAF9A56C-261D-4E2A-801F-B83A737DD143}" presName="LevelTwoTextNode" presStyleLbl="node2" presStyleIdx="0" presStyleCnt="6">
        <dgm:presLayoutVars>
          <dgm:chPref val="3"/>
        </dgm:presLayoutVars>
      </dgm:prSet>
      <dgm:spPr/>
    </dgm:pt>
    <dgm:pt modelId="{0B5DC7DF-0AEE-4A0A-A92B-791BA52210F0}" type="pres">
      <dgm:prSet presAssocID="{AAF9A56C-261D-4E2A-801F-B83A737DD143}" presName="level3hierChild" presStyleCnt="0"/>
      <dgm:spPr/>
    </dgm:pt>
    <dgm:pt modelId="{4C8C19E9-E856-4BC4-ABFC-0F9B930013C4}" type="pres">
      <dgm:prSet presAssocID="{379DC574-0BB8-424B-B6E4-1BF0E1B3D78D}" presName="conn2-1" presStyleLbl="parChTrans1D2" presStyleIdx="1" presStyleCnt="6"/>
      <dgm:spPr/>
    </dgm:pt>
    <dgm:pt modelId="{44EC24B1-5E5F-4BD1-9538-D5F50A8533AB}" type="pres">
      <dgm:prSet presAssocID="{379DC574-0BB8-424B-B6E4-1BF0E1B3D78D}" presName="connTx" presStyleLbl="parChTrans1D2" presStyleIdx="1" presStyleCnt="6"/>
      <dgm:spPr/>
    </dgm:pt>
    <dgm:pt modelId="{240E79B3-C5B3-449F-A5A4-3C6932319055}" type="pres">
      <dgm:prSet presAssocID="{17D35F30-5A97-41C1-9448-BFF03235DBD5}" presName="root2" presStyleCnt="0"/>
      <dgm:spPr/>
    </dgm:pt>
    <dgm:pt modelId="{B5B0A97D-0590-4356-A876-0756F065D5A2}" type="pres">
      <dgm:prSet presAssocID="{17D35F30-5A97-41C1-9448-BFF03235DBD5}" presName="LevelTwoTextNode" presStyleLbl="node2" presStyleIdx="1" presStyleCnt="6">
        <dgm:presLayoutVars>
          <dgm:chPref val="3"/>
        </dgm:presLayoutVars>
      </dgm:prSet>
      <dgm:spPr/>
    </dgm:pt>
    <dgm:pt modelId="{C9737B02-9848-47ED-8CA7-57C954EDC5B3}" type="pres">
      <dgm:prSet presAssocID="{17D35F30-5A97-41C1-9448-BFF03235DBD5}" presName="level3hierChild" presStyleCnt="0"/>
      <dgm:spPr/>
    </dgm:pt>
    <dgm:pt modelId="{28CDB0FC-8C03-4C91-BF42-47AC9A4A17D0}" type="pres">
      <dgm:prSet presAssocID="{1EB9FC05-A375-417E-9C71-DE49B2E72D00}" presName="conn2-1" presStyleLbl="parChTrans1D2" presStyleIdx="2" presStyleCnt="6"/>
      <dgm:spPr/>
    </dgm:pt>
    <dgm:pt modelId="{27B1F980-8607-4396-BE47-9A439FC1424C}" type="pres">
      <dgm:prSet presAssocID="{1EB9FC05-A375-417E-9C71-DE49B2E72D00}" presName="connTx" presStyleLbl="parChTrans1D2" presStyleIdx="2" presStyleCnt="6"/>
      <dgm:spPr/>
    </dgm:pt>
    <dgm:pt modelId="{1B723E25-A368-4707-893F-777003226CBF}" type="pres">
      <dgm:prSet presAssocID="{1E2D98DD-612B-47A6-A19F-C915A809107E}" presName="root2" presStyleCnt="0"/>
      <dgm:spPr/>
    </dgm:pt>
    <dgm:pt modelId="{6D0F00E2-39EF-47FC-89E3-480FF735A4CD}" type="pres">
      <dgm:prSet presAssocID="{1E2D98DD-612B-47A6-A19F-C915A809107E}" presName="LevelTwoTextNode" presStyleLbl="node2" presStyleIdx="2" presStyleCnt="6">
        <dgm:presLayoutVars>
          <dgm:chPref val="3"/>
        </dgm:presLayoutVars>
      </dgm:prSet>
      <dgm:spPr/>
    </dgm:pt>
    <dgm:pt modelId="{AFFBCE75-3E94-4ED5-A8D9-FC4179F7C398}" type="pres">
      <dgm:prSet presAssocID="{1E2D98DD-612B-47A6-A19F-C915A809107E}" presName="level3hierChild" presStyleCnt="0"/>
      <dgm:spPr/>
    </dgm:pt>
    <dgm:pt modelId="{94DF9647-BD40-4053-953B-FDDFAB6D5876}" type="pres">
      <dgm:prSet presAssocID="{95A113A6-9798-4A2B-8879-3936D49F0598}" presName="conn2-1" presStyleLbl="parChTrans1D2" presStyleIdx="3" presStyleCnt="6"/>
      <dgm:spPr/>
    </dgm:pt>
    <dgm:pt modelId="{8FBBA9C9-BADE-420E-8DBA-E3AAACDEC544}" type="pres">
      <dgm:prSet presAssocID="{95A113A6-9798-4A2B-8879-3936D49F0598}" presName="connTx" presStyleLbl="parChTrans1D2" presStyleIdx="3" presStyleCnt="6"/>
      <dgm:spPr/>
    </dgm:pt>
    <dgm:pt modelId="{A7EA8E7A-3F1E-4E36-A0E2-2DD60894D5D4}" type="pres">
      <dgm:prSet presAssocID="{A5127CC0-7516-4CA9-ACAC-33AE8F664493}" presName="root2" presStyleCnt="0"/>
      <dgm:spPr/>
    </dgm:pt>
    <dgm:pt modelId="{F993F4E5-6899-421F-A64F-106A4CBA9488}" type="pres">
      <dgm:prSet presAssocID="{A5127CC0-7516-4CA9-ACAC-33AE8F664493}" presName="LevelTwoTextNode" presStyleLbl="node2" presStyleIdx="3" presStyleCnt="6">
        <dgm:presLayoutVars>
          <dgm:chPref val="3"/>
        </dgm:presLayoutVars>
      </dgm:prSet>
      <dgm:spPr/>
    </dgm:pt>
    <dgm:pt modelId="{80ED8DFB-71F0-4A6F-8A07-531D02B2D1B5}" type="pres">
      <dgm:prSet presAssocID="{A5127CC0-7516-4CA9-ACAC-33AE8F664493}" presName="level3hierChild" presStyleCnt="0"/>
      <dgm:spPr/>
    </dgm:pt>
    <dgm:pt modelId="{9F50CD92-5ED5-429E-A83F-9B8ACD941039}" type="pres">
      <dgm:prSet presAssocID="{166CD9AC-A1BE-49D2-A69C-2C7BE50B9BDC}" presName="conn2-1" presStyleLbl="parChTrans1D2" presStyleIdx="4" presStyleCnt="6"/>
      <dgm:spPr/>
    </dgm:pt>
    <dgm:pt modelId="{B3DFB073-6DD6-495F-89D8-D0A8E09B02B4}" type="pres">
      <dgm:prSet presAssocID="{166CD9AC-A1BE-49D2-A69C-2C7BE50B9BDC}" presName="connTx" presStyleLbl="parChTrans1D2" presStyleIdx="4" presStyleCnt="6"/>
      <dgm:spPr/>
    </dgm:pt>
    <dgm:pt modelId="{C577898B-E05F-4DAD-AB96-8D4E1463D646}" type="pres">
      <dgm:prSet presAssocID="{516243B7-65D4-43A5-8E89-18B8AA580824}" presName="root2" presStyleCnt="0"/>
      <dgm:spPr/>
    </dgm:pt>
    <dgm:pt modelId="{2DA9375A-4C44-47B2-9D24-F9960106C0A8}" type="pres">
      <dgm:prSet presAssocID="{516243B7-65D4-43A5-8E89-18B8AA580824}" presName="LevelTwoTextNode" presStyleLbl="node2" presStyleIdx="4" presStyleCnt="6">
        <dgm:presLayoutVars>
          <dgm:chPref val="3"/>
        </dgm:presLayoutVars>
      </dgm:prSet>
      <dgm:spPr/>
    </dgm:pt>
    <dgm:pt modelId="{BE150FA8-2960-4B41-AF6B-A25979AA977B}" type="pres">
      <dgm:prSet presAssocID="{516243B7-65D4-43A5-8E89-18B8AA580824}" presName="level3hierChild" presStyleCnt="0"/>
      <dgm:spPr/>
    </dgm:pt>
    <dgm:pt modelId="{0F5E69E4-D0F3-49D0-99E8-DCAAC5DA8F65}" type="pres">
      <dgm:prSet presAssocID="{667188BD-99A9-4072-9877-AFFB46F1D8E7}" presName="conn2-1" presStyleLbl="parChTrans1D2" presStyleIdx="5" presStyleCnt="6"/>
      <dgm:spPr/>
    </dgm:pt>
    <dgm:pt modelId="{C3A9A796-2413-4252-A30C-135C0CB4DE2F}" type="pres">
      <dgm:prSet presAssocID="{667188BD-99A9-4072-9877-AFFB46F1D8E7}" presName="connTx" presStyleLbl="parChTrans1D2" presStyleIdx="5" presStyleCnt="6"/>
      <dgm:spPr/>
    </dgm:pt>
    <dgm:pt modelId="{7ADC25EF-F7D2-42DA-BB29-AEAFFD99CE96}" type="pres">
      <dgm:prSet presAssocID="{1141A7D5-F7FE-422D-83B1-CC0C9F005F33}" presName="root2" presStyleCnt="0"/>
      <dgm:spPr/>
    </dgm:pt>
    <dgm:pt modelId="{5DFDD52A-8975-494F-926F-F0E47F28FDC5}" type="pres">
      <dgm:prSet presAssocID="{1141A7D5-F7FE-422D-83B1-CC0C9F005F33}" presName="LevelTwoTextNode" presStyleLbl="node2" presStyleIdx="5" presStyleCnt="6">
        <dgm:presLayoutVars>
          <dgm:chPref val="3"/>
        </dgm:presLayoutVars>
      </dgm:prSet>
      <dgm:spPr/>
    </dgm:pt>
    <dgm:pt modelId="{181B0200-F8F6-43AD-B625-213D0DD8F20D}" type="pres">
      <dgm:prSet presAssocID="{1141A7D5-F7FE-422D-83B1-CC0C9F005F33}" presName="level3hierChild" presStyleCnt="0"/>
      <dgm:spPr/>
    </dgm:pt>
  </dgm:ptLst>
  <dgm:cxnLst>
    <dgm:cxn modelId="{844D0C50-C0BE-47EF-BD51-E82BBCF540ED}" srcId="{4697A1FC-10A6-4A35-91B6-A8545A20F157}" destId="{A5127CC0-7516-4CA9-ACAC-33AE8F664493}" srcOrd="3" destOrd="0" parTransId="{95A113A6-9798-4A2B-8879-3936D49F0598}" sibTransId="{B08F09EF-3FCE-430E-AB36-8E9007FA1555}"/>
    <dgm:cxn modelId="{37AC65C8-A27A-470E-8C7D-DFF8CEAE42EE}" type="presOf" srcId="{1EB9FC05-A375-417E-9C71-DE49B2E72D00}" destId="{28CDB0FC-8C03-4C91-BF42-47AC9A4A17D0}" srcOrd="0" destOrd="0" presId="urn:microsoft.com/office/officeart/2008/layout/HorizontalMultiLevelHierarchy"/>
    <dgm:cxn modelId="{3F1D85CD-7BF4-498B-8F2E-F8288466F9A8}" srcId="{4697A1FC-10A6-4A35-91B6-A8545A20F157}" destId="{AAF9A56C-261D-4E2A-801F-B83A737DD143}" srcOrd="0" destOrd="0" parTransId="{847A0BC0-CD3B-4D84-A308-C09916B85681}" sibTransId="{6530B453-3046-4360-B0DD-6F8A57F331B3}"/>
    <dgm:cxn modelId="{FDA986E7-7C9A-4D21-8BC5-026EEA707BA9}" type="presOf" srcId="{847A0BC0-CD3B-4D84-A308-C09916B85681}" destId="{C5169F03-B090-4A95-9FF4-D7F659F67090}" srcOrd="1" destOrd="0" presId="urn:microsoft.com/office/officeart/2008/layout/HorizontalMultiLevelHierarchy"/>
    <dgm:cxn modelId="{45391358-2135-438C-B3AD-1AFB423CDEC1}" srcId="{4697A1FC-10A6-4A35-91B6-A8545A20F157}" destId="{17D35F30-5A97-41C1-9448-BFF03235DBD5}" srcOrd="1" destOrd="0" parTransId="{379DC574-0BB8-424B-B6E4-1BF0E1B3D78D}" sibTransId="{E5412468-A772-4A77-AD76-07957EF6AEDF}"/>
    <dgm:cxn modelId="{6C787757-C3AE-42D0-9F44-EE997D9AB955}" type="presOf" srcId="{166CD9AC-A1BE-49D2-A69C-2C7BE50B9BDC}" destId="{9F50CD92-5ED5-429E-A83F-9B8ACD941039}" srcOrd="0" destOrd="0" presId="urn:microsoft.com/office/officeart/2008/layout/HorizontalMultiLevelHierarchy"/>
    <dgm:cxn modelId="{8A1DFFCD-86FF-40D9-9040-91241DA34989}" srcId="{4697A1FC-10A6-4A35-91B6-A8545A20F157}" destId="{1E2D98DD-612B-47A6-A19F-C915A809107E}" srcOrd="2" destOrd="0" parTransId="{1EB9FC05-A375-417E-9C71-DE49B2E72D00}" sibTransId="{E7CF7FA4-2B80-460F-AA03-3FA4567FEC22}"/>
    <dgm:cxn modelId="{AF3C7312-6E67-4F0C-A9DD-30D02B1E1BF6}" srcId="{8E3FA9AA-A3C8-4E95-BE82-AAB6FDF0E0D6}" destId="{4697A1FC-10A6-4A35-91B6-A8545A20F157}" srcOrd="0" destOrd="0" parTransId="{D931C381-48EA-4D42-96DF-AB40C70DEB4D}" sibTransId="{41D9150A-1999-4CFE-8123-CB13FC11144B}"/>
    <dgm:cxn modelId="{1A5ED1CE-616D-432E-9BA9-40C8D7FE92D8}" type="presOf" srcId="{95A113A6-9798-4A2B-8879-3936D49F0598}" destId="{8FBBA9C9-BADE-420E-8DBA-E3AAACDEC544}" srcOrd="1" destOrd="0" presId="urn:microsoft.com/office/officeart/2008/layout/HorizontalMultiLevelHierarchy"/>
    <dgm:cxn modelId="{1D68D1E7-AE89-43D3-889B-052E24EFE7EA}" type="presOf" srcId="{A5127CC0-7516-4CA9-ACAC-33AE8F664493}" destId="{F993F4E5-6899-421F-A64F-106A4CBA9488}" srcOrd="0" destOrd="0" presId="urn:microsoft.com/office/officeart/2008/layout/HorizontalMultiLevelHierarchy"/>
    <dgm:cxn modelId="{F81BC44B-1D74-4D30-87EA-932932390C51}" type="presOf" srcId="{95A113A6-9798-4A2B-8879-3936D49F0598}" destId="{94DF9647-BD40-4053-953B-FDDFAB6D5876}" srcOrd="0" destOrd="0" presId="urn:microsoft.com/office/officeart/2008/layout/HorizontalMultiLevelHierarchy"/>
    <dgm:cxn modelId="{0FBD72B3-1FB4-41C1-91A8-00BBA807D6FB}" srcId="{4697A1FC-10A6-4A35-91B6-A8545A20F157}" destId="{516243B7-65D4-43A5-8E89-18B8AA580824}" srcOrd="4" destOrd="0" parTransId="{166CD9AC-A1BE-49D2-A69C-2C7BE50B9BDC}" sibTransId="{0ABA89AE-2BFC-45EF-B020-C947F31FE7BB}"/>
    <dgm:cxn modelId="{F477B2FB-57CE-4B15-9348-9EF2F9108414}" type="presOf" srcId="{166CD9AC-A1BE-49D2-A69C-2C7BE50B9BDC}" destId="{B3DFB073-6DD6-495F-89D8-D0A8E09B02B4}" srcOrd="1" destOrd="0" presId="urn:microsoft.com/office/officeart/2008/layout/HorizontalMultiLevelHierarchy"/>
    <dgm:cxn modelId="{9E1A0F00-A907-4519-8F25-22A1E2484841}" type="presOf" srcId="{1E2D98DD-612B-47A6-A19F-C915A809107E}" destId="{6D0F00E2-39EF-47FC-89E3-480FF735A4CD}" srcOrd="0" destOrd="0" presId="urn:microsoft.com/office/officeart/2008/layout/HorizontalMultiLevelHierarchy"/>
    <dgm:cxn modelId="{4894F8F9-39CC-4943-8533-217C48E66428}" type="presOf" srcId="{1141A7D5-F7FE-422D-83B1-CC0C9F005F33}" destId="{5DFDD52A-8975-494F-926F-F0E47F28FDC5}" srcOrd="0" destOrd="0" presId="urn:microsoft.com/office/officeart/2008/layout/HorizontalMultiLevelHierarchy"/>
    <dgm:cxn modelId="{37BE8DC7-4FB8-40F5-9C4C-AC8095BB4E28}" srcId="{4697A1FC-10A6-4A35-91B6-A8545A20F157}" destId="{1141A7D5-F7FE-422D-83B1-CC0C9F005F33}" srcOrd="5" destOrd="0" parTransId="{667188BD-99A9-4072-9877-AFFB46F1D8E7}" sibTransId="{B9432EA0-4819-4A90-B2BE-CAADBFCEE63C}"/>
    <dgm:cxn modelId="{C6273620-4B9B-4271-B4D5-E06991552952}" type="presOf" srcId="{1EB9FC05-A375-417E-9C71-DE49B2E72D00}" destId="{27B1F980-8607-4396-BE47-9A439FC1424C}" srcOrd="1" destOrd="0" presId="urn:microsoft.com/office/officeart/2008/layout/HorizontalMultiLevelHierarchy"/>
    <dgm:cxn modelId="{BEE03D06-8B75-4FEF-BC3B-8AE4B5426DAD}" type="presOf" srcId="{667188BD-99A9-4072-9877-AFFB46F1D8E7}" destId="{C3A9A796-2413-4252-A30C-135C0CB4DE2F}" srcOrd="1" destOrd="0" presId="urn:microsoft.com/office/officeart/2008/layout/HorizontalMultiLevelHierarchy"/>
    <dgm:cxn modelId="{31E21ADE-F152-4E77-B0C4-EA2A621D15E8}" type="presOf" srcId="{379DC574-0BB8-424B-B6E4-1BF0E1B3D78D}" destId="{44EC24B1-5E5F-4BD1-9538-D5F50A8533AB}" srcOrd="1" destOrd="0" presId="urn:microsoft.com/office/officeart/2008/layout/HorizontalMultiLevelHierarchy"/>
    <dgm:cxn modelId="{89DEE134-4095-4A6A-B5FF-1D0F8683ACDA}" type="presOf" srcId="{4697A1FC-10A6-4A35-91B6-A8545A20F157}" destId="{25359281-83F0-48A2-879E-2CBEC13181E3}" srcOrd="0" destOrd="0" presId="urn:microsoft.com/office/officeart/2008/layout/HorizontalMultiLevelHierarchy"/>
    <dgm:cxn modelId="{FA8BBBEE-82B0-406A-83D0-1F2CAC36FFB2}" type="presOf" srcId="{17D35F30-5A97-41C1-9448-BFF03235DBD5}" destId="{B5B0A97D-0590-4356-A876-0756F065D5A2}" srcOrd="0" destOrd="0" presId="urn:microsoft.com/office/officeart/2008/layout/HorizontalMultiLevelHierarchy"/>
    <dgm:cxn modelId="{3ACB6BD9-5ADA-4711-9F4E-55B48F3058DA}" type="presOf" srcId="{379DC574-0BB8-424B-B6E4-1BF0E1B3D78D}" destId="{4C8C19E9-E856-4BC4-ABFC-0F9B930013C4}" srcOrd="0" destOrd="0" presId="urn:microsoft.com/office/officeart/2008/layout/HorizontalMultiLevelHierarchy"/>
    <dgm:cxn modelId="{CA6E29D1-DF85-4B59-8551-55CF5BB67912}" type="presOf" srcId="{8E3FA9AA-A3C8-4E95-BE82-AAB6FDF0E0D6}" destId="{789FCCA6-592A-4C54-B2D1-20F30C304E8B}" srcOrd="0" destOrd="0" presId="urn:microsoft.com/office/officeart/2008/layout/HorizontalMultiLevelHierarchy"/>
    <dgm:cxn modelId="{AA0F8A54-69E7-4009-BBF1-28E21577430F}" type="presOf" srcId="{847A0BC0-CD3B-4D84-A308-C09916B85681}" destId="{D3178E42-3905-46B9-9EF0-0B6DA3A15F5F}" srcOrd="0" destOrd="0" presId="urn:microsoft.com/office/officeart/2008/layout/HorizontalMultiLevelHierarchy"/>
    <dgm:cxn modelId="{5AF1AB20-7D27-451B-A852-7941CBEBD446}" type="presOf" srcId="{667188BD-99A9-4072-9877-AFFB46F1D8E7}" destId="{0F5E69E4-D0F3-49D0-99E8-DCAAC5DA8F65}" srcOrd="0" destOrd="0" presId="urn:microsoft.com/office/officeart/2008/layout/HorizontalMultiLevelHierarchy"/>
    <dgm:cxn modelId="{27402171-0C5E-4E4D-AA1D-400C1D493EDD}" type="presOf" srcId="{AAF9A56C-261D-4E2A-801F-B83A737DD143}" destId="{3EC97DB0-D32B-4559-A36A-21B95210A9B4}" srcOrd="0" destOrd="0" presId="urn:microsoft.com/office/officeart/2008/layout/HorizontalMultiLevelHierarchy"/>
    <dgm:cxn modelId="{C6B30EDA-1742-45E0-8D18-6718C6908B7C}" type="presOf" srcId="{516243B7-65D4-43A5-8E89-18B8AA580824}" destId="{2DA9375A-4C44-47B2-9D24-F9960106C0A8}" srcOrd="0" destOrd="0" presId="urn:microsoft.com/office/officeart/2008/layout/HorizontalMultiLevelHierarchy"/>
    <dgm:cxn modelId="{54FE60FD-C5DE-4FF7-BA0D-50606B9FB45B}" type="presParOf" srcId="{789FCCA6-592A-4C54-B2D1-20F30C304E8B}" destId="{B78904F8-074C-475F-8FC3-026C4B8E281F}" srcOrd="0" destOrd="0" presId="urn:microsoft.com/office/officeart/2008/layout/HorizontalMultiLevelHierarchy"/>
    <dgm:cxn modelId="{DCD3636A-C80B-446C-B0A4-104932DFC6D6}" type="presParOf" srcId="{B78904F8-074C-475F-8FC3-026C4B8E281F}" destId="{25359281-83F0-48A2-879E-2CBEC13181E3}" srcOrd="0" destOrd="0" presId="urn:microsoft.com/office/officeart/2008/layout/HorizontalMultiLevelHierarchy"/>
    <dgm:cxn modelId="{CA28E7E8-28C5-4D36-BB1E-6E45A1354473}" type="presParOf" srcId="{B78904F8-074C-475F-8FC3-026C4B8E281F}" destId="{232866F2-A2C2-4B41-A4F0-C130F625D981}" srcOrd="1" destOrd="0" presId="urn:microsoft.com/office/officeart/2008/layout/HorizontalMultiLevelHierarchy"/>
    <dgm:cxn modelId="{F40EBADC-5819-447F-B83F-07577F383E46}" type="presParOf" srcId="{232866F2-A2C2-4B41-A4F0-C130F625D981}" destId="{D3178E42-3905-46B9-9EF0-0B6DA3A15F5F}" srcOrd="0" destOrd="0" presId="urn:microsoft.com/office/officeart/2008/layout/HorizontalMultiLevelHierarchy"/>
    <dgm:cxn modelId="{4835129B-A3E4-47EA-9473-893BDE252859}" type="presParOf" srcId="{D3178E42-3905-46B9-9EF0-0B6DA3A15F5F}" destId="{C5169F03-B090-4A95-9FF4-D7F659F67090}" srcOrd="0" destOrd="0" presId="urn:microsoft.com/office/officeart/2008/layout/HorizontalMultiLevelHierarchy"/>
    <dgm:cxn modelId="{89945226-5A6C-4E29-9660-501FCBBAABB4}" type="presParOf" srcId="{232866F2-A2C2-4B41-A4F0-C130F625D981}" destId="{F53CE2A3-B89E-4203-B390-09D1A88435B7}" srcOrd="1" destOrd="0" presId="urn:microsoft.com/office/officeart/2008/layout/HorizontalMultiLevelHierarchy"/>
    <dgm:cxn modelId="{B1439C97-7262-4ABD-97D6-C5B5E98F3880}" type="presParOf" srcId="{F53CE2A3-B89E-4203-B390-09D1A88435B7}" destId="{3EC97DB0-D32B-4559-A36A-21B95210A9B4}" srcOrd="0" destOrd="0" presId="urn:microsoft.com/office/officeart/2008/layout/HorizontalMultiLevelHierarchy"/>
    <dgm:cxn modelId="{9BB4B92D-DCE4-44A7-B7D3-F552B80672BE}" type="presParOf" srcId="{F53CE2A3-B89E-4203-B390-09D1A88435B7}" destId="{0B5DC7DF-0AEE-4A0A-A92B-791BA52210F0}" srcOrd="1" destOrd="0" presId="urn:microsoft.com/office/officeart/2008/layout/HorizontalMultiLevelHierarchy"/>
    <dgm:cxn modelId="{72DA0334-3C69-4E2C-86DB-67F77D291132}" type="presParOf" srcId="{232866F2-A2C2-4B41-A4F0-C130F625D981}" destId="{4C8C19E9-E856-4BC4-ABFC-0F9B930013C4}" srcOrd="2" destOrd="0" presId="urn:microsoft.com/office/officeart/2008/layout/HorizontalMultiLevelHierarchy"/>
    <dgm:cxn modelId="{B15548D0-E430-4E83-A4F0-C975C4A5F366}" type="presParOf" srcId="{4C8C19E9-E856-4BC4-ABFC-0F9B930013C4}" destId="{44EC24B1-5E5F-4BD1-9538-D5F50A8533AB}" srcOrd="0" destOrd="0" presId="urn:microsoft.com/office/officeart/2008/layout/HorizontalMultiLevelHierarchy"/>
    <dgm:cxn modelId="{D1722F34-C824-4CBC-BDD4-DC2EEF4C3B27}" type="presParOf" srcId="{232866F2-A2C2-4B41-A4F0-C130F625D981}" destId="{240E79B3-C5B3-449F-A5A4-3C6932319055}" srcOrd="3" destOrd="0" presId="urn:microsoft.com/office/officeart/2008/layout/HorizontalMultiLevelHierarchy"/>
    <dgm:cxn modelId="{6CDC8019-2C59-4EF8-B034-8C3ABFAB3ECA}" type="presParOf" srcId="{240E79B3-C5B3-449F-A5A4-3C6932319055}" destId="{B5B0A97D-0590-4356-A876-0756F065D5A2}" srcOrd="0" destOrd="0" presId="urn:microsoft.com/office/officeart/2008/layout/HorizontalMultiLevelHierarchy"/>
    <dgm:cxn modelId="{8E492C71-7F6F-4934-8686-224BD28A91FC}" type="presParOf" srcId="{240E79B3-C5B3-449F-A5A4-3C6932319055}" destId="{C9737B02-9848-47ED-8CA7-57C954EDC5B3}" srcOrd="1" destOrd="0" presId="urn:microsoft.com/office/officeart/2008/layout/HorizontalMultiLevelHierarchy"/>
    <dgm:cxn modelId="{B4591EB3-0423-4E3A-91AF-F89972E268C3}" type="presParOf" srcId="{232866F2-A2C2-4B41-A4F0-C130F625D981}" destId="{28CDB0FC-8C03-4C91-BF42-47AC9A4A17D0}" srcOrd="4" destOrd="0" presId="urn:microsoft.com/office/officeart/2008/layout/HorizontalMultiLevelHierarchy"/>
    <dgm:cxn modelId="{33BC00A8-39E9-423F-AC36-181D23FD2FBF}" type="presParOf" srcId="{28CDB0FC-8C03-4C91-BF42-47AC9A4A17D0}" destId="{27B1F980-8607-4396-BE47-9A439FC1424C}" srcOrd="0" destOrd="0" presId="urn:microsoft.com/office/officeart/2008/layout/HorizontalMultiLevelHierarchy"/>
    <dgm:cxn modelId="{6BB70902-1EFA-4289-AF86-138B259BA25F}" type="presParOf" srcId="{232866F2-A2C2-4B41-A4F0-C130F625D981}" destId="{1B723E25-A368-4707-893F-777003226CBF}" srcOrd="5" destOrd="0" presId="urn:microsoft.com/office/officeart/2008/layout/HorizontalMultiLevelHierarchy"/>
    <dgm:cxn modelId="{1EA9DE6B-820D-453F-B2E4-D3BBEED951D7}" type="presParOf" srcId="{1B723E25-A368-4707-893F-777003226CBF}" destId="{6D0F00E2-39EF-47FC-89E3-480FF735A4CD}" srcOrd="0" destOrd="0" presId="urn:microsoft.com/office/officeart/2008/layout/HorizontalMultiLevelHierarchy"/>
    <dgm:cxn modelId="{7A8A1BB9-62FA-4EB5-B17A-7C9FF7B9BB57}" type="presParOf" srcId="{1B723E25-A368-4707-893F-777003226CBF}" destId="{AFFBCE75-3E94-4ED5-A8D9-FC4179F7C398}" srcOrd="1" destOrd="0" presId="urn:microsoft.com/office/officeart/2008/layout/HorizontalMultiLevelHierarchy"/>
    <dgm:cxn modelId="{AB32200C-4021-461B-B9D5-AA36703AEA0B}" type="presParOf" srcId="{232866F2-A2C2-4B41-A4F0-C130F625D981}" destId="{94DF9647-BD40-4053-953B-FDDFAB6D5876}" srcOrd="6" destOrd="0" presId="urn:microsoft.com/office/officeart/2008/layout/HorizontalMultiLevelHierarchy"/>
    <dgm:cxn modelId="{50AB3E6F-6EBE-4F3D-B6BF-73DD9BA1808C}" type="presParOf" srcId="{94DF9647-BD40-4053-953B-FDDFAB6D5876}" destId="{8FBBA9C9-BADE-420E-8DBA-E3AAACDEC544}" srcOrd="0" destOrd="0" presId="urn:microsoft.com/office/officeart/2008/layout/HorizontalMultiLevelHierarchy"/>
    <dgm:cxn modelId="{F1C768E1-32E0-4142-9B9B-FAF9F2AD4279}" type="presParOf" srcId="{232866F2-A2C2-4B41-A4F0-C130F625D981}" destId="{A7EA8E7A-3F1E-4E36-A0E2-2DD60894D5D4}" srcOrd="7" destOrd="0" presId="urn:microsoft.com/office/officeart/2008/layout/HorizontalMultiLevelHierarchy"/>
    <dgm:cxn modelId="{D44047D4-07C9-4A77-8F31-F1B997F832CE}" type="presParOf" srcId="{A7EA8E7A-3F1E-4E36-A0E2-2DD60894D5D4}" destId="{F993F4E5-6899-421F-A64F-106A4CBA9488}" srcOrd="0" destOrd="0" presId="urn:microsoft.com/office/officeart/2008/layout/HorizontalMultiLevelHierarchy"/>
    <dgm:cxn modelId="{CAA464EC-3013-4657-8284-CBA8EF538002}" type="presParOf" srcId="{A7EA8E7A-3F1E-4E36-A0E2-2DD60894D5D4}" destId="{80ED8DFB-71F0-4A6F-8A07-531D02B2D1B5}" srcOrd="1" destOrd="0" presId="urn:microsoft.com/office/officeart/2008/layout/HorizontalMultiLevelHierarchy"/>
    <dgm:cxn modelId="{89DECA9D-0557-4455-B0A4-752ABB7AFAEC}" type="presParOf" srcId="{232866F2-A2C2-4B41-A4F0-C130F625D981}" destId="{9F50CD92-5ED5-429E-A83F-9B8ACD941039}" srcOrd="8" destOrd="0" presId="urn:microsoft.com/office/officeart/2008/layout/HorizontalMultiLevelHierarchy"/>
    <dgm:cxn modelId="{1341D43A-A3C7-432B-BA3C-655CB0F14370}" type="presParOf" srcId="{9F50CD92-5ED5-429E-A83F-9B8ACD941039}" destId="{B3DFB073-6DD6-495F-89D8-D0A8E09B02B4}" srcOrd="0" destOrd="0" presId="urn:microsoft.com/office/officeart/2008/layout/HorizontalMultiLevelHierarchy"/>
    <dgm:cxn modelId="{AB66753F-AC63-430E-9775-83276568C025}" type="presParOf" srcId="{232866F2-A2C2-4B41-A4F0-C130F625D981}" destId="{C577898B-E05F-4DAD-AB96-8D4E1463D646}" srcOrd="9" destOrd="0" presId="urn:microsoft.com/office/officeart/2008/layout/HorizontalMultiLevelHierarchy"/>
    <dgm:cxn modelId="{10DFC198-09D1-4724-842E-1FBE58AC63BE}" type="presParOf" srcId="{C577898B-E05F-4DAD-AB96-8D4E1463D646}" destId="{2DA9375A-4C44-47B2-9D24-F9960106C0A8}" srcOrd="0" destOrd="0" presId="urn:microsoft.com/office/officeart/2008/layout/HorizontalMultiLevelHierarchy"/>
    <dgm:cxn modelId="{3397F538-BB41-42D6-9663-3C3F9CDEAC09}" type="presParOf" srcId="{C577898B-E05F-4DAD-AB96-8D4E1463D646}" destId="{BE150FA8-2960-4B41-AF6B-A25979AA977B}" srcOrd="1" destOrd="0" presId="urn:microsoft.com/office/officeart/2008/layout/HorizontalMultiLevelHierarchy"/>
    <dgm:cxn modelId="{6DDFC6CE-95F1-4F43-B651-6D4E5D9C4CD1}" type="presParOf" srcId="{232866F2-A2C2-4B41-A4F0-C130F625D981}" destId="{0F5E69E4-D0F3-49D0-99E8-DCAAC5DA8F65}" srcOrd="10" destOrd="0" presId="urn:microsoft.com/office/officeart/2008/layout/HorizontalMultiLevelHierarchy"/>
    <dgm:cxn modelId="{A980AC9D-5798-4F82-9873-94F3F1C6DF45}" type="presParOf" srcId="{0F5E69E4-D0F3-49D0-99E8-DCAAC5DA8F65}" destId="{C3A9A796-2413-4252-A30C-135C0CB4DE2F}" srcOrd="0" destOrd="0" presId="urn:microsoft.com/office/officeart/2008/layout/HorizontalMultiLevelHierarchy"/>
    <dgm:cxn modelId="{3495FC2F-754A-46F7-B2B5-9366FD0BEE8C}" type="presParOf" srcId="{232866F2-A2C2-4B41-A4F0-C130F625D981}" destId="{7ADC25EF-F7D2-42DA-BB29-AEAFFD99CE96}" srcOrd="11" destOrd="0" presId="urn:microsoft.com/office/officeart/2008/layout/HorizontalMultiLevelHierarchy"/>
    <dgm:cxn modelId="{26187CCB-9ED9-4A36-AC71-46ABA6D3E9BB}" type="presParOf" srcId="{7ADC25EF-F7D2-42DA-BB29-AEAFFD99CE96}" destId="{5DFDD52A-8975-494F-926F-F0E47F28FDC5}" srcOrd="0" destOrd="0" presId="urn:microsoft.com/office/officeart/2008/layout/HorizontalMultiLevelHierarchy"/>
    <dgm:cxn modelId="{3E35A654-5417-4BAB-9E77-CC04EA52A8F6}" type="presParOf" srcId="{7ADC25EF-F7D2-42DA-BB29-AEAFFD99CE96}" destId="{181B0200-F8F6-43AD-B625-213D0DD8F2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A4AA796-45D4-4712-B2E1-9EB72E839E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AA6E425-376E-4B46-8503-DA87C26475C1}">
      <dgm:prSet phldrT="[Testo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Memorizza stati stabili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AE5C1BF-61E8-44A6-BDC0-A34BD19B2533}" type="parTrans" cxnId="{1FE700C3-7AE6-4B87-93C6-8780514F7959}">
      <dgm:prSet/>
      <dgm:spPr/>
      <dgm:t>
        <a:bodyPr/>
        <a:lstStyle/>
        <a:p>
          <a:endParaRPr lang="it-IT"/>
        </a:p>
      </dgm:t>
    </dgm:pt>
    <dgm:pt modelId="{6C148479-EA1E-4935-8DB1-7B7D7B49900C}" type="sibTrans" cxnId="{1FE700C3-7AE6-4B87-93C6-8780514F7959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F01446D6-5E12-4D49-B4EF-E4FEBC80B4F5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Modifica il proprio stato sulla base dei pesi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D42BCC0-BC6C-4FA6-8A30-381335476F50}" type="parTrans" cxnId="{D3C4B5C9-7049-4B92-BA7B-F4C2C9667DF2}">
      <dgm:prSet/>
      <dgm:spPr/>
      <dgm:t>
        <a:bodyPr/>
        <a:lstStyle/>
        <a:p>
          <a:endParaRPr lang="it-IT"/>
        </a:p>
      </dgm:t>
    </dgm:pt>
    <dgm:pt modelId="{EE952D62-EDC1-4CFC-844A-E5A4BF097B89}" type="sibTrans" cxnId="{D3C4B5C9-7049-4B92-BA7B-F4C2C9667DF2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3BD0412C-CD83-498D-B53D-8C49C5477A4E}">
      <dgm:prSet phldrT="[Testo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Itera fino a convergere su valori simili a input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8B5F570-87BA-4F08-B86C-1AB400EEACA4}" type="parTrans" cxnId="{582B4DBA-48DC-43CD-A1E2-CEEB2EBAE384}">
      <dgm:prSet/>
      <dgm:spPr/>
      <dgm:t>
        <a:bodyPr/>
        <a:lstStyle/>
        <a:p>
          <a:endParaRPr lang="it-IT"/>
        </a:p>
      </dgm:t>
    </dgm:pt>
    <dgm:pt modelId="{4961912B-68EE-4EB3-AF07-42FB1C09E8F3}" type="sibTrans" cxnId="{582B4DBA-48DC-43CD-A1E2-CEEB2EBAE384}">
      <dgm:prSet/>
      <dgm:spPr/>
      <dgm:t>
        <a:bodyPr/>
        <a:lstStyle/>
        <a:p>
          <a:endParaRPr lang="it-IT"/>
        </a:p>
      </dgm:t>
    </dgm:pt>
    <dgm:pt modelId="{47E7B124-BED8-450D-B573-BB3E0F39F6E2}" type="pres">
      <dgm:prSet presAssocID="{2A4AA796-45D4-4712-B2E1-9EB72E839EAC}" presName="Name0" presStyleCnt="0">
        <dgm:presLayoutVars>
          <dgm:dir/>
          <dgm:resizeHandles val="exact"/>
        </dgm:presLayoutVars>
      </dgm:prSet>
      <dgm:spPr/>
    </dgm:pt>
    <dgm:pt modelId="{EECA320B-4593-4603-A0C5-21245B91C8B4}" type="pres">
      <dgm:prSet presAssocID="{CAA6E425-376E-4B46-8503-DA87C26475C1}" presName="node" presStyleLbl="node1" presStyleIdx="0" presStyleCnt="3" custScaleX="163114" custScaleY="76533" custLinFactNeighborX="847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9BC61A1-4FEE-44AD-8C33-B7051AA9D71B}" type="pres">
      <dgm:prSet presAssocID="{6C148479-EA1E-4935-8DB1-7B7D7B49900C}" presName="sibTrans" presStyleLbl="sibTrans2D1" presStyleIdx="0" presStyleCnt="2"/>
      <dgm:spPr/>
      <dgm:t>
        <a:bodyPr/>
        <a:lstStyle/>
        <a:p>
          <a:endParaRPr lang="it-IT"/>
        </a:p>
      </dgm:t>
    </dgm:pt>
    <dgm:pt modelId="{1B66CF35-53AA-41DB-B9DD-B395AFC1399A}" type="pres">
      <dgm:prSet presAssocID="{6C148479-EA1E-4935-8DB1-7B7D7B49900C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35B255F4-E52C-4ED3-9B6F-6A0CAC185F30}" type="pres">
      <dgm:prSet presAssocID="{F01446D6-5E12-4D49-B4EF-E4FEBC80B4F5}" presName="node" presStyleLbl="node1" presStyleIdx="1" presStyleCnt="3" custScaleX="163114" custScaleY="76533" custLinFactNeighborX="847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80F3EA-620C-43C8-A045-AED21A2F28C9}" type="pres">
      <dgm:prSet presAssocID="{EE952D62-EDC1-4CFC-844A-E5A4BF097B89}" presName="sibTrans" presStyleLbl="sibTrans2D1" presStyleIdx="1" presStyleCnt="2"/>
      <dgm:spPr/>
      <dgm:t>
        <a:bodyPr/>
        <a:lstStyle/>
        <a:p>
          <a:endParaRPr lang="it-IT"/>
        </a:p>
      </dgm:t>
    </dgm:pt>
    <dgm:pt modelId="{2E00D041-E1CD-4E1E-B567-F1E28D82AB60}" type="pres">
      <dgm:prSet presAssocID="{EE952D62-EDC1-4CFC-844A-E5A4BF097B89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FD2E3A8E-D08E-4C22-8B82-FCA9A9A00C39}" type="pres">
      <dgm:prSet presAssocID="{3BD0412C-CD83-498D-B53D-8C49C5477A4E}" presName="node" presStyleLbl="node1" presStyleIdx="2" presStyleCnt="3" custScaleX="163114" custScaleY="76533" custLinFactNeighborX="394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DD6D91-706F-42A0-835F-87F454CA8C8A}" type="presOf" srcId="{3BD0412C-CD83-498D-B53D-8C49C5477A4E}" destId="{FD2E3A8E-D08E-4C22-8B82-FCA9A9A00C39}" srcOrd="0" destOrd="0" presId="urn:microsoft.com/office/officeart/2005/8/layout/process1"/>
    <dgm:cxn modelId="{02AD28E2-283B-463C-AB4B-E9E589775832}" type="presOf" srcId="{EE952D62-EDC1-4CFC-844A-E5A4BF097B89}" destId="{2E00D041-E1CD-4E1E-B567-F1E28D82AB60}" srcOrd="1" destOrd="0" presId="urn:microsoft.com/office/officeart/2005/8/layout/process1"/>
    <dgm:cxn modelId="{6B31F7AE-1836-4B0C-9278-300BF6D0F50A}" type="presOf" srcId="{6C148479-EA1E-4935-8DB1-7B7D7B49900C}" destId="{79BC61A1-4FEE-44AD-8C33-B7051AA9D71B}" srcOrd="0" destOrd="0" presId="urn:microsoft.com/office/officeart/2005/8/layout/process1"/>
    <dgm:cxn modelId="{D3C4B5C9-7049-4B92-BA7B-F4C2C9667DF2}" srcId="{2A4AA796-45D4-4712-B2E1-9EB72E839EAC}" destId="{F01446D6-5E12-4D49-B4EF-E4FEBC80B4F5}" srcOrd="1" destOrd="0" parTransId="{BD42BCC0-BC6C-4FA6-8A30-381335476F50}" sibTransId="{EE952D62-EDC1-4CFC-844A-E5A4BF097B89}"/>
    <dgm:cxn modelId="{1FE700C3-7AE6-4B87-93C6-8780514F7959}" srcId="{2A4AA796-45D4-4712-B2E1-9EB72E839EAC}" destId="{CAA6E425-376E-4B46-8503-DA87C26475C1}" srcOrd="0" destOrd="0" parTransId="{DAE5C1BF-61E8-44A6-BDC0-A34BD19B2533}" sibTransId="{6C148479-EA1E-4935-8DB1-7B7D7B49900C}"/>
    <dgm:cxn modelId="{395004F2-A2FE-4681-946B-76F1B6D0B969}" type="presOf" srcId="{F01446D6-5E12-4D49-B4EF-E4FEBC80B4F5}" destId="{35B255F4-E52C-4ED3-9B6F-6A0CAC185F30}" srcOrd="0" destOrd="0" presId="urn:microsoft.com/office/officeart/2005/8/layout/process1"/>
    <dgm:cxn modelId="{B33ADEEE-82D5-4B40-9E5E-D4F34F9FC7F1}" type="presOf" srcId="{6C148479-EA1E-4935-8DB1-7B7D7B49900C}" destId="{1B66CF35-53AA-41DB-B9DD-B395AFC1399A}" srcOrd="1" destOrd="0" presId="urn:microsoft.com/office/officeart/2005/8/layout/process1"/>
    <dgm:cxn modelId="{582B4DBA-48DC-43CD-A1E2-CEEB2EBAE384}" srcId="{2A4AA796-45D4-4712-B2E1-9EB72E839EAC}" destId="{3BD0412C-CD83-498D-B53D-8C49C5477A4E}" srcOrd="2" destOrd="0" parTransId="{08B5F570-87BA-4F08-B86C-1AB400EEACA4}" sibTransId="{4961912B-68EE-4EB3-AF07-42FB1C09E8F3}"/>
    <dgm:cxn modelId="{0E887F93-CABC-4111-B7E0-F60A76DE5238}" type="presOf" srcId="{EE952D62-EDC1-4CFC-844A-E5A4BF097B89}" destId="{CF80F3EA-620C-43C8-A045-AED21A2F28C9}" srcOrd="0" destOrd="0" presId="urn:microsoft.com/office/officeart/2005/8/layout/process1"/>
    <dgm:cxn modelId="{B544470B-DD99-4B9E-AA61-AB3B6105D947}" type="presOf" srcId="{2A4AA796-45D4-4712-B2E1-9EB72E839EAC}" destId="{47E7B124-BED8-450D-B573-BB3E0F39F6E2}" srcOrd="0" destOrd="0" presId="urn:microsoft.com/office/officeart/2005/8/layout/process1"/>
    <dgm:cxn modelId="{E3723A0D-8062-4433-B2DC-BB9DDD648112}" type="presOf" srcId="{CAA6E425-376E-4B46-8503-DA87C26475C1}" destId="{EECA320B-4593-4603-A0C5-21245B91C8B4}" srcOrd="0" destOrd="0" presId="urn:microsoft.com/office/officeart/2005/8/layout/process1"/>
    <dgm:cxn modelId="{E8E7CC56-269F-4F8C-BE14-7F8863B66C97}" type="presParOf" srcId="{47E7B124-BED8-450D-B573-BB3E0F39F6E2}" destId="{EECA320B-4593-4603-A0C5-21245B91C8B4}" srcOrd="0" destOrd="0" presId="urn:microsoft.com/office/officeart/2005/8/layout/process1"/>
    <dgm:cxn modelId="{84256163-0484-41D3-8CD7-BFF37D7FFFFD}" type="presParOf" srcId="{47E7B124-BED8-450D-B573-BB3E0F39F6E2}" destId="{79BC61A1-4FEE-44AD-8C33-B7051AA9D71B}" srcOrd="1" destOrd="0" presId="urn:microsoft.com/office/officeart/2005/8/layout/process1"/>
    <dgm:cxn modelId="{1969AA06-3FF8-40B5-93E0-B8A76F5734C7}" type="presParOf" srcId="{79BC61A1-4FEE-44AD-8C33-B7051AA9D71B}" destId="{1B66CF35-53AA-41DB-B9DD-B395AFC1399A}" srcOrd="0" destOrd="0" presId="urn:microsoft.com/office/officeart/2005/8/layout/process1"/>
    <dgm:cxn modelId="{4781AC06-A6E1-442E-8E01-A72F3EF84A2F}" type="presParOf" srcId="{47E7B124-BED8-450D-B573-BB3E0F39F6E2}" destId="{35B255F4-E52C-4ED3-9B6F-6A0CAC185F30}" srcOrd="2" destOrd="0" presId="urn:microsoft.com/office/officeart/2005/8/layout/process1"/>
    <dgm:cxn modelId="{F3D69DDC-A265-4F47-9F64-CF8EF0B0E9A1}" type="presParOf" srcId="{47E7B124-BED8-450D-B573-BB3E0F39F6E2}" destId="{CF80F3EA-620C-43C8-A045-AED21A2F28C9}" srcOrd="3" destOrd="0" presId="urn:microsoft.com/office/officeart/2005/8/layout/process1"/>
    <dgm:cxn modelId="{829B7A5D-7F36-4904-A974-B706F0745367}" type="presParOf" srcId="{CF80F3EA-620C-43C8-A045-AED21A2F28C9}" destId="{2E00D041-E1CD-4E1E-B567-F1E28D82AB60}" srcOrd="0" destOrd="0" presId="urn:microsoft.com/office/officeart/2005/8/layout/process1"/>
    <dgm:cxn modelId="{66791B80-A9E4-4BDB-815E-32FF9447815A}" type="presParOf" srcId="{47E7B124-BED8-450D-B573-BB3E0F39F6E2}" destId="{FD2E3A8E-D08E-4C22-8B82-FCA9A9A00C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45D19D5-76EC-45C6-B4D4-2469D23227F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8B7D8313-B477-479E-8A00-D2517ABAF471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può aumentare nel passaggio da uno stato all’altro</a:t>
          </a:r>
          <a:endParaRPr lang="it-IT" sz="2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0A662E1-9A00-4F06-9373-9A5E9C9E4C95}" type="parTrans" cxnId="{C74CF2B8-F581-4CD7-9C4E-33C5FE679E15}">
      <dgm:prSet/>
      <dgm:spPr/>
      <dgm:t>
        <a:bodyPr/>
        <a:lstStyle/>
        <a:p>
          <a:endParaRPr lang="it-IT"/>
        </a:p>
      </dgm:t>
    </dgm:pt>
    <dgm:pt modelId="{8F000058-45B4-4CBC-9620-A33799E30EAB}" type="sibTrans" cxnId="{C74CF2B8-F581-4CD7-9C4E-33C5FE679E15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D614E598-DA38-4C02-B021-1B69FFF5C81E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può raggiungere valori </a:t>
          </a:r>
          <a:r>
            <a:rPr lang="it-IT" sz="2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inﬁnitamente</a:t>
          </a:r>
          <a:r>
            <a:rPr lang="it-IT" sz="2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negativi</a:t>
          </a:r>
          <a:endParaRPr lang="it-IT" sz="2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CEEDCBD-D1F9-4EB0-8AE1-EA426803C24A}" type="parTrans" cxnId="{3B6E1DFC-69C9-40FA-8B09-BCF1762E1A8A}">
      <dgm:prSet/>
      <dgm:spPr/>
      <dgm:t>
        <a:bodyPr/>
        <a:lstStyle/>
        <a:p>
          <a:endParaRPr lang="it-IT"/>
        </a:p>
      </dgm:t>
    </dgm:pt>
    <dgm:pt modelId="{AB565E26-9900-4B5E-914F-16CFB5744B71}" type="sibTrans" cxnId="{3B6E1DFC-69C9-40FA-8B09-BCF1762E1A8A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C8CA5987-21D7-4615-9658-414C44DC5BEB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Lo stato della rete cesserà di cambiare in un tempo </a:t>
          </a:r>
          <a:r>
            <a:rPr lang="it-IT" sz="2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ﬁnito</a:t>
          </a:r>
          <a:r>
            <a:rPr lang="it-IT" sz="2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2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B4F7EE7-F3DE-4FA7-A0F4-95DDDDE47DC8}" type="parTrans" cxnId="{AD6E9507-4596-4337-860E-69137A5B9632}">
      <dgm:prSet/>
      <dgm:spPr/>
      <dgm:t>
        <a:bodyPr/>
        <a:lstStyle/>
        <a:p>
          <a:endParaRPr lang="it-IT"/>
        </a:p>
      </dgm:t>
    </dgm:pt>
    <dgm:pt modelId="{C7A415AD-4B1C-4478-9FDE-E1AAFFE75600}" type="sibTrans" cxnId="{AD6E9507-4596-4337-860E-69137A5B9632}">
      <dgm:prSet/>
      <dgm:spPr/>
      <dgm:t>
        <a:bodyPr/>
        <a:lstStyle/>
        <a:p>
          <a:endParaRPr lang="it-IT"/>
        </a:p>
      </dgm:t>
    </dgm:pt>
    <dgm:pt modelId="{155B509F-127E-4C70-86AE-B225839C76B0}" type="pres">
      <dgm:prSet presAssocID="{B45D19D5-76EC-45C6-B4D4-2469D23227F8}" presName="linearFlow" presStyleCnt="0">
        <dgm:presLayoutVars>
          <dgm:dir/>
          <dgm:resizeHandles val="exact"/>
        </dgm:presLayoutVars>
      </dgm:prSet>
      <dgm:spPr/>
    </dgm:pt>
    <dgm:pt modelId="{FFE081FB-897F-4D31-A27A-D904963C4D7E}" type="pres">
      <dgm:prSet presAssocID="{8B7D8313-B477-479E-8A00-D2517ABAF471}" presName="node" presStyleLbl="node1" presStyleIdx="0" presStyleCnt="3" custScaleX="68678" custScaleY="4796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8C1A7924-C63C-4E39-A7DA-861F1DEFA385}" type="pres">
      <dgm:prSet presAssocID="{8F000058-45B4-4CBC-9620-A33799E30EAB}" presName="spacerL" presStyleCnt="0"/>
      <dgm:spPr/>
    </dgm:pt>
    <dgm:pt modelId="{3F6136A6-6ABB-457C-BCC0-B238ADF91E25}" type="pres">
      <dgm:prSet presAssocID="{8F000058-45B4-4CBC-9620-A33799E30EAB}" presName="sibTrans" presStyleLbl="sibTrans2D1" presStyleIdx="0" presStyleCnt="2" custScaleX="26058" custScaleY="32661"/>
      <dgm:spPr/>
      <dgm:t>
        <a:bodyPr/>
        <a:lstStyle/>
        <a:p>
          <a:endParaRPr lang="it-IT"/>
        </a:p>
      </dgm:t>
    </dgm:pt>
    <dgm:pt modelId="{A12581CE-3DA3-4837-A4EC-A500F2FB033D}" type="pres">
      <dgm:prSet presAssocID="{8F000058-45B4-4CBC-9620-A33799E30EAB}" presName="spacerR" presStyleCnt="0"/>
      <dgm:spPr/>
    </dgm:pt>
    <dgm:pt modelId="{F7C0F514-B64A-4300-8985-5F26B8FEFBE4}" type="pres">
      <dgm:prSet presAssocID="{D614E598-DA38-4C02-B021-1B69FFF5C81E}" presName="node" presStyleLbl="node1" presStyleIdx="1" presStyleCnt="3" custScaleX="68678" custScaleY="4796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0C58FD50-3771-48CA-990D-F4DE07EEEEB6}" type="pres">
      <dgm:prSet presAssocID="{AB565E26-9900-4B5E-914F-16CFB5744B71}" presName="spacerL" presStyleCnt="0"/>
      <dgm:spPr/>
    </dgm:pt>
    <dgm:pt modelId="{A52300F3-2CD6-4DF0-9EAF-6FE6D47AB245}" type="pres">
      <dgm:prSet presAssocID="{AB565E26-9900-4B5E-914F-16CFB5744B71}" presName="sibTrans" presStyleLbl="sibTrans2D1" presStyleIdx="1" presStyleCnt="2" custScaleX="26058" custScaleY="32661"/>
      <dgm:spPr/>
      <dgm:t>
        <a:bodyPr/>
        <a:lstStyle/>
        <a:p>
          <a:endParaRPr lang="it-IT"/>
        </a:p>
      </dgm:t>
    </dgm:pt>
    <dgm:pt modelId="{0CB2CD02-142E-4F6D-9E8E-231D0411CFDB}" type="pres">
      <dgm:prSet presAssocID="{AB565E26-9900-4B5E-914F-16CFB5744B71}" presName="spacerR" presStyleCnt="0"/>
      <dgm:spPr/>
    </dgm:pt>
    <dgm:pt modelId="{073DB884-FB09-4217-BE96-90151B522445}" type="pres">
      <dgm:prSet presAssocID="{C8CA5987-21D7-4615-9658-414C44DC5BEB}" presName="node" presStyleLbl="node1" presStyleIdx="2" presStyleCnt="3" custScaleX="68678" custScaleY="4796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11B59312-B57E-4B7E-92B9-A933C55BE0CE}" type="presOf" srcId="{D614E598-DA38-4C02-B021-1B69FFF5C81E}" destId="{F7C0F514-B64A-4300-8985-5F26B8FEFBE4}" srcOrd="0" destOrd="0" presId="urn:microsoft.com/office/officeart/2005/8/layout/equation1"/>
    <dgm:cxn modelId="{677BBB5E-2467-4F6A-AC78-6443019B57E0}" type="presOf" srcId="{8F000058-45B4-4CBC-9620-A33799E30EAB}" destId="{3F6136A6-6ABB-457C-BCC0-B238ADF91E25}" srcOrd="0" destOrd="0" presId="urn:microsoft.com/office/officeart/2005/8/layout/equation1"/>
    <dgm:cxn modelId="{3B6E1DFC-69C9-40FA-8B09-BCF1762E1A8A}" srcId="{B45D19D5-76EC-45C6-B4D4-2469D23227F8}" destId="{D614E598-DA38-4C02-B021-1B69FFF5C81E}" srcOrd="1" destOrd="0" parTransId="{FCEEDCBD-D1F9-4EB0-8AE1-EA426803C24A}" sibTransId="{AB565E26-9900-4B5E-914F-16CFB5744B71}"/>
    <dgm:cxn modelId="{7D6B1304-813C-49D0-8773-A26E95E11CAB}" type="presOf" srcId="{AB565E26-9900-4B5E-914F-16CFB5744B71}" destId="{A52300F3-2CD6-4DF0-9EAF-6FE6D47AB245}" srcOrd="0" destOrd="0" presId="urn:microsoft.com/office/officeart/2005/8/layout/equation1"/>
    <dgm:cxn modelId="{AFBF245E-42EC-4420-9550-E4AA8404F0CF}" type="presOf" srcId="{C8CA5987-21D7-4615-9658-414C44DC5BEB}" destId="{073DB884-FB09-4217-BE96-90151B522445}" srcOrd="0" destOrd="0" presId="urn:microsoft.com/office/officeart/2005/8/layout/equation1"/>
    <dgm:cxn modelId="{C74CF2B8-F581-4CD7-9C4E-33C5FE679E15}" srcId="{B45D19D5-76EC-45C6-B4D4-2469D23227F8}" destId="{8B7D8313-B477-479E-8A00-D2517ABAF471}" srcOrd="0" destOrd="0" parTransId="{A0A662E1-9A00-4F06-9373-9A5E9C9E4C95}" sibTransId="{8F000058-45B4-4CBC-9620-A33799E30EAB}"/>
    <dgm:cxn modelId="{AD6E9507-4596-4337-860E-69137A5B9632}" srcId="{B45D19D5-76EC-45C6-B4D4-2469D23227F8}" destId="{C8CA5987-21D7-4615-9658-414C44DC5BEB}" srcOrd="2" destOrd="0" parTransId="{DB4F7EE7-F3DE-4FA7-A0F4-95DDDDE47DC8}" sibTransId="{C7A415AD-4B1C-4478-9FDE-E1AAFFE75600}"/>
    <dgm:cxn modelId="{FE4FE694-4C78-46FE-BCF7-586866AFB6EA}" type="presOf" srcId="{B45D19D5-76EC-45C6-B4D4-2469D23227F8}" destId="{155B509F-127E-4C70-86AE-B225839C76B0}" srcOrd="0" destOrd="0" presId="urn:microsoft.com/office/officeart/2005/8/layout/equation1"/>
    <dgm:cxn modelId="{8CCD23F8-D640-4E42-A5B1-EBC895B36AEC}" type="presOf" srcId="{8B7D8313-B477-479E-8A00-D2517ABAF471}" destId="{FFE081FB-897F-4D31-A27A-D904963C4D7E}" srcOrd="0" destOrd="0" presId="urn:microsoft.com/office/officeart/2005/8/layout/equation1"/>
    <dgm:cxn modelId="{E67299F0-115A-4DDA-800B-2334E5FCEDDD}" type="presParOf" srcId="{155B509F-127E-4C70-86AE-B225839C76B0}" destId="{FFE081FB-897F-4D31-A27A-D904963C4D7E}" srcOrd="0" destOrd="0" presId="urn:microsoft.com/office/officeart/2005/8/layout/equation1"/>
    <dgm:cxn modelId="{1DC05FC1-E1FC-49BB-83A3-7B5284C0DEC6}" type="presParOf" srcId="{155B509F-127E-4C70-86AE-B225839C76B0}" destId="{8C1A7924-C63C-4E39-A7DA-861F1DEFA385}" srcOrd="1" destOrd="0" presId="urn:microsoft.com/office/officeart/2005/8/layout/equation1"/>
    <dgm:cxn modelId="{DD2444CB-CE5B-4042-B103-9D353CADC744}" type="presParOf" srcId="{155B509F-127E-4C70-86AE-B225839C76B0}" destId="{3F6136A6-6ABB-457C-BCC0-B238ADF91E25}" srcOrd="2" destOrd="0" presId="urn:microsoft.com/office/officeart/2005/8/layout/equation1"/>
    <dgm:cxn modelId="{7D76B972-7E3B-4115-8E24-13202B71B542}" type="presParOf" srcId="{155B509F-127E-4C70-86AE-B225839C76B0}" destId="{A12581CE-3DA3-4837-A4EC-A500F2FB033D}" srcOrd="3" destOrd="0" presId="urn:microsoft.com/office/officeart/2005/8/layout/equation1"/>
    <dgm:cxn modelId="{255793E6-578E-468F-A14E-817667D608CA}" type="presParOf" srcId="{155B509F-127E-4C70-86AE-B225839C76B0}" destId="{F7C0F514-B64A-4300-8985-5F26B8FEFBE4}" srcOrd="4" destOrd="0" presId="urn:microsoft.com/office/officeart/2005/8/layout/equation1"/>
    <dgm:cxn modelId="{49E28D89-85FB-48D1-A41F-AEC65AC2921A}" type="presParOf" srcId="{155B509F-127E-4C70-86AE-B225839C76B0}" destId="{0C58FD50-3771-48CA-990D-F4DE07EEEEB6}" srcOrd="5" destOrd="0" presId="urn:microsoft.com/office/officeart/2005/8/layout/equation1"/>
    <dgm:cxn modelId="{FE7BA2A2-3F03-48CB-95EF-E350C1872CFE}" type="presParOf" srcId="{155B509F-127E-4C70-86AE-B225839C76B0}" destId="{A52300F3-2CD6-4DF0-9EAF-6FE6D47AB245}" srcOrd="6" destOrd="0" presId="urn:microsoft.com/office/officeart/2005/8/layout/equation1"/>
    <dgm:cxn modelId="{2A0DC511-7AB3-4706-82D3-5F469A200923}" type="presParOf" srcId="{155B509F-127E-4C70-86AE-B225839C76B0}" destId="{0CB2CD02-142E-4F6D-9E8E-231D0411CFDB}" srcOrd="7" destOrd="0" presId="urn:microsoft.com/office/officeart/2005/8/layout/equation1"/>
    <dgm:cxn modelId="{D502A631-F397-42F0-8654-DCBA8BA2E991}" type="presParOf" srcId="{155B509F-127E-4C70-86AE-B225839C76B0}" destId="{073DB884-FB09-4217-BE96-90151B52244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54C9729-A0A3-4214-8045-87ED6703643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79845E8-E51F-409B-9BC9-DA722D368A51}">
          <dgm:prSet phldrT="[Testo]" custT="1"/>
          <dgm:spPr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dgm:spPr>
          <dgm:t>
            <a:bodyPr/>
            <a:lstStyle/>
            <a:p>
              <a:r>
                <a:rPr lang="it-IT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Funzione energia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it-IT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it-IT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it-IT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it-IT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it-IT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it-IT" sz="18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it-IT" sz="18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m:oMathPara>
              </a14:m>
              <a:endParaRPr lang="it-IT" sz="1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dgm:t>
        </dgm:pt>
      </mc:Choice>
      <mc:Fallback xmlns="">
        <dgm:pt modelId="{C79845E8-E51F-409B-9BC9-DA722D368A51}">
          <dgm:prSet phldrT="[Testo]" custT="1"/>
          <dgm:spPr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dgm:spPr>
          <dgm:t>
            <a:bodyPr/>
            <a:lstStyle/>
            <a:p>
              <a:r>
                <a:rPr lang="it-IT" sz="1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Funzione energia</a:t>
              </a:r>
              <a:endParaRPr lang="it-IT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it-IT" sz="180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𝐸=−</a:t>
              </a:r>
              <a:r>
                <a:rPr lang="it-IT" sz="1800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1/2 </a:t>
              </a:r>
              <a:r>
                <a:rPr lang="it-IT" sz="1800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rPr>
                <a:t>∑1_</a:t>
              </a:r>
              <a:r>
                <a:rPr lang="it-IT" sz="1800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𝑖▒∑1_𝑗▒〖𝑤_(𝑖,𝑗) 𝑣_𝑖 𝑣_𝑗+∑1_𝑖▒〖</a:t>
              </a:r>
              <a:r>
                <a:rPr lang="it-IT" sz="1800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𝜃_𝑖 </a:t>
              </a:r>
              <a:r>
                <a:rPr lang="it-IT" sz="1800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𝑣_𝑖 〗〗</a:t>
              </a:r>
              <a:endParaRPr lang="it-IT" sz="1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dgm:t>
        </dgm:pt>
      </mc:Fallback>
    </mc:AlternateContent>
    <dgm:pt modelId="{87D1917C-B06B-4C62-881D-5BFD2C487294}" type="parTrans" cxnId="{A1F47563-4184-417A-A815-7640CE80A3A7}">
      <dgm:prSet/>
      <dgm:spPr/>
      <dgm:t>
        <a:bodyPr/>
        <a:lstStyle/>
        <a:p>
          <a:endParaRPr lang="it-IT"/>
        </a:p>
      </dgm:t>
    </dgm:pt>
    <dgm:pt modelId="{073B2731-33DA-4920-921A-4D98621F8418}" type="sibTrans" cxnId="{A1F47563-4184-417A-A815-7640CE80A3A7}">
      <dgm:prSet/>
      <dgm:spPr/>
      <dgm:t>
        <a:bodyPr/>
        <a:lstStyle/>
        <a:p>
          <a:endParaRPr lang="it-IT"/>
        </a:p>
      </dgm:t>
    </dgm:pt>
    <dgm:pt modelId="{B4160EF3-9B2D-41E4-8553-3E59AF5B189C}">
      <dgm:prSet phldrT="[Testo]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limitata inferiormente</a:t>
          </a:r>
          <a:endParaRPr lang="it-IT" dirty="0">
            <a:solidFill>
              <a:schemeClr val="tx1">
                <a:lumMod val="95000"/>
                <a:lumOff val="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34DC344-00A7-409B-8363-627144A8FD62}" type="parTrans" cxnId="{9790B49B-332E-428F-ACD7-1A6734F5837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E4A50F8A-4B3A-4319-897F-6CA1D4102001}" type="sibTrans" cxnId="{9790B49B-332E-428F-ACD7-1A6734F5837A}">
      <dgm:prSet/>
      <dgm:spPr/>
      <dgm:t>
        <a:bodyPr/>
        <a:lstStyle/>
        <a:p>
          <a:endParaRPr lang="it-IT"/>
        </a:p>
      </dgm:t>
    </dgm:pt>
    <dgm:pt modelId="{7A3889FD-7BC0-46A6-879B-38A4B4DF148D}">
      <dgm:prSet phldrT="[Testo]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strettamente monotona decrescente</a:t>
          </a:r>
          <a:endParaRPr lang="it-IT" dirty="0">
            <a:solidFill>
              <a:schemeClr val="tx1">
                <a:lumMod val="95000"/>
                <a:lumOff val="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C965E44-89CF-4AAC-BDCF-34046C2587F0}" type="parTrans" cxnId="{4CB239B2-986A-4EB1-85C1-05A6E3D31BD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6FC7F831-27DB-4776-A61A-B09D619A8332}" type="sibTrans" cxnId="{4CB239B2-986A-4EB1-85C1-05A6E3D31BDA}">
      <dgm:prSet/>
      <dgm:spPr/>
      <dgm:t>
        <a:bodyPr/>
        <a:lstStyle/>
        <a:p>
          <a:endParaRPr lang="it-IT"/>
        </a:p>
      </dgm:t>
    </dgm:pt>
    <dgm:pt modelId="{3E14F223-CB7F-47F9-A9C0-54762CEF1168}" type="pres">
      <dgm:prSet presAssocID="{B54C9729-A0A3-4214-8045-87ED670364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658527A-2BBC-4EDC-A5AE-F743C258F40A}" type="pres">
      <dgm:prSet presAssocID="{C79845E8-E51F-409B-9BC9-DA722D368A51}" presName="root1" presStyleCnt="0"/>
      <dgm:spPr/>
    </dgm:pt>
    <dgm:pt modelId="{530051AB-84E0-4FF0-A9E7-A9C072AAC265}" type="pres">
      <dgm:prSet presAssocID="{C79845E8-E51F-409B-9BC9-DA722D368A51}" presName="LevelOneTextNode" presStyleLbl="node0" presStyleIdx="0" presStyleCnt="1" custScaleX="65630" custScaleY="4477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E7785F7-6183-4101-B880-84B853751B4E}" type="pres">
      <dgm:prSet presAssocID="{C79845E8-E51F-409B-9BC9-DA722D368A51}" presName="level2hierChild" presStyleCnt="0"/>
      <dgm:spPr/>
    </dgm:pt>
    <dgm:pt modelId="{D7F2D665-9334-4F3D-A203-4D14797361DB}" type="pres">
      <dgm:prSet presAssocID="{134DC344-00A7-409B-8363-627144A8FD62}" presName="conn2-1" presStyleLbl="parChTrans1D2" presStyleIdx="0" presStyleCnt="2"/>
      <dgm:spPr/>
      <dgm:t>
        <a:bodyPr/>
        <a:lstStyle/>
        <a:p>
          <a:endParaRPr lang="it-IT"/>
        </a:p>
      </dgm:t>
    </dgm:pt>
    <dgm:pt modelId="{C5CFCB02-D77E-4809-8987-DC27E0376100}" type="pres">
      <dgm:prSet presAssocID="{134DC344-00A7-409B-8363-627144A8FD62}" presName="connTx" presStyleLbl="parChTrans1D2" presStyleIdx="0" presStyleCnt="2"/>
      <dgm:spPr/>
      <dgm:t>
        <a:bodyPr/>
        <a:lstStyle/>
        <a:p>
          <a:endParaRPr lang="it-IT"/>
        </a:p>
      </dgm:t>
    </dgm:pt>
    <dgm:pt modelId="{2F8DA67A-95D4-4D98-A356-7E2273ED14BD}" type="pres">
      <dgm:prSet presAssocID="{B4160EF3-9B2D-41E4-8553-3E59AF5B189C}" presName="root2" presStyleCnt="0"/>
      <dgm:spPr/>
    </dgm:pt>
    <dgm:pt modelId="{686BA40D-7876-4D27-948F-3D7A626E247F}" type="pres">
      <dgm:prSet presAssocID="{B4160EF3-9B2D-41E4-8553-3E59AF5B189C}" presName="LevelTwoTextNode" presStyleLbl="node2" presStyleIdx="0" presStyleCnt="2" custScaleX="57560" custScaleY="17119" custLinFactNeighborX="-25665" custLinFactNeighborY="472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53F9E26-1644-4B59-B65C-602011A506DB}" type="pres">
      <dgm:prSet presAssocID="{B4160EF3-9B2D-41E4-8553-3E59AF5B189C}" presName="level3hierChild" presStyleCnt="0"/>
      <dgm:spPr/>
    </dgm:pt>
    <dgm:pt modelId="{E703DE8E-DA56-48D8-BA5B-0A8380A0C5C3}" type="pres">
      <dgm:prSet presAssocID="{EC965E44-89CF-4AAC-BDCF-34046C2587F0}" presName="conn2-1" presStyleLbl="parChTrans1D2" presStyleIdx="1" presStyleCnt="2"/>
      <dgm:spPr/>
      <dgm:t>
        <a:bodyPr/>
        <a:lstStyle/>
        <a:p>
          <a:endParaRPr lang="it-IT"/>
        </a:p>
      </dgm:t>
    </dgm:pt>
    <dgm:pt modelId="{59D50131-CD20-4ED4-8826-79F19FA5BC22}" type="pres">
      <dgm:prSet presAssocID="{EC965E44-89CF-4AAC-BDCF-34046C2587F0}" presName="connTx" presStyleLbl="parChTrans1D2" presStyleIdx="1" presStyleCnt="2"/>
      <dgm:spPr/>
      <dgm:t>
        <a:bodyPr/>
        <a:lstStyle/>
        <a:p>
          <a:endParaRPr lang="it-IT"/>
        </a:p>
      </dgm:t>
    </dgm:pt>
    <dgm:pt modelId="{FDD03B20-42F6-46D8-8DAB-C48CD821BE82}" type="pres">
      <dgm:prSet presAssocID="{7A3889FD-7BC0-46A6-879B-38A4B4DF148D}" presName="root2" presStyleCnt="0"/>
      <dgm:spPr/>
    </dgm:pt>
    <dgm:pt modelId="{D741D892-9578-40EE-96D0-850B9EFA089B}" type="pres">
      <dgm:prSet presAssocID="{7A3889FD-7BC0-46A6-879B-38A4B4DF148D}" presName="LevelTwoTextNode" presStyleLbl="node2" presStyleIdx="1" presStyleCnt="2" custScaleX="57560" custScaleY="17119" custLinFactNeighborX="-25665" custLinFactNeighborY="-472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07566B4-C6B4-4B77-AF59-BE406A23BA58}" type="pres">
      <dgm:prSet presAssocID="{7A3889FD-7BC0-46A6-879B-38A4B4DF148D}" presName="level3hierChild" presStyleCnt="0"/>
      <dgm:spPr/>
    </dgm:pt>
  </dgm:ptLst>
  <dgm:cxnLst>
    <dgm:cxn modelId="{DF92104F-7F05-45D0-869E-D44650B36804}" type="presOf" srcId="{B54C9729-A0A3-4214-8045-87ED6703643C}" destId="{3E14F223-CB7F-47F9-A9C0-54762CEF1168}" srcOrd="0" destOrd="0" presId="urn:microsoft.com/office/officeart/2005/8/layout/hierarchy2"/>
    <dgm:cxn modelId="{7C3BB5B7-600E-411B-BC94-654454B991A7}" type="presOf" srcId="{7A3889FD-7BC0-46A6-879B-38A4B4DF148D}" destId="{D741D892-9578-40EE-96D0-850B9EFA089B}" srcOrd="0" destOrd="0" presId="urn:microsoft.com/office/officeart/2005/8/layout/hierarchy2"/>
    <dgm:cxn modelId="{73041C49-EB60-43CD-A617-A33927382685}" type="presOf" srcId="{C79845E8-E51F-409B-9BC9-DA722D368A51}" destId="{530051AB-84E0-4FF0-A9E7-A9C072AAC265}" srcOrd="0" destOrd="0" presId="urn:microsoft.com/office/officeart/2005/8/layout/hierarchy2"/>
    <dgm:cxn modelId="{045315EC-33C3-4437-9ED8-16010BB24644}" type="presOf" srcId="{134DC344-00A7-409B-8363-627144A8FD62}" destId="{D7F2D665-9334-4F3D-A203-4D14797361DB}" srcOrd="0" destOrd="0" presId="urn:microsoft.com/office/officeart/2005/8/layout/hierarchy2"/>
    <dgm:cxn modelId="{9790B49B-332E-428F-ACD7-1A6734F5837A}" srcId="{C79845E8-E51F-409B-9BC9-DA722D368A51}" destId="{B4160EF3-9B2D-41E4-8553-3E59AF5B189C}" srcOrd="0" destOrd="0" parTransId="{134DC344-00A7-409B-8363-627144A8FD62}" sibTransId="{E4A50F8A-4B3A-4319-897F-6CA1D4102001}"/>
    <dgm:cxn modelId="{1FB63EB7-6EE3-4F6D-AE97-3664E6F478A9}" type="presOf" srcId="{EC965E44-89CF-4AAC-BDCF-34046C2587F0}" destId="{59D50131-CD20-4ED4-8826-79F19FA5BC22}" srcOrd="1" destOrd="0" presId="urn:microsoft.com/office/officeart/2005/8/layout/hierarchy2"/>
    <dgm:cxn modelId="{A1F47563-4184-417A-A815-7640CE80A3A7}" srcId="{B54C9729-A0A3-4214-8045-87ED6703643C}" destId="{C79845E8-E51F-409B-9BC9-DA722D368A51}" srcOrd="0" destOrd="0" parTransId="{87D1917C-B06B-4C62-881D-5BFD2C487294}" sibTransId="{073B2731-33DA-4920-921A-4D98621F8418}"/>
    <dgm:cxn modelId="{DD4A3036-DC91-441D-B3C2-FC03DD615D78}" type="presOf" srcId="{134DC344-00A7-409B-8363-627144A8FD62}" destId="{C5CFCB02-D77E-4809-8987-DC27E0376100}" srcOrd="1" destOrd="0" presId="urn:microsoft.com/office/officeart/2005/8/layout/hierarchy2"/>
    <dgm:cxn modelId="{AD390AB2-423B-45ED-8549-A083E7AA535D}" type="presOf" srcId="{B4160EF3-9B2D-41E4-8553-3E59AF5B189C}" destId="{686BA40D-7876-4D27-948F-3D7A626E247F}" srcOrd="0" destOrd="0" presId="urn:microsoft.com/office/officeart/2005/8/layout/hierarchy2"/>
    <dgm:cxn modelId="{4CB239B2-986A-4EB1-85C1-05A6E3D31BDA}" srcId="{C79845E8-E51F-409B-9BC9-DA722D368A51}" destId="{7A3889FD-7BC0-46A6-879B-38A4B4DF148D}" srcOrd="1" destOrd="0" parTransId="{EC965E44-89CF-4AAC-BDCF-34046C2587F0}" sibTransId="{6FC7F831-27DB-4776-A61A-B09D619A8332}"/>
    <dgm:cxn modelId="{1499F800-54EC-42AE-A80E-7EE7E28C8805}" type="presOf" srcId="{EC965E44-89CF-4AAC-BDCF-34046C2587F0}" destId="{E703DE8E-DA56-48D8-BA5B-0A8380A0C5C3}" srcOrd="0" destOrd="0" presId="urn:microsoft.com/office/officeart/2005/8/layout/hierarchy2"/>
    <dgm:cxn modelId="{7F088B2A-9A5A-4D1A-9F85-8B441F58E881}" type="presParOf" srcId="{3E14F223-CB7F-47F9-A9C0-54762CEF1168}" destId="{A658527A-2BBC-4EDC-A5AE-F743C258F40A}" srcOrd="0" destOrd="0" presId="urn:microsoft.com/office/officeart/2005/8/layout/hierarchy2"/>
    <dgm:cxn modelId="{CAD5B1D6-08A0-4333-BBB5-E8CF8131E805}" type="presParOf" srcId="{A658527A-2BBC-4EDC-A5AE-F743C258F40A}" destId="{530051AB-84E0-4FF0-A9E7-A9C072AAC265}" srcOrd="0" destOrd="0" presId="urn:microsoft.com/office/officeart/2005/8/layout/hierarchy2"/>
    <dgm:cxn modelId="{96A400B2-A35D-408B-BEAE-7D1809DF7480}" type="presParOf" srcId="{A658527A-2BBC-4EDC-A5AE-F743C258F40A}" destId="{0E7785F7-6183-4101-B880-84B853751B4E}" srcOrd="1" destOrd="0" presId="urn:microsoft.com/office/officeart/2005/8/layout/hierarchy2"/>
    <dgm:cxn modelId="{FC0D65BC-F182-49E0-BC39-EE16B8F2B401}" type="presParOf" srcId="{0E7785F7-6183-4101-B880-84B853751B4E}" destId="{D7F2D665-9334-4F3D-A203-4D14797361DB}" srcOrd="0" destOrd="0" presId="urn:microsoft.com/office/officeart/2005/8/layout/hierarchy2"/>
    <dgm:cxn modelId="{DE7F0E09-7225-4093-B741-922E9F1C42E5}" type="presParOf" srcId="{D7F2D665-9334-4F3D-A203-4D14797361DB}" destId="{C5CFCB02-D77E-4809-8987-DC27E0376100}" srcOrd="0" destOrd="0" presId="urn:microsoft.com/office/officeart/2005/8/layout/hierarchy2"/>
    <dgm:cxn modelId="{B16C4C4B-2988-44C8-B377-4C770A419C64}" type="presParOf" srcId="{0E7785F7-6183-4101-B880-84B853751B4E}" destId="{2F8DA67A-95D4-4D98-A356-7E2273ED14BD}" srcOrd="1" destOrd="0" presId="urn:microsoft.com/office/officeart/2005/8/layout/hierarchy2"/>
    <dgm:cxn modelId="{31723F91-A4ED-442F-82C4-56F23FFC9AB9}" type="presParOf" srcId="{2F8DA67A-95D4-4D98-A356-7E2273ED14BD}" destId="{686BA40D-7876-4D27-948F-3D7A626E247F}" srcOrd="0" destOrd="0" presId="urn:microsoft.com/office/officeart/2005/8/layout/hierarchy2"/>
    <dgm:cxn modelId="{AD70F46B-BF14-4705-B9E6-1B2D088C3979}" type="presParOf" srcId="{2F8DA67A-95D4-4D98-A356-7E2273ED14BD}" destId="{D53F9E26-1644-4B59-B65C-602011A506DB}" srcOrd="1" destOrd="0" presId="urn:microsoft.com/office/officeart/2005/8/layout/hierarchy2"/>
    <dgm:cxn modelId="{4B96324D-7BF4-43DC-842E-BA96886555B5}" type="presParOf" srcId="{0E7785F7-6183-4101-B880-84B853751B4E}" destId="{E703DE8E-DA56-48D8-BA5B-0A8380A0C5C3}" srcOrd="2" destOrd="0" presId="urn:microsoft.com/office/officeart/2005/8/layout/hierarchy2"/>
    <dgm:cxn modelId="{BBDE25EC-F36E-47C5-AF9F-DEE60CD1D49F}" type="presParOf" srcId="{E703DE8E-DA56-48D8-BA5B-0A8380A0C5C3}" destId="{59D50131-CD20-4ED4-8826-79F19FA5BC22}" srcOrd="0" destOrd="0" presId="urn:microsoft.com/office/officeart/2005/8/layout/hierarchy2"/>
    <dgm:cxn modelId="{98319688-A128-4B05-A235-C6BE685D5835}" type="presParOf" srcId="{0E7785F7-6183-4101-B880-84B853751B4E}" destId="{FDD03B20-42F6-46D8-8DAB-C48CD821BE82}" srcOrd="3" destOrd="0" presId="urn:microsoft.com/office/officeart/2005/8/layout/hierarchy2"/>
    <dgm:cxn modelId="{9F135F36-458D-448F-8A9C-F04F3C2D09D1}" type="presParOf" srcId="{FDD03B20-42F6-46D8-8DAB-C48CD821BE82}" destId="{D741D892-9578-40EE-96D0-850B9EFA089B}" srcOrd="0" destOrd="0" presId="urn:microsoft.com/office/officeart/2005/8/layout/hierarchy2"/>
    <dgm:cxn modelId="{786045BE-BD4B-4553-8FCE-0FFC90D08386}" type="presParOf" srcId="{FDD03B20-42F6-46D8-8DAB-C48CD821BE82}" destId="{707566B4-C6B4-4B77-AF59-BE406A23BA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54C9729-A0A3-4214-8045-87ED6703643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9845E8-E51F-409B-9BC9-DA722D368A51}">
      <dgm:prSet phldrT="[Testo]" custT="1"/>
      <dgm:spPr>
        <a:blipFill>
          <a:blip xmlns:r="http://schemas.openxmlformats.org/officeDocument/2006/relationships" r:embed="rId1"/>
          <a:stretch>
            <a:fillRect t="-3670"/>
          </a:stretch>
        </a:blip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7D1917C-B06B-4C62-881D-5BFD2C487294}" type="parTrans" cxnId="{A1F47563-4184-417A-A815-7640CE80A3A7}">
      <dgm:prSet/>
      <dgm:spPr/>
      <dgm:t>
        <a:bodyPr/>
        <a:lstStyle/>
        <a:p>
          <a:endParaRPr lang="it-IT"/>
        </a:p>
      </dgm:t>
    </dgm:pt>
    <dgm:pt modelId="{073B2731-33DA-4920-921A-4D98621F8418}" type="sibTrans" cxnId="{A1F47563-4184-417A-A815-7640CE80A3A7}">
      <dgm:prSet/>
      <dgm:spPr/>
      <dgm:t>
        <a:bodyPr/>
        <a:lstStyle/>
        <a:p>
          <a:endParaRPr lang="it-IT"/>
        </a:p>
      </dgm:t>
    </dgm:pt>
    <dgm:pt modelId="{B4160EF3-9B2D-41E4-8553-3E59AF5B189C}">
      <dgm:prSet phldrT="[Testo]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limitata inferiormente</a:t>
          </a:r>
          <a:endParaRPr lang="it-IT" dirty="0">
            <a:solidFill>
              <a:schemeClr val="tx1">
                <a:lumMod val="95000"/>
                <a:lumOff val="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34DC344-00A7-409B-8363-627144A8FD62}" type="parTrans" cxnId="{9790B49B-332E-428F-ACD7-1A6734F5837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E4A50F8A-4B3A-4319-897F-6CA1D4102001}" type="sibTrans" cxnId="{9790B49B-332E-428F-ACD7-1A6734F5837A}">
      <dgm:prSet/>
      <dgm:spPr/>
      <dgm:t>
        <a:bodyPr/>
        <a:lstStyle/>
        <a:p>
          <a:endParaRPr lang="it-IT"/>
        </a:p>
      </dgm:t>
    </dgm:pt>
    <dgm:pt modelId="{7A3889FD-7BC0-46A6-879B-38A4B4DF148D}">
      <dgm:prSet phldrT="[Testo]"/>
      <dgm:spPr>
        <a:noFill/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strettamente monotona decrescente</a:t>
          </a:r>
          <a:endParaRPr lang="it-IT" dirty="0">
            <a:solidFill>
              <a:schemeClr val="tx1">
                <a:lumMod val="95000"/>
                <a:lumOff val="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C965E44-89CF-4AAC-BDCF-34046C2587F0}" type="parTrans" cxnId="{4CB239B2-986A-4EB1-85C1-05A6E3D31BD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6FC7F831-27DB-4776-A61A-B09D619A8332}" type="sibTrans" cxnId="{4CB239B2-986A-4EB1-85C1-05A6E3D31BDA}">
      <dgm:prSet/>
      <dgm:spPr/>
      <dgm:t>
        <a:bodyPr/>
        <a:lstStyle/>
        <a:p>
          <a:endParaRPr lang="it-IT"/>
        </a:p>
      </dgm:t>
    </dgm:pt>
    <dgm:pt modelId="{3E14F223-CB7F-47F9-A9C0-54762CEF1168}" type="pres">
      <dgm:prSet presAssocID="{B54C9729-A0A3-4214-8045-87ED670364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658527A-2BBC-4EDC-A5AE-F743C258F40A}" type="pres">
      <dgm:prSet presAssocID="{C79845E8-E51F-409B-9BC9-DA722D368A51}" presName="root1" presStyleCnt="0"/>
      <dgm:spPr/>
    </dgm:pt>
    <dgm:pt modelId="{530051AB-84E0-4FF0-A9E7-A9C072AAC265}" type="pres">
      <dgm:prSet presAssocID="{C79845E8-E51F-409B-9BC9-DA722D368A51}" presName="LevelOneTextNode" presStyleLbl="node0" presStyleIdx="0" presStyleCnt="1" custScaleX="65630" custScaleY="4477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E7785F7-6183-4101-B880-84B853751B4E}" type="pres">
      <dgm:prSet presAssocID="{C79845E8-E51F-409B-9BC9-DA722D368A51}" presName="level2hierChild" presStyleCnt="0"/>
      <dgm:spPr/>
    </dgm:pt>
    <dgm:pt modelId="{D7F2D665-9334-4F3D-A203-4D14797361DB}" type="pres">
      <dgm:prSet presAssocID="{134DC344-00A7-409B-8363-627144A8FD62}" presName="conn2-1" presStyleLbl="parChTrans1D2" presStyleIdx="0" presStyleCnt="2"/>
      <dgm:spPr/>
      <dgm:t>
        <a:bodyPr/>
        <a:lstStyle/>
        <a:p>
          <a:endParaRPr lang="it-IT"/>
        </a:p>
      </dgm:t>
    </dgm:pt>
    <dgm:pt modelId="{C5CFCB02-D77E-4809-8987-DC27E0376100}" type="pres">
      <dgm:prSet presAssocID="{134DC344-00A7-409B-8363-627144A8FD62}" presName="connTx" presStyleLbl="parChTrans1D2" presStyleIdx="0" presStyleCnt="2"/>
      <dgm:spPr/>
      <dgm:t>
        <a:bodyPr/>
        <a:lstStyle/>
        <a:p>
          <a:endParaRPr lang="it-IT"/>
        </a:p>
      </dgm:t>
    </dgm:pt>
    <dgm:pt modelId="{2F8DA67A-95D4-4D98-A356-7E2273ED14BD}" type="pres">
      <dgm:prSet presAssocID="{B4160EF3-9B2D-41E4-8553-3E59AF5B189C}" presName="root2" presStyleCnt="0"/>
      <dgm:spPr/>
    </dgm:pt>
    <dgm:pt modelId="{686BA40D-7876-4D27-948F-3D7A626E247F}" type="pres">
      <dgm:prSet presAssocID="{B4160EF3-9B2D-41E4-8553-3E59AF5B189C}" presName="LevelTwoTextNode" presStyleLbl="node2" presStyleIdx="0" presStyleCnt="2" custScaleX="57560" custScaleY="17119" custLinFactNeighborX="-25665" custLinFactNeighborY="472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53F9E26-1644-4B59-B65C-602011A506DB}" type="pres">
      <dgm:prSet presAssocID="{B4160EF3-9B2D-41E4-8553-3E59AF5B189C}" presName="level3hierChild" presStyleCnt="0"/>
      <dgm:spPr/>
    </dgm:pt>
    <dgm:pt modelId="{E703DE8E-DA56-48D8-BA5B-0A8380A0C5C3}" type="pres">
      <dgm:prSet presAssocID="{EC965E44-89CF-4AAC-BDCF-34046C2587F0}" presName="conn2-1" presStyleLbl="parChTrans1D2" presStyleIdx="1" presStyleCnt="2"/>
      <dgm:spPr/>
      <dgm:t>
        <a:bodyPr/>
        <a:lstStyle/>
        <a:p>
          <a:endParaRPr lang="it-IT"/>
        </a:p>
      </dgm:t>
    </dgm:pt>
    <dgm:pt modelId="{59D50131-CD20-4ED4-8826-79F19FA5BC22}" type="pres">
      <dgm:prSet presAssocID="{EC965E44-89CF-4AAC-BDCF-34046C2587F0}" presName="connTx" presStyleLbl="parChTrans1D2" presStyleIdx="1" presStyleCnt="2"/>
      <dgm:spPr/>
      <dgm:t>
        <a:bodyPr/>
        <a:lstStyle/>
        <a:p>
          <a:endParaRPr lang="it-IT"/>
        </a:p>
      </dgm:t>
    </dgm:pt>
    <dgm:pt modelId="{FDD03B20-42F6-46D8-8DAB-C48CD821BE82}" type="pres">
      <dgm:prSet presAssocID="{7A3889FD-7BC0-46A6-879B-38A4B4DF148D}" presName="root2" presStyleCnt="0"/>
      <dgm:spPr/>
    </dgm:pt>
    <dgm:pt modelId="{D741D892-9578-40EE-96D0-850B9EFA089B}" type="pres">
      <dgm:prSet presAssocID="{7A3889FD-7BC0-46A6-879B-38A4B4DF148D}" presName="LevelTwoTextNode" presStyleLbl="node2" presStyleIdx="1" presStyleCnt="2" custScaleX="57560" custScaleY="17119" custLinFactNeighborX="-25665" custLinFactNeighborY="-472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07566B4-C6B4-4B77-AF59-BE406A23BA58}" type="pres">
      <dgm:prSet presAssocID="{7A3889FD-7BC0-46A6-879B-38A4B4DF148D}" presName="level3hierChild" presStyleCnt="0"/>
      <dgm:spPr/>
    </dgm:pt>
  </dgm:ptLst>
  <dgm:cxnLst>
    <dgm:cxn modelId="{DF92104F-7F05-45D0-869E-D44650B36804}" type="presOf" srcId="{B54C9729-A0A3-4214-8045-87ED6703643C}" destId="{3E14F223-CB7F-47F9-A9C0-54762CEF1168}" srcOrd="0" destOrd="0" presId="urn:microsoft.com/office/officeart/2005/8/layout/hierarchy2"/>
    <dgm:cxn modelId="{7C3BB5B7-600E-411B-BC94-654454B991A7}" type="presOf" srcId="{7A3889FD-7BC0-46A6-879B-38A4B4DF148D}" destId="{D741D892-9578-40EE-96D0-850B9EFA089B}" srcOrd="0" destOrd="0" presId="urn:microsoft.com/office/officeart/2005/8/layout/hierarchy2"/>
    <dgm:cxn modelId="{73041C49-EB60-43CD-A617-A33927382685}" type="presOf" srcId="{C79845E8-E51F-409B-9BC9-DA722D368A51}" destId="{530051AB-84E0-4FF0-A9E7-A9C072AAC265}" srcOrd="0" destOrd="0" presId="urn:microsoft.com/office/officeart/2005/8/layout/hierarchy2"/>
    <dgm:cxn modelId="{045315EC-33C3-4437-9ED8-16010BB24644}" type="presOf" srcId="{134DC344-00A7-409B-8363-627144A8FD62}" destId="{D7F2D665-9334-4F3D-A203-4D14797361DB}" srcOrd="0" destOrd="0" presId="urn:microsoft.com/office/officeart/2005/8/layout/hierarchy2"/>
    <dgm:cxn modelId="{9790B49B-332E-428F-ACD7-1A6734F5837A}" srcId="{C79845E8-E51F-409B-9BC9-DA722D368A51}" destId="{B4160EF3-9B2D-41E4-8553-3E59AF5B189C}" srcOrd="0" destOrd="0" parTransId="{134DC344-00A7-409B-8363-627144A8FD62}" sibTransId="{E4A50F8A-4B3A-4319-897F-6CA1D4102001}"/>
    <dgm:cxn modelId="{1FB63EB7-6EE3-4F6D-AE97-3664E6F478A9}" type="presOf" srcId="{EC965E44-89CF-4AAC-BDCF-34046C2587F0}" destId="{59D50131-CD20-4ED4-8826-79F19FA5BC22}" srcOrd="1" destOrd="0" presId="urn:microsoft.com/office/officeart/2005/8/layout/hierarchy2"/>
    <dgm:cxn modelId="{A1F47563-4184-417A-A815-7640CE80A3A7}" srcId="{B54C9729-A0A3-4214-8045-87ED6703643C}" destId="{C79845E8-E51F-409B-9BC9-DA722D368A51}" srcOrd="0" destOrd="0" parTransId="{87D1917C-B06B-4C62-881D-5BFD2C487294}" sibTransId="{073B2731-33DA-4920-921A-4D98621F8418}"/>
    <dgm:cxn modelId="{DD4A3036-DC91-441D-B3C2-FC03DD615D78}" type="presOf" srcId="{134DC344-00A7-409B-8363-627144A8FD62}" destId="{C5CFCB02-D77E-4809-8987-DC27E0376100}" srcOrd="1" destOrd="0" presId="urn:microsoft.com/office/officeart/2005/8/layout/hierarchy2"/>
    <dgm:cxn modelId="{AD390AB2-423B-45ED-8549-A083E7AA535D}" type="presOf" srcId="{B4160EF3-9B2D-41E4-8553-3E59AF5B189C}" destId="{686BA40D-7876-4D27-948F-3D7A626E247F}" srcOrd="0" destOrd="0" presId="urn:microsoft.com/office/officeart/2005/8/layout/hierarchy2"/>
    <dgm:cxn modelId="{4CB239B2-986A-4EB1-85C1-05A6E3D31BDA}" srcId="{C79845E8-E51F-409B-9BC9-DA722D368A51}" destId="{7A3889FD-7BC0-46A6-879B-38A4B4DF148D}" srcOrd="1" destOrd="0" parTransId="{EC965E44-89CF-4AAC-BDCF-34046C2587F0}" sibTransId="{6FC7F831-27DB-4776-A61A-B09D619A8332}"/>
    <dgm:cxn modelId="{1499F800-54EC-42AE-A80E-7EE7E28C8805}" type="presOf" srcId="{EC965E44-89CF-4AAC-BDCF-34046C2587F0}" destId="{E703DE8E-DA56-48D8-BA5B-0A8380A0C5C3}" srcOrd="0" destOrd="0" presId="urn:microsoft.com/office/officeart/2005/8/layout/hierarchy2"/>
    <dgm:cxn modelId="{7F088B2A-9A5A-4D1A-9F85-8B441F58E881}" type="presParOf" srcId="{3E14F223-CB7F-47F9-A9C0-54762CEF1168}" destId="{A658527A-2BBC-4EDC-A5AE-F743C258F40A}" srcOrd="0" destOrd="0" presId="urn:microsoft.com/office/officeart/2005/8/layout/hierarchy2"/>
    <dgm:cxn modelId="{CAD5B1D6-08A0-4333-BBB5-E8CF8131E805}" type="presParOf" srcId="{A658527A-2BBC-4EDC-A5AE-F743C258F40A}" destId="{530051AB-84E0-4FF0-A9E7-A9C072AAC265}" srcOrd="0" destOrd="0" presId="urn:microsoft.com/office/officeart/2005/8/layout/hierarchy2"/>
    <dgm:cxn modelId="{96A400B2-A35D-408B-BEAE-7D1809DF7480}" type="presParOf" srcId="{A658527A-2BBC-4EDC-A5AE-F743C258F40A}" destId="{0E7785F7-6183-4101-B880-84B853751B4E}" srcOrd="1" destOrd="0" presId="urn:microsoft.com/office/officeart/2005/8/layout/hierarchy2"/>
    <dgm:cxn modelId="{FC0D65BC-F182-49E0-BC39-EE16B8F2B401}" type="presParOf" srcId="{0E7785F7-6183-4101-B880-84B853751B4E}" destId="{D7F2D665-9334-4F3D-A203-4D14797361DB}" srcOrd="0" destOrd="0" presId="urn:microsoft.com/office/officeart/2005/8/layout/hierarchy2"/>
    <dgm:cxn modelId="{DE7F0E09-7225-4093-B741-922E9F1C42E5}" type="presParOf" srcId="{D7F2D665-9334-4F3D-A203-4D14797361DB}" destId="{C5CFCB02-D77E-4809-8987-DC27E0376100}" srcOrd="0" destOrd="0" presId="urn:microsoft.com/office/officeart/2005/8/layout/hierarchy2"/>
    <dgm:cxn modelId="{B16C4C4B-2988-44C8-B377-4C770A419C64}" type="presParOf" srcId="{0E7785F7-6183-4101-B880-84B853751B4E}" destId="{2F8DA67A-95D4-4D98-A356-7E2273ED14BD}" srcOrd="1" destOrd="0" presId="urn:microsoft.com/office/officeart/2005/8/layout/hierarchy2"/>
    <dgm:cxn modelId="{31723F91-A4ED-442F-82C4-56F23FFC9AB9}" type="presParOf" srcId="{2F8DA67A-95D4-4D98-A356-7E2273ED14BD}" destId="{686BA40D-7876-4D27-948F-3D7A626E247F}" srcOrd="0" destOrd="0" presId="urn:microsoft.com/office/officeart/2005/8/layout/hierarchy2"/>
    <dgm:cxn modelId="{AD70F46B-BF14-4705-B9E6-1B2D088C3979}" type="presParOf" srcId="{2F8DA67A-95D4-4D98-A356-7E2273ED14BD}" destId="{D53F9E26-1644-4B59-B65C-602011A506DB}" srcOrd="1" destOrd="0" presId="urn:microsoft.com/office/officeart/2005/8/layout/hierarchy2"/>
    <dgm:cxn modelId="{4B96324D-7BF4-43DC-842E-BA96886555B5}" type="presParOf" srcId="{0E7785F7-6183-4101-B880-84B853751B4E}" destId="{E703DE8E-DA56-48D8-BA5B-0A8380A0C5C3}" srcOrd="2" destOrd="0" presId="urn:microsoft.com/office/officeart/2005/8/layout/hierarchy2"/>
    <dgm:cxn modelId="{BBDE25EC-F36E-47C5-AF9F-DEE60CD1D49F}" type="presParOf" srcId="{E703DE8E-DA56-48D8-BA5B-0A8380A0C5C3}" destId="{59D50131-CD20-4ED4-8826-79F19FA5BC22}" srcOrd="0" destOrd="0" presId="urn:microsoft.com/office/officeart/2005/8/layout/hierarchy2"/>
    <dgm:cxn modelId="{98319688-A128-4B05-A235-C6BE685D5835}" type="presParOf" srcId="{0E7785F7-6183-4101-B880-84B853751B4E}" destId="{FDD03B20-42F6-46D8-8DAB-C48CD821BE82}" srcOrd="3" destOrd="0" presId="urn:microsoft.com/office/officeart/2005/8/layout/hierarchy2"/>
    <dgm:cxn modelId="{9F135F36-458D-448F-8A9C-F04F3C2D09D1}" type="presParOf" srcId="{FDD03B20-42F6-46D8-8DAB-C48CD821BE82}" destId="{D741D892-9578-40EE-96D0-850B9EFA089B}" srcOrd="0" destOrd="0" presId="urn:microsoft.com/office/officeart/2005/8/layout/hierarchy2"/>
    <dgm:cxn modelId="{786045BE-BD4B-4553-8FCE-0FFC90D08386}" type="presParOf" srcId="{FDD03B20-42F6-46D8-8DAB-C48CD821BE82}" destId="{707566B4-C6B4-4B77-AF59-BE406A23BA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0F172-8A0F-479F-99A1-79367446F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2EC9EC-84A6-450A-A249-E97D1F3F0757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F63A10A-7943-46AE-B3C3-9039E9689DD9}" type="parTrans" cxnId="{8B30BAB5-4896-4A01-8553-FDCA50F02DA2}">
      <dgm:prSet/>
      <dgm:spPr/>
      <dgm:t>
        <a:bodyPr/>
        <a:lstStyle/>
        <a:p>
          <a:endParaRPr lang="it-IT"/>
        </a:p>
      </dgm:t>
    </dgm:pt>
    <dgm:pt modelId="{67FF8608-1ABA-474B-AEB7-E5C41E91D3E6}" type="sibTrans" cxnId="{8B30BAB5-4896-4A01-8553-FDCA50F02DA2}">
      <dgm:prSet/>
      <dgm:spPr/>
      <dgm:t>
        <a:bodyPr/>
        <a:lstStyle/>
        <a:p>
          <a:endParaRPr lang="it-IT"/>
        </a:p>
      </dgm:t>
    </dgm:pt>
    <dgm:pt modelId="{C59694F3-B2FB-4EF2-B73A-DA7FE46D2CFE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0E19FB-17F4-4A27-8E36-F98A3876C002}" type="parTrans" cxnId="{B8151601-7E2E-4B1E-98DC-FFD0D20EDD24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A5A77EC-8724-4F9A-9D28-61FAEFD03DD3}" type="sibTrans" cxnId="{B8151601-7E2E-4B1E-98DC-FFD0D20EDD24}">
      <dgm:prSet/>
      <dgm:spPr/>
      <dgm:t>
        <a:bodyPr/>
        <a:lstStyle/>
        <a:p>
          <a:endParaRPr lang="it-IT"/>
        </a:p>
      </dgm:t>
    </dgm:pt>
    <dgm:pt modelId="{4F53F077-CD56-46CD-9EDD-3BA86B942AA4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4E319F-EE9E-405E-8B6A-A88C39108041}" type="parTrans" cxnId="{4DAF30A3-7BBF-4213-A8CC-44983021644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956B7DDB-BC03-4401-8E86-8B0B89FBF5C2}" type="sibTrans" cxnId="{4DAF30A3-7BBF-4213-A8CC-449830216447}">
      <dgm:prSet/>
      <dgm:spPr/>
      <dgm:t>
        <a:bodyPr/>
        <a:lstStyle/>
        <a:p>
          <a:endParaRPr lang="it-IT"/>
        </a:p>
      </dgm:t>
    </dgm:pt>
    <dgm:pt modelId="{6C77C10B-BB21-421C-8E1E-E8C452ECE34A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it-IT" sz="1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95F3121-08F5-451E-B6B5-75890F4133BE}" type="parTrans" cxnId="{F83AB217-D07E-42DA-92E2-1B13514C02F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C1CB7B7B-E16F-4A45-AE70-CF6F31C40704}" type="sibTrans" cxnId="{F83AB217-D07E-42DA-92E2-1B13514C02F9}">
      <dgm:prSet/>
      <dgm:spPr/>
      <dgm:t>
        <a:bodyPr/>
        <a:lstStyle/>
        <a:p>
          <a:endParaRPr lang="it-IT"/>
        </a:p>
      </dgm:t>
    </dgm:pt>
    <dgm:pt modelId="{4D8B4DA3-E7AA-481C-AA92-2A6C1556022C}" type="pres">
      <dgm:prSet presAssocID="{EDC0F172-8A0F-479F-99A1-79367446F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247D475-334B-4C8B-A612-CACF74A760CF}" type="pres">
      <dgm:prSet presAssocID="{4D2EC9EC-84A6-450A-A249-E97D1F3F0757}" presName="hierRoot1" presStyleCnt="0">
        <dgm:presLayoutVars>
          <dgm:hierBranch val="init"/>
        </dgm:presLayoutVars>
      </dgm:prSet>
      <dgm:spPr/>
    </dgm:pt>
    <dgm:pt modelId="{10A450D2-9003-410E-B88D-5948DC04EA8A}" type="pres">
      <dgm:prSet presAssocID="{4D2EC9EC-84A6-450A-A249-E97D1F3F0757}" presName="rootComposite1" presStyleCnt="0"/>
      <dgm:spPr/>
    </dgm:pt>
    <dgm:pt modelId="{9715B0C2-DEDC-407A-A13D-DC21AB059E4B}" type="pres">
      <dgm:prSet presAssocID="{4D2EC9EC-84A6-450A-A249-E97D1F3F0757}" presName="rootText1" presStyleLbl="node0" presStyleIdx="0" presStyleCnt="1" custScaleX="146264" custScaleY="5246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it-IT"/>
        </a:p>
      </dgm:t>
    </dgm:pt>
    <dgm:pt modelId="{2667BE74-9373-4FEB-B7B5-78C9D7287121}" type="pres">
      <dgm:prSet presAssocID="{4D2EC9EC-84A6-450A-A249-E97D1F3F075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6F695EDA-9DF1-4675-B5B2-7418EF986ADD}" type="pres">
      <dgm:prSet presAssocID="{4D2EC9EC-84A6-450A-A249-E97D1F3F0757}" presName="hierChild2" presStyleCnt="0"/>
      <dgm:spPr/>
    </dgm:pt>
    <dgm:pt modelId="{93828CDA-8425-446C-87FA-20EB7AB60EC6}" type="pres">
      <dgm:prSet presAssocID="{720E19FB-17F4-4A27-8E36-F98A3876C00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1926D012-EAE4-48CD-A51A-646E01EA2824}" type="pres">
      <dgm:prSet presAssocID="{C59694F3-B2FB-4EF2-B73A-DA7FE46D2CFE}" presName="hierRoot2" presStyleCnt="0">
        <dgm:presLayoutVars>
          <dgm:hierBranch val="init"/>
        </dgm:presLayoutVars>
      </dgm:prSet>
      <dgm:spPr/>
    </dgm:pt>
    <dgm:pt modelId="{BA2DC06E-88E2-44E7-AB1E-A8220BC1F368}" type="pres">
      <dgm:prSet presAssocID="{C59694F3-B2FB-4EF2-B73A-DA7FE46D2CFE}" presName="rootComposite" presStyleCnt="0"/>
      <dgm:spPr/>
    </dgm:pt>
    <dgm:pt modelId="{3EB9BB1D-FFA3-4A65-9AAB-92871CE5CB61}" type="pres">
      <dgm:prSet presAssocID="{C59694F3-B2FB-4EF2-B73A-DA7FE46D2CFE}" presName="rootText" presStyleLbl="node2" presStyleIdx="0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DCDAA53-9A42-4622-A764-8987E71A8C21}" type="pres">
      <dgm:prSet presAssocID="{C59694F3-B2FB-4EF2-B73A-DA7FE46D2CFE}" presName="rootConnector" presStyleLbl="node2" presStyleIdx="0" presStyleCnt="3"/>
      <dgm:spPr/>
      <dgm:t>
        <a:bodyPr/>
        <a:lstStyle/>
        <a:p>
          <a:endParaRPr lang="it-IT"/>
        </a:p>
      </dgm:t>
    </dgm:pt>
    <dgm:pt modelId="{36D7B0AD-7E21-43C2-8574-96F09F819E25}" type="pres">
      <dgm:prSet presAssocID="{C59694F3-B2FB-4EF2-B73A-DA7FE46D2CFE}" presName="hierChild4" presStyleCnt="0"/>
      <dgm:spPr/>
    </dgm:pt>
    <dgm:pt modelId="{EED84209-129C-4369-9966-E26E4765957A}" type="pres">
      <dgm:prSet presAssocID="{C59694F3-B2FB-4EF2-B73A-DA7FE46D2CFE}" presName="hierChild5" presStyleCnt="0"/>
      <dgm:spPr/>
    </dgm:pt>
    <dgm:pt modelId="{278FC89F-0453-4E90-BD2C-EE05BFD68A83}" type="pres">
      <dgm:prSet presAssocID="{F34E319F-EE9E-405E-8B6A-A88C39108041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BAF10C8-DECF-4562-8B67-D3884D4481B9}" type="pres">
      <dgm:prSet presAssocID="{4F53F077-CD56-46CD-9EDD-3BA86B942AA4}" presName="hierRoot2" presStyleCnt="0">
        <dgm:presLayoutVars>
          <dgm:hierBranch val="init"/>
        </dgm:presLayoutVars>
      </dgm:prSet>
      <dgm:spPr/>
    </dgm:pt>
    <dgm:pt modelId="{709EBFA5-23A0-4118-881D-77CE33F0F681}" type="pres">
      <dgm:prSet presAssocID="{4F53F077-CD56-46CD-9EDD-3BA86B942AA4}" presName="rootComposite" presStyleCnt="0"/>
      <dgm:spPr/>
    </dgm:pt>
    <dgm:pt modelId="{F3FD420D-B874-4051-A094-063D9B0C216D}" type="pres">
      <dgm:prSet presAssocID="{4F53F077-CD56-46CD-9EDD-3BA86B942AA4}" presName="rootText" presStyleLbl="node2" presStyleIdx="1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CA77F1F-F108-445D-AC59-6A1664A82ADF}" type="pres">
      <dgm:prSet presAssocID="{4F53F077-CD56-46CD-9EDD-3BA86B942AA4}" presName="rootConnector" presStyleLbl="node2" presStyleIdx="1" presStyleCnt="3"/>
      <dgm:spPr/>
      <dgm:t>
        <a:bodyPr/>
        <a:lstStyle/>
        <a:p>
          <a:endParaRPr lang="it-IT"/>
        </a:p>
      </dgm:t>
    </dgm:pt>
    <dgm:pt modelId="{4D9B51C5-A2D1-4EB7-A93B-3D43F6AC21DE}" type="pres">
      <dgm:prSet presAssocID="{4F53F077-CD56-46CD-9EDD-3BA86B942AA4}" presName="hierChild4" presStyleCnt="0"/>
      <dgm:spPr/>
    </dgm:pt>
    <dgm:pt modelId="{00E513E4-CEF8-452F-B11A-D626050D278B}" type="pres">
      <dgm:prSet presAssocID="{4F53F077-CD56-46CD-9EDD-3BA86B942AA4}" presName="hierChild5" presStyleCnt="0"/>
      <dgm:spPr/>
    </dgm:pt>
    <dgm:pt modelId="{C9B79E0B-DFAE-443A-9BC4-8BDC0FFA388B}" type="pres">
      <dgm:prSet presAssocID="{B95F3121-08F5-451E-B6B5-75890F4133BE}" presName="Name37" presStyleLbl="parChTrans1D2" presStyleIdx="2" presStyleCnt="3"/>
      <dgm:spPr/>
      <dgm:t>
        <a:bodyPr/>
        <a:lstStyle/>
        <a:p>
          <a:endParaRPr lang="it-IT"/>
        </a:p>
      </dgm:t>
    </dgm:pt>
    <dgm:pt modelId="{54D089E8-B0B2-4B0C-8293-F374679673D3}" type="pres">
      <dgm:prSet presAssocID="{6C77C10B-BB21-421C-8E1E-E8C452ECE34A}" presName="hierRoot2" presStyleCnt="0">
        <dgm:presLayoutVars>
          <dgm:hierBranch val="init"/>
        </dgm:presLayoutVars>
      </dgm:prSet>
      <dgm:spPr/>
    </dgm:pt>
    <dgm:pt modelId="{D2D5F4E7-7BA8-42AB-BAFC-CBE2B8CA357F}" type="pres">
      <dgm:prSet presAssocID="{6C77C10B-BB21-421C-8E1E-E8C452ECE34A}" presName="rootComposite" presStyleCnt="0"/>
      <dgm:spPr/>
    </dgm:pt>
    <dgm:pt modelId="{E049E166-FFFE-4226-B07A-D304400E7B66}" type="pres">
      <dgm:prSet presAssocID="{6C77C10B-BB21-421C-8E1E-E8C452ECE34A}" presName="rootText" presStyleLbl="node2" presStyleIdx="2" presStyleCnt="3" custScaleX="127973" custScaleY="16595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1189B88-28D3-4E29-86F5-8ECB50284241}" type="pres">
      <dgm:prSet presAssocID="{6C77C10B-BB21-421C-8E1E-E8C452ECE34A}" presName="rootConnector" presStyleLbl="node2" presStyleIdx="2" presStyleCnt="3"/>
      <dgm:spPr/>
      <dgm:t>
        <a:bodyPr/>
        <a:lstStyle/>
        <a:p>
          <a:endParaRPr lang="it-IT"/>
        </a:p>
      </dgm:t>
    </dgm:pt>
    <dgm:pt modelId="{A71336AD-73E0-4370-8A1B-EC2D09C674F2}" type="pres">
      <dgm:prSet presAssocID="{6C77C10B-BB21-421C-8E1E-E8C452ECE34A}" presName="hierChild4" presStyleCnt="0"/>
      <dgm:spPr/>
    </dgm:pt>
    <dgm:pt modelId="{B9BCAFC6-8F26-4565-B02D-E82DE7B69578}" type="pres">
      <dgm:prSet presAssocID="{6C77C10B-BB21-421C-8E1E-E8C452ECE34A}" presName="hierChild5" presStyleCnt="0"/>
      <dgm:spPr/>
    </dgm:pt>
    <dgm:pt modelId="{CFBD0E65-7204-40CE-B779-5F03A9076F51}" type="pres">
      <dgm:prSet presAssocID="{4D2EC9EC-84A6-450A-A249-E97D1F3F0757}" presName="hierChild3" presStyleCnt="0"/>
      <dgm:spPr/>
    </dgm:pt>
  </dgm:ptLst>
  <dgm:cxnLst>
    <dgm:cxn modelId="{C02C102E-020D-4F2C-A9E9-7B99C1E3BCA6}" type="presOf" srcId="{C59694F3-B2FB-4EF2-B73A-DA7FE46D2CFE}" destId="{3EB9BB1D-FFA3-4A65-9AAB-92871CE5CB61}" srcOrd="0" destOrd="0" presId="urn:microsoft.com/office/officeart/2005/8/layout/orgChart1"/>
    <dgm:cxn modelId="{6CE1D752-C8DB-4087-ACAC-A3FA66A88D31}" type="presOf" srcId="{4F53F077-CD56-46CD-9EDD-3BA86B942AA4}" destId="{F3FD420D-B874-4051-A094-063D9B0C216D}" srcOrd="0" destOrd="0" presId="urn:microsoft.com/office/officeart/2005/8/layout/orgChart1"/>
    <dgm:cxn modelId="{63FDD90D-19FB-414F-A742-C650C14CAD8E}" type="presOf" srcId="{EDC0F172-8A0F-479F-99A1-79367446F135}" destId="{4D8B4DA3-E7AA-481C-AA92-2A6C1556022C}" srcOrd="0" destOrd="0" presId="urn:microsoft.com/office/officeart/2005/8/layout/orgChart1"/>
    <dgm:cxn modelId="{5A1504ED-AA0F-43C0-B1EF-FE958331AF76}" type="presOf" srcId="{B95F3121-08F5-451E-B6B5-75890F4133BE}" destId="{C9B79E0B-DFAE-443A-9BC4-8BDC0FFA388B}" srcOrd="0" destOrd="0" presId="urn:microsoft.com/office/officeart/2005/8/layout/orgChart1"/>
    <dgm:cxn modelId="{F83AB217-D07E-42DA-92E2-1B13514C02F9}" srcId="{4D2EC9EC-84A6-450A-A249-E97D1F3F0757}" destId="{6C77C10B-BB21-421C-8E1E-E8C452ECE34A}" srcOrd="2" destOrd="0" parTransId="{B95F3121-08F5-451E-B6B5-75890F4133BE}" sibTransId="{C1CB7B7B-E16F-4A45-AE70-CF6F31C40704}"/>
    <dgm:cxn modelId="{5FB14ECC-97A2-4D40-A3FB-8B77B8611212}" type="presOf" srcId="{4F53F077-CD56-46CD-9EDD-3BA86B942AA4}" destId="{2CA77F1F-F108-445D-AC59-6A1664A82ADF}" srcOrd="1" destOrd="0" presId="urn:microsoft.com/office/officeart/2005/8/layout/orgChart1"/>
    <dgm:cxn modelId="{11AA90D1-E2F9-43F5-8071-CDC272025D16}" type="presOf" srcId="{F34E319F-EE9E-405E-8B6A-A88C39108041}" destId="{278FC89F-0453-4E90-BD2C-EE05BFD68A83}" srcOrd="0" destOrd="0" presId="urn:microsoft.com/office/officeart/2005/8/layout/orgChart1"/>
    <dgm:cxn modelId="{BB8B108D-5A4A-45F7-9AC7-293FBAEB9083}" type="presOf" srcId="{6C77C10B-BB21-421C-8E1E-E8C452ECE34A}" destId="{E049E166-FFFE-4226-B07A-D304400E7B66}" srcOrd="0" destOrd="0" presId="urn:microsoft.com/office/officeart/2005/8/layout/orgChart1"/>
    <dgm:cxn modelId="{E12230D7-9B20-41A2-8C33-48383BE11B3C}" type="presOf" srcId="{4D2EC9EC-84A6-450A-A249-E97D1F3F0757}" destId="{2667BE74-9373-4FEB-B7B5-78C9D7287121}" srcOrd="1" destOrd="0" presId="urn:microsoft.com/office/officeart/2005/8/layout/orgChart1"/>
    <dgm:cxn modelId="{AF74A7F0-19C5-4152-975D-9345EE2CA95B}" type="presOf" srcId="{720E19FB-17F4-4A27-8E36-F98A3876C002}" destId="{93828CDA-8425-446C-87FA-20EB7AB60EC6}" srcOrd="0" destOrd="0" presId="urn:microsoft.com/office/officeart/2005/8/layout/orgChart1"/>
    <dgm:cxn modelId="{1CB7F687-2CA7-4383-B4C5-2907C9EBD735}" type="presOf" srcId="{C59694F3-B2FB-4EF2-B73A-DA7FE46D2CFE}" destId="{BDCDAA53-9A42-4622-A764-8987E71A8C21}" srcOrd="1" destOrd="0" presId="urn:microsoft.com/office/officeart/2005/8/layout/orgChart1"/>
    <dgm:cxn modelId="{B8151601-7E2E-4B1E-98DC-FFD0D20EDD24}" srcId="{4D2EC9EC-84A6-450A-A249-E97D1F3F0757}" destId="{C59694F3-B2FB-4EF2-B73A-DA7FE46D2CFE}" srcOrd="0" destOrd="0" parTransId="{720E19FB-17F4-4A27-8E36-F98A3876C002}" sibTransId="{FA5A77EC-8724-4F9A-9D28-61FAEFD03DD3}"/>
    <dgm:cxn modelId="{C4040EC5-D0F8-4B2E-AEF0-7D7EC735E664}" type="presOf" srcId="{6C77C10B-BB21-421C-8E1E-E8C452ECE34A}" destId="{21189B88-28D3-4E29-86F5-8ECB50284241}" srcOrd="1" destOrd="0" presId="urn:microsoft.com/office/officeart/2005/8/layout/orgChart1"/>
    <dgm:cxn modelId="{4DAF30A3-7BBF-4213-A8CC-449830216447}" srcId="{4D2EC9EC-84A6-450A-A249-E97D1F3F0757}" destId="{4F53F077-CD56-46CD-9EDD-3BA86B942AA4}" srcOrd="1" destOrd="0" parTransId="{F34E319F-EE9E-405E-8B6A-A88C39108041}" sibTransId="{956B7DDB-BC03-4401-8E86-8B0B89FBF5C2}"/>
    <dgm:cxn modelId="{8B30BAB5-4896-4A01-8553-FDCA50F02DA2}" srcId="{EDC0F172-8A0F-479F-99A1-79367446F135}" destId="{4D2EC9EC-84A6-450A-A249-E97D1F3F0757}" srcOrd="0" destOrd="0" parTransId="{DF63A10A-7943-46AE-B3C3-9039E9689DD9}" sibTransId="{67FF8608-1ABA-474B-AEB7-E5C41E91D3E6}"/>
    <dgm:cxn modelId="{E0C72169-2773-49DC-928D-C982591799C9}" type="presOf" srcId="{4D2EC9EC-84A6-450A-A249-E97D1F3F0757}" destId="{9715B0C2-DEDC-407A-A13D-DC21AB059E4B}" srcOrd="0" destOrd="0" presId="urn:microsoft.com/office/officeart/2005/8/layout/orgChart1"/>
    <dgm:cxn modelId="{BCFDD279-DE5A-4B60-A190-4C06FC7A0087}" type="presParOf" srcId="{4D8B4DA3-E7AA-481C-AA92-2A6C1556022C}" destId="{3247D475-334B-4C8B-A612-CACF74A760CF}" srcOrd="0" destOrd="0" presId="urn:microsoft.com/office/officeart/2005/8/layout/orgChart1"/>
    <dgm:cxn modelId="{BADA5DCD-5642-4553-B03C-6D40838AB74D}" type="presParOf" srcId="{3247D475-334B-4C8B-A612-CACF74A760CF}" destId="{10A450D2-9003-410E-B88D-5948DC04EA8A}" srcOrd="0" destOrd="0" presId="urn:microsoft.com/office/officeart/2005/8/layout/orgChart1"/>
    <dgm:cxn modelId="{7236205E-BC04-4586-A682-724B277830E5}" type="presParOf" srcId="{10A450D2-9003-410E-B88D-5948DC04EA8A}" destId="{9715B0C2-DEDC-407A-A13D-DC21AB059E4B}" srcOrd="0" destOrd="0" presId="urn:microsoft.com/office/officeart/2005/8/layout/orgChart1"/>
    <dgm:cxn modelId="{F421CA3D-0DC1-4451-95EF-8AE7F68C4FDA}" type="presParOf" srcId="{10A450D2-9003-410E-B88D-5948DC04EA8A}" destId="{2667BE74-9373-4FEB-B7B5-78C9D7287121}" srcOrd="1" destOrd="0" presId="urn:microsoft.com/office/officeart/2005/8/layout/orgChart1"/>
    <dgm:cxn modelId="{E065E6AB-BE2F-464E-A221-74C1584B891A}" type="presParOf" srcId="{3247D475-334B-4C8B-A612-CACF74A760CF}" destId="{6F695EDA-9DF1-4675-B5B2-7418EF986ADD}" srcOrd="1" destOrd="0" presId="urn:microsoft.com/office/officeart/2005/8/layout/orgChart1"/>
    <dgm:cxn modelId="{D9B087A8-6C3C-4EEB-B8BF-C0F17CD07516}" type="presParOf" srcId="{6F695EDA-9DF1-4675-B5B2-7418EF986ADD}" destId="{93828CDA-8425-446C-87FA-20EB7AB60EC6}" srcOrd="0" destOrd="0" presId="urn:microsoft.com/office/officeart/2005/8/layout/orgChart1"/>
    <dgm:cxn modelId="{92A651E4-B94D-49A3-BFB4-CB0763B6BEF3}" type="presParOf" srcId="{6F695EDA-9DF1-4675-B5B2-7418EF986ADD}" destId="{1926D012-EAE4-48CD-A51A-646E01EA2824}" srcOrd="1" destOrd="0" presId="urn:microsoft.com/office/officeart/2005/8/layout/orgChart1"/>
    <dgm:cxn modelId="{8BB8DB71-43EF-45E7-A237-6016AE160830}" type="presParOf" srcId="{1926D012-EAE4-48CD-A51A-646E01EA2824}" destId="{BA2DC06E-88E2-44E7-AB1E-A8220BC1F368}" srcOrd="0" destOrd="0" presId="urn:microsoft.com/office/officeart/2005/8/layout/orgChart1"/>
    <dgm:cxn modelId="{BBECAB7A-7003-4A58-835F-DA7B732EF5C5}" type="presParOf" srcId="{BA2DC06E-88E2-44E7-AB1E-A8220BC1F368}" destId="{3EB9BB1D-FFA3-4A65-9AAB-92871CE5CB61}" srcOrd="0" destOrd="0" presId="urn:microsoft.com/office/officeart/2005/8/layout/orgChart1"/>
    <dgm:cxn modelId="{9D8F355C-3385-437A-BB66-2C4D9A2667C0}" type="presParOf" srcId="{BA2DC06E-88E2-44E7-AB1E-A8220BC1F368}" destId="{BDCDAA53-9A42-4622-A764-8987E71A8C21}" srcOrd="1" destOrd="0" presId="urn:microsoft.com/office/officeart/2005/8/layout/orgChart1"/>
    <dgm:cxn modelId="{57037ED8-2C1B-4527-A7D9-9A3052E82F0D}" type="presParOf" srcId="{1926D012-EAE4-48CD-A51A-646E01EA2824}" destId="{36D7B0AD-7E21-43C2-8574-96F09F819E25}" srcOrd="1" destOrd="0" presId="urn:microsoft.com/office/officeart/2005/8/layout/orgChart1"/>
    <dgm:cxn modelId="{CF2EBCDF-2687-49EB-9FF2-B39D0963FB07}" type="presParOf" srcId="{1926D012-EAE4-48CD-A51A-646E01EA2824}" destId="{EED84209-129C-4369-9966-E26E4765957A}" srcOrd="2" destOrd="0" presId="urn:microsoft.com/office/officeart/2005/8/layout/orgChart1"/>
    <dgm:cxn modelId="{63D8D314-838E-440E-9B3D-32BB58EBD167}" type="presParOf" srcId="{6F695EDA-9DF1-4675-B5B2-7418EF986ADD}" destId="{278FC89F-0453-4E90-BD2C-EE05BFD68A83}" srcOrd="2" destOrd="0" presId="urn:microsoft.com/office/officeart/2005/8/layout/orgChart1"/>
    <dgm:cxn modelId="{670EF54C-12DF-4C09-B7D7-178A6D25B48D}" type="presParOf" srcId="{6F695EDA-9DF1-4675-B5B2-7418EF986ADD}" destId="{8BAF10C8-DECF-4562-8B67-D3884D4481B9}" srcOrd="3" destOrd="0" presId="urn:microsoft.com/office/officeart/2005/8/layout/orgChart1"/>
    <dgm:cxn modelId="{2FD1364E-6F9F-4779-90A1-496C8D98AF30}" type="presParOf" srcId="{8BAF10C8-DECF-4562-8B67-D3884D4481B9}" destId="{709EBFA5-23A0-4118-881D-77CE33F0F681}" srcOrd="0" destOrd="0" presId="urn:microsoft.com/office/officeart/2005/8/layout/orgChart1"/>
    <dgm:cxn modelId="{FCADB976-A393-4F1B-A580-1AD3034E3D8E}" type="presParOf" srcId="{709EBFA5-23A0-4118-881D-77CE33F0F681}" destId="{F3FD420D-B874-4051-A094-063D9B0C216D}" srcOrd="0" destOrd="0" presId="urn:microsoft.com/office/officeart/2005/8/layout/orgChart1"/>
    <dgm:cxn modelId="{FCB0BE2A-1754-4690-8A4D-6443A28433C0}" type="presParOf" srcId="{709EBFA5-23A0-4118-881D-77CE33F0F681}" destId="{2CA77F1F-F108-445D-AC59-6A1664A82ADF}" srcOrd="1" destOrd="0" presId="urn:microsoft.com/office/officeart/2005/8/layout/orgChart1"/>
    <dgm:cxn modelId="{F730E5D4-B0FB-47F4-8F60-DE69153EEB16}" type="presParOf" srcId="{8BAF10C8-DECF-4562-8B67-D3884D4481B9}" destId="{4D9B51C5-A2D1-4EB7-A93B-3D43F6AC21DE}" srcOrd="1" destOrd="0" presId="urn:microsoft.com/office/officeart/2005/8/layout/orgChart1"/>
    <dgm:cxn modelId="{7BC739C6-3EAA-480E-9129-7C69D9BD6E9E}" type="presParOf" srcId="{8BAF10C8-DECF-4562-8B67-D3884D4481B9}" destId="{00E513E4-CEF8-452F-B11A-D626050D278B}" srcOrd="2" destOrd="0" presId="urn:microsoft.com/office/officeart/2005/8/layout/orgChart1"/>
    <dgm:cxn modelId="{30E40C29-7B05-4277-ABE3-DE3EDB83C2EB}" type="presParOf" srcId="{6F695EDA-9DF1-4675-B5B2-7418EF986ADD}" destId="{C9B79E0B-DFAE-443A-9BC4-8BDC0FFA388B}" srcOrd="4" destOrd="0" presId="urn:microsoft.com/office/officeart/2005/8/layout/orgChart1"/>
    <dgm:cxn modelId="{A912DB2B-9CDA-4717-8E4A-9EB738D5EB8A}" type="presParOf" srcId="{6F695EDA-9DF1-4675-B5B2-7418EF986ADD}" destId="{54D089E8-B0B2-4B0C-8293-F374679673D3}" srcOrd="5" destOrd="0" presId="urn:microsoft.com/office/officeart/2005/8/layout/orgChart1"/>
    <dgm:cxn modelId="{D9534039-BB63-4E69-A544-0B93600F76EE}" type="presParOf" srcId="{54D089E8-B0B2-4B0C-8293-F374679673D3}" destId="{D2D5F4E7-7BA8-42AB-BAFC-CBE2B8CA357F}" srcOrd="0" destOrd="0" presId="urn:microsoft.com/office/officeart/2005/8/layout/orgChart1"/>
    <dgm:cxn modelId="{E6456875-4E9F-455B-B6D7-3685A927B0DF}" type="presParOf" srcId="{D2D5F4E7-7BA8-42AB-BAFC-CBE2B8CA357F}" destId="{E049E166-FFFE-4226-B07A-D304400E7B66}" srcOrd="0" destOrd="0" presId="urn:microsoft.com/office/officeart/2005/8/layout/orgChart1"/>
    <dgm:cxn modelId="{FEC8D558-F72B-454C-8E54-82E000780E86}" type="presParOf" srcId="{D2D5F4E7-7BA8-42AB-BAFC-CBE2B8CA357F}" destId="{21189B88-28D3-4E29-86F5-8ECB50284241}" srcOrd="1" destOrd="0" presId="urn:microsoft.com/office/officeart/2005/8/layout/orgChart1"/>
    <dgm:cxn modelId="{DCE8F920-5D0C-4811-87EB-50B33E4E5152}" type="presParOf" srcId="{54D089E8-B0B2-4B0C-8293-F374679673D3}" destId="{A71336AD-73E0-4370-8A1B-EC2D09C674F2}" srcOrd="1" destOrd="0" presId="urn:microsoft.com/office/officeart/2005/8/layout/orgChart1"/>
    <dgm:cxn modelId="{1688EFCA-67E5-4798-AF4D-A31B063A3DD1}" type="presParOf" srcId="{54D089E8-B0B2-4B0C-8293-F374679673D3}" destId="{B9BCAFC6-8F26-4565-B02D-E82DE7B69578}" srcOrd="2" destOrd="0" presId="urn:microsoft.com/office/officeart/2005/8/layout/orgChart1"/>
    <dgm:cxn modelId="{47E103AA-DDE6-4CE3-A17C-3D72B3046ED6}" type="presParOf" srcId="{3247D475-334B-4C8B-A612-CACF74A760CF}" destId="{CFBD0E65-7204-40CE-B779-5F03A9076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7CC06-A04B-4BDC-8343-456699266A0C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CD2A4AB-06CE-4ABF-85F0-D9FDC33AA4AA}">
      <dgm:prSet phldrT="[Testo]" custT="1"/>
      <dgm:spPr>
        <a:noFill/>
        <a:ln>
          <a:noFill/>
        </a:ln>
      </dgm:spPr>
      <dgm:t>
        <a:bodyPr/>
        <a:lstStyle/>
        <a:p>
          <a:r>
            <a:rPr lang="it-IT" sz="2400" dirty="0" smtClean="0"/>
            <a:t>Elaborazione delle immagini e del suono</a:t>
          </a:r>
          <a:endParaRPr lang="it-IT" sz="2400" dirty="0"/>
        </a:p>
      </dgm:t>
    </dgm:pt>
    <dgm:pt modelId="{DCF843AB-7603-4ECD-BCD0-908629311710}" type="parTrans" cxnId="{EA868AC9-7AE6-479F-B662-B501366D475D}">
      <dgm:prSet/>
      <dgm:spPr/>
      <dgm:t>
        <a:bodyPr/>
        <a:lstStyle/>
        <a:p>
          <a:endParaRPr lang="it-IT"/>
        </a:p>
      </dgm:t>
    </dgm:pt>
    <dgm:pt modelId="{AC8A85A3-F42E-4E1E-AC34-DB2FFBD20137}" type="sibTrans" cxnId="{EA868AC9-7AE6-479F-B662-B501366D475D}">
      <dgm:prSet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endParaRPr lang="it-IT"/>
        </a:p>
      </dgm:t>
    </dgm:pt>
    <dgm:pt modelId="{67086DE6-9334-4C68-A4DE-93DED94EDFEF}">
      <dgm:prSet phldrT="[Testo]" custT="1"/>
      <dgm:spPr>
        <a:noFill/>
      </dgm:spPr>
      <dgm:t>
        <a:bodyPr/>
        <a:lstStyle/>
        <a:p>
          <a:r>
            <a:rPr lang="it-IT" sz="2400" dirty="0" smtClean="0"/>
            <a:t>Archivi e miglioramento dati</a:t>
          </a:r>
          <a:endParaRPr lang="it-IT" sz="2400" dirty="0"/>
        </a:p>
      </dgm:t>
    </dgm:pt>
    <dgm:pt modelId="{B334B9E5-7E2C-43C0-B658-EA4993D9F317}" type="parTrans" cxnId="{9E527B37-3FE7-423E-8A55-691B242351EC}">
      <dgm:prSet/>
      <dgm:spPr/>
      <dgm:t>
        <a:bodyPr/>
        <a:lstStyle/>
        <a:p>
          <a:endParaRPr lang="it-IT"/>
        </a:p>
      </dgm:t>
    </dgm:pt>
    <dgm:pt modelId="{935DB36B-C616-4F9E-B221-CE05822B2B47}" type="sibTrans" cxnId="{9E527B37-3FE7-423E-8A55-691B242351EC}">
      <dgm:prSet/>
      <dgm:spPr/>
      <dgm:t>
        <a:bodyPr/>
        <a:lstStyle/>
        <a:p>
          <a:endParaRPr lang="it-IT"/>
        </a:p>
      </dgm:t>
    </dgm:pt>
    <dgm:pt modelId="{3DED6EB9-98BE-40A5-9491-9AD1A32A5F9F}">
      <dgm:prSet phldrT="[Testo]" custT="1"/>
      <dgm:spPr>
        <a:noFill/>
      </dgm:spPr>
      <dgm:t>
        <a:bodyPr/>
        <a:lstStyle/>
        <a:p>
          <a:r>
            <a:rPr lang="it-IT" sz="2400" dirty="0" smtClean="0"/>
            <a:t>Robot autonomi</a:t>
          </a:r>
          <a:endParaRPr lang="it-IT" sz="2400" dirty="0"/>
        </a:p>
      </dgm:t>
    </dgm:pt>
    <dgm:pt modelId="{89EF6FEC-F47B-40E7-BF81-64C4957C52D8}" type="parTrans" cxnId="{8B920252-6BBB-4DB8-87F2-8BC033D288A6}">
      <dgm:prSet/>
      <dgm:spPr/>
      <dgm:t>
        <a:bodyPr/>
        <a:lstStyle/>
        <a:p>
          <a:endParaRPr lang="it-IT"/>
        </a:p>
      </dgm:t>
    </dgm:pt>
    <dgm:pt modelId="{2AB61041-8BE0-4DBD-9C95-4A29E48EFD93}" type="sibTrans" cxnId="{8B920252-6BBB-4DB8-87F2-8BC033D288A6}">
      <dgm:prSet/>
      <dgm:spPr/>
      <dgm:t>
        <a:bodyPr/>
        <a:lstStyle/>
        <a:p>
          <a:endParaRPr lang="it-IT"/>
        </a:p>
      </dgm:t>
    </dgm:pt>
    <dgm:pt modelId="{BEFC4D94-2ED3-4CA5-A434-C9D34262007A}">
      <dgm:prSet phldrT="[Testo]" custT="1"/>
      <dgm:spPr>
        <a:noFill/>
      </dgm:spPr>
      <dgm:t>
        <a:bodyPr/>
        <a:lstStyle/>
        <a:p>
          <a:r>
            <a:rPr lang="it-IT" sz="2400" dirty="0" smtClean="0"/>
            <a:t>Riconoscimento ed identificazione oggetti e caratteri</a:t>
          </a:r>
          <a:endParaRPr lang="it-IT" sz="2400" dirty="0"/>
        </a:p>
      </dgm:t>
    </dgm:pt>
    <dgm:pt modelId="{36464B80-A9E1-475E-B160-782C357BA66B}" type="parTrans" cxnId="{502031FD-BAB8-4D1A-A8B6-6125E8D2E4DE}">
      <dgm:prSet/>
      <dgm:spPr/>
      <dgm:t>
        <a:bodyPr/>
        <a:lstStyle/>
        <a:p>
          <a:endParaRPr lang="it-IT"/>
        </a:p>
      </dgm:t>
    </dgm:pt>
    <dgm:pt modelId="{C551A0C7-88E7-4728-9AA6-22A4294A4F99}" type="sibTrans" cxnId="{502031FD-BAB8-4D1A-A8B6-6125E8D2E4DE}">
      <dgm:prSet/>
      <dgm:spPr/>
      <dgm:t>
        <a:bodyPr/>
        <a:lstStyle/>
        <a:p>
          <a:endParaRPr lang="it-IT"/>
        </a:p>
      </dgm:t>
    </dgm:pt>
    <dgm:pt modelId="{642FB8E1-9033-4F57-BE51-E5F36BA8F7AC}">
      <dgm:prSet phldrT="[Testo]" custT="1"/>
      <dgm:spPr>
        <a:noFill/>
      </dgm:spPr>
      <dgm:t>
        <a:bodyPr/>
        <a:lstStyle/>
        <a:p>
          <a:r>
            <a:rPr lang="it-IT" sz="2400" dirty="0" smtClean="0"/>
            <a:t>Applicazioni basate su ingressi di tipo sensoriale</a:t>
          </a:r>
          <a:endParaRPr lang="it-IT" sz="2400" dirty="0"/>
        </a:p>
      </dgm:t>
    </dgm:pt>
    <dgm:pt modelId="{43DA56EA-5DA9-4245-8E43-7D4F9C870FAC}" type="parTrans" cxnId="{DAA8DE59-6B86-48C5-A0DA-06DFAF50DB21}">
      <dgm:prSet/>
      <dgm:spPr/>
      <dgm:t>
        <a:bodyPr/>
        <a:lstStyle/>
        <a:p>
          <a:endParaRPr lang="it-IT"/>
        </a:p>
      </dgm:t>
    </dgm:pt>
    <dgm:pt modelId="{B5AD87C5-6695-4ECD-81C0-AED1333BA5CA}" type="sibTrans" cxnId="{DAA8DE59-6B86-48C5-A0DA-06DFAF50DB21}">
      <dgm:prSet/>
      <dgm:spPr/>
      <dgm:t>
        <a:bodyPr/>
        <a:lstStyle/>
        <a:p>
          <a:endParaRPr lang="it-IT"/>
        </a:p>
      </dgm:t>
    </dgm:pt>
    <dgm:pt modelId="{231D931D-0463-4F3A-A95F-58E5BA87A94C}" type="pres">
      <dgm:prSet presAssocID="{83C7CC06-A04B-4BDC-8343-456699266A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0F34314E-E539-42D1-92B9-2F7ACC90BFE6}" type="pres">
      <dgm:prSet presAssocID="{83C7CC06-A04B-4BDC-8343-456699266A0C}" presName="Name1" presStyleCnt="0"/>
      <dgm:spPr/>
    </dgm:pt>
    <dgm:pt modelId="{3C2DDDAF-9AB3-4AA3-A24D-F8EDAAB31E01}" type="pres">
      <dgm:prSet presAssocID="{83C7CC06-A04B-4BDC-8343-456699266A0C}" presName="cycle" presStyleCnt="0"/>
      <dgm:spPr/>
    </dgm:pt>
    <dgm:pt modelId="{F890AC26-4311-4764-A83F-9B290C7C225B}" type="pres">
      <dgm:prSet presAssocID="{83C7CC06-A04B-4BDC-8343-456699266A0C}" presName="srcNode" presStyleLbl="node1" presStyleIdx="0" presStyleCnt="5"/>
      <dgm:spPr/>
    </dgm:pt>
    <dgm:pt modelId="{CCDE8764-01F0-4993-B9E0-8650050FF52E}" type="pres">
      <dgm:prSet presAssocID="{83C7CC06-A04B-4BDC-8343-456699266A0C}" presName="conn" presStyleLbl="parChTrans1D2" presStyleIdx="0" presStyleCnt="1"/>
      <dgm:spPr/>
      <dgm:t>
        <a:bodyPr/>
        <a:lstStyle/>
        <a:p>
          <a:endParaRPr lang="it-IT"/>
        </a:p>
      </dgm:t>
    </dgm:pt>
    <dgm:pt modelId="{F5711F9E-F902-426F-B1FB-B02D1A6A68D0}" type="pres">
      <dgm:prSet presAssocID="{83C7CC06-A04B-4BDC-8343-456699266A0C}" presName="extraNode" presStyleLbl="node1" presStyleIdx="0" presStyleCnt="5"/>
      <dgm:spPr/>
    </dgm:pt>
    <dgm:pt modelId="{EAD20654-8AC6-47A9-B8B0-1D7CCA2AFC63}" type="pres">
      <dgm:prSet presAssocID="{83C7CC06-A04B-4BDC-8343-456699266A0C}" presName="dstNode" presStyleLbl="node1" presStyleIdx="0" presStyleCnt="5"/>
      <dgm:spPr/>
    </dgm:pt>
    <dgm:pt modelId="{29C8DD54-DED4-4D81-9E0E-CC37A3A39F4D}" type="pres">
      <dgm:prSet presAssocID="{ACD2A4AB-06CE-4ABF-85F0-D9FDC33AA4A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67081A-3B93-4AD2-9D7A-7AC4112F2FEE}" type="pres">
      <dgm:prSet presAssocID="{ACD2A4AB-06CE-4ABF-85F0-D9FDC33AA4AA}" presName="accent_1" presStyleCnt="0"/>
      <dgm:spPr/>
    </dgm:pt>
    <dgm:pt modelId="{FD4AFE24-C3C3-41FD-A956-C8C6FA4F65BA}" type="pres">
      <dgm:prSet presAssocID="{ACD2A4AB-06CE-4ABF-85F0-D9FDC33AA4AA}" presName="accentRepeatNode" presStyleLbl="solidFgAcc1" presStyleIdx="0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DB4ADB37-752F-4C95-81FB-72EEF1E9C637}" type="pres">
      <dgm:prSet presAssocID="{67086DE6-9334-4C68-A4DE-93DED94EDFE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F8C790-19C9-46D1-BBB4-E0FD04A7C303}" type="pres">
      <dgm:prSet presAssocID="{67086DE6-9334-4C68-A4DE-93DED94EDFEF}" presName="accent_2" presStyleCnt="0"/>
      <dgm:spPr/>
    </dgm:pt>
    <dgm:pt modelId="{F8CB27DA-3681-4CA2-A787-4DFE3E68B8B8}" type="pres">
      <dgm:prSet presAssocID="{67086DE6-9334-4C68-A4DE-93DED94EDFEF}" presName="accentRepeatNode" presStyleLbl="solidFgAcc1" presStyleIdx="1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3024779-E9B4-4101-B059-5762086D2F34}" type="pres">
      <dgm:prSet presAssocID="{642FB8E1-9033-4F57-BE51-E5F36BA8F7A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C4B700-8CC0-4A1D-BFB6-8F374C6E6DFA}" type="pres">
      <dgm:prSet presAssocID="{642FB8E1-9033-4F57-BE51-E5F36BA8F7AC}" presName="accent_3" presStyleCnt="0"/>
      <dgm:spPr/>
    </dgm:pt>
    <dgm:pt modelId="{25277B29-7A3B-4465-BE81-634DC0E3A8E9}" type="pres">
      <dgm:prSet presAssocID="{642FB8E1-9033-4F57-BE51-E5F36BA8F7AC}" presName="accentRepeatNode" presStyleLbl="solidFgAcc1" presStyleIdx="2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EC42BDC0-6EA5-484E-8001-43F3509AC84C}" type="pres">
      <dgm:prSet presAssocID="{BEFC4D94-2ED3-4CA5-A434-C9D3426200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CCE20-E69D-4E66-9632-678D898734EF}" type="pres">
      <dgm:prSet presAssocID="{BEFC4D94-2ED3-4CA5-A434-C9D34262007A}" presName="accent_4" presStyleCnt="0"/>
      <dgm:spPr/>
    </dgm:pt>
    <dgm:pt modelId="{D4606345-88F2-4989-9BAE-007F9DC3A13D}" type="pres">
      <dgm:prSet presAssocID="{BEFC4D94-2ED3-4CA5-A434-C9D34262007A}" presName="accentRepeatNode" presStyleLbl="solidFgAcc1" presStyleIdx="3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B0C29DF6-C785-406B-A06C-DE6973958656}" type="pres">
      <dgm:prSet presAssocID="{3DED6EB9-98BE-40A5-9491-9AD1A32A5F9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80B0A0-D6DC-4C36-8F60-93110A2BD321}" type="pres">
      <dgm:prSet presAssocID="{3DED6EB9-98BE-40A5-9491-9AD1A32A5F9F}" presName="accent_5" presStyleCnt="0"/>
      <dgm:spPr/>
    </dgm:pt>
    <dgm:pt modelId="{7F9E7B16-17BD-42AA-8D51-98AF904EA348}" type="pres">
      <dgm:prSet presAssocID="{3DED6EB9-98BE-40A5-9491-9AD1A32A5F9F}" presName="accentRepeatNode" presStyleLbl="solidFgAcc1" presStyleIdx="4" presStyleCnt="5" custScaleX="39283" custScaleY="408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B7506EF3-844C-46F6-937E-3AED2B143847}" type="presOf" srcId="{642FB8E1-9033-4F57-BE51-E5F36BA8F7AC}" destId="{B3024779-E9B4-4101-B059-5762086D2F34}" srcOrd="0" destOrd="0" presId="urn:microsoft.com/office/officeart/2008/layout/VerticalCurvedList"/>
    <dgm:cxn modelId="{5C4717D1-3BBE-4F4A-AE85-C0115FF93BDE}" type="presOf" srcId="{BEFC4D94-2ED3-4CA5-A434-C9D34262007A}" destId="{EC42BDC0-6EA5-484E-8001-43F3509AC84C}" srcOrd="0" destOrd="0" presId="urn:microsoft.com/office/officeart/2008/layout/VerticalCurvedList"/>
    <dgm:cxn modelId="{FCAF964A-6B97-4E5D-8FB3-6AE056FD465D}" type="presOf" srcId="{3DED6EB9-98BE-40A5-9491-9AD1A32A5F9F}" destId="{B0C29DF6-C785-406B-A06C-DE6973958656}" srcOrd="0" destOrd="0" presId="urn:microsoft.com/office/officeart/2008/layout/VerticalCurvedList"/>
    <dgm:cxn modelId="{DAA8DE59-6B86-48C5-A0DA-06DFAF50DB21}" srcId="{83C7CC06-A04B-4BDC-8343-456699266A0C}" destId="{642FB8E1-9033-4F57-BE51-E5F36BA8F7AC}" srcOrd="2" destOrd="0" parTransId="{43DA56EA-5DA9-4245-8E43-7D4F9C870FAC}" sibTransId="{B5AD87C5-6695-4ECD-81C0-AED1333BA5CA}"/>
    <dgm:cxn modelId="{9E527B37-3FE7-423E-8A55-691B242351EC}" srcId="{83C7CC06-A04B-4BDC-8343-456699266A0C}" destId="{67086DE6-9334-4C68-A4DE-93DED94EDFEF}" srcOrd="1" destOrd="0" parTransId="{B334B9E5-7E2C-43C0-B658-EA4993D9F317}" sibTransId="{935DB36B-C616-4F9E-B221-CE05822B2B47}"/>
    <dgm:cxn modelId="{8B920252-6BBB-4DB8-87F2-8BC033D288A6}" srcId="{83C7CC06-A04B-4BDC-8343-456699266A0C}" destId="{3DED6EB9-98BE-40A5-9491-9AD1A32A5F9F}" srcOrd="4" destOrd="0" parTransId="{89EF6FEC-F47B-40E7-BF81-64C4957C52D8}" sibTransId="{2AB61041-8BE0-4DBD-9C95-4A29E48EFD93}"/>
    <dgm:cxn modelId="{EA868AC9-7AE6-479F-B662-B501366D475D}" srcId="{83C7CC06-A04B-4BDC-8343-456699266A0C}" destId="{ACD2A4AB-06CE-4ABF-85F0-D9FDC33AA4AA}" srcOrd="0" destOrd="0" parTransId="{DCF843AB-7603-4ECD-BCD0-908629311710}" sibTransId="{AC8A85A3-F42E-4E1E-AC34-DB2FFBD20137}"/>
    <dgm:cxn modelId="{CD39184B-33AE-4BE2-8332-21FB27BB7049}" type="presOf" srcId="{AC8A85A3-F42E-4E1E-AC34-DB2FFBD20137}" destId="{CCDE8764-01F0-4993-B9E0-8650050FF52E}" srcOrd="0" destOrd="0" presId="urn:microsoft.com/office/officeart/2008/layout/VerticalCurvedList"/>
    <dgm:cxn modelId="{C8E3F194-30A1-4EED-970E-EA46E0B1FB77}" type="presOf" srcId="{83C7CC06-A04B-4BDC-8343-456699266A0C}" destId="{231D931D-0463-4F3A-A95F-58E5BA87A94C}" srcOrd="0" destOrd="0" presId="urn:microsoft.com/office/officeart/2008/layout/VerticalCurvedList"/>
    <dgm:cxn modelId="{3003C8ED-C635-43F7-91F3-ED2BB1340A96}" type="presOf" srcId="{ACD2A4AB-06CE-4ABF-85F0-D9FDC33AA4AA}" destId="{29C8DD54-DED4-4D81-9E0E-CC37A3A39F4D}" srcOrd="0" destOrd="0" presId="urn:microsoft.com/office/officeart/2008/layout/VerticalCurvedList"/>
    <dgm:cxn modelId="{502031FD-BAB8-4D1A-A8B6-6125E8D2E4DE}" srcId="{83C7CC06-A04B-4BDC-8343-456699266A0C}" destId="{BEFC4D94-2ED3-4CA5-A434-C9D34262007A}" srcOrd="3" destOrd="0" parTransId="{36464B80-A9E1-475E-B160-782C357BA66B}" sibTransId="{C551A0C7-88E7-4728-9AA6-22A4294A4F99}"/>
    <dgm:cxn modelId="{056FE0DC-657F-4E7D-A031-DD052918F2C3}" type="presOf" srcId="{67086DE6-9334-4C68-A4DE-93DED94EDFEF}" destId="{DB4ADB37-752F-4C95-81FB-72EEF1E9C637}" srcOrd="0" destOrd="0" presId="urn:microsoft.com/office/officeart/2008/layout/VerticalCurvedList"/>
    <dgm:cxn modelId="{BCAE27A8-90C9-42A1-B4FB-5CEC6F05D8E6}" type="presParOf" srcId="{231D931D-0463-4F3A-A95F-58E5BA87A94C}" destId="{0F34314E-E539-42D1-92B9-2F7ACC90BFE6}" srcOrd="0" destOrd="0" presId="urn:microsoft.com/office/officeart/2008/layout/VerticalCurvedList"/>
    <dgm:cxn modelId="{07609F4A-A761-401E-9396-F46BD884823B}" type="presParOf" srcId="{0F34314E-E539-42D1-92B9-2F7ACC90BFE6}" destId="{3C2DDDAF-9AB3-4AA3-A24D-F8EDAAB31E01}" srcOrd="0" destOrd="0" presId="urn:microsoft.com/office/officeart/2008/layout/VerticalCurvedList"/>
    <dgm:cxn modelId="{598DB640-899E-4811-A534-0EB7CFE8DA0A}" type="presParOf" srcId="{3C2DDDAF-9AB3-4AA3-A24D-F8EDAAB31E01}" destId="{F890AC26-4311-4764-A83F-9B290C7C225B}" srcOrd="0" destOrd="0" presId="urn:microsoft.com/office/officeart/2008/layout/VerticalCurvedList"/>
    <dgm:cxn modelId="{2C762535-1860-4033-AEA6-DAC1B2E04551}" type="presParOf" srcId="{3C2DDDAF-9AB3-4AA3-A24D-F8EDAAB31E01}" destId="{CCDE8764-01F0-4993-B9E0-8650050FF52E}" srcOrd="1" destOrd="0" presId="urn:microsoft.com/office/officeart/2008/layout/VerticalCurvedList"/>
    <dgm:cxn modelId="{6B3498DA-D9BF-4501-BA2D-56A801E1EC11}" type="presParOf" srcId="{3C2DDDAF-9AB3-4AA3-A24D-F8EDAAB31E01}" destId="{F5711F9E-F902-426F-B1FB-B02D1A6A68D0}" srcOrd="2" destOrd="0" presId="urn:microsoft.com/office/officeart/2008/layout/VerticalCurvedList"/>
    <dgm:cxn modelId="{09AF3C9B-1B81-4D4A-9CCD-A194E76A18AC}" type="presParOf" srcId="{3C2DDDAF-9AB3-4AA3-A24D-F8EDAAB31E01}" destId="{EAD20654-8AC6-47A9-B8B0-1D7CCA2AFC63}" srcOrd="3" destOrd="0" presId="urn:microsoft.com/office/officeart/2008/layout/VerticalCurvedList"/>
    <dgm:cxn modelId="{675DE705-E988-4071-BC81-4704B77168B7}" type="presParOf" srcId="{0F34314E-E539-42D1-92B9-2F7ACC90BFE6}" destId="{29C8DD54-DED4-4D81-9E0E-CC37A3A39F4D}" srcOrd="1" destOrd="0" presId="urn:microsoft.com/office/officeart/2008/layout/VerticalCurvedList"/>
    <dgm:cxn modelId="{7C934147-2857-4ED2-8696-0B89F28562BF}" type="presParOf" srcId="{0F34314E-E539-42D1-92B9-2F7ACC90BFE6}" destId="{6167081A-3B93-4AD2-9D7A-7AC4112F2FEE}" srcOrd="2" destOrd="0" presId="urn:microsoft.com/office/officeart/2008/layout/VerticalCurvedList"/>
    <dgm:cxn modelId="{A0CAAD79-C0C0-4398-B2D5-AD2DC9AB0EEC}" type="presParOf" srcId="{6167081A-3B93-4AD2-9D7A-7AC4112F2FEE}" destId="{FD4AFE24-C3C3-41FD-A956-C8C6FA4F65BA}" srcOrd="0" destOrd="0" presId="urn:microsoft.com/office/officeart/2008/layout/VerticalCurvedList"/>
    <dgm:cxn modelId="{DDBB410B-B06F-4FC4-8DC4-56F40BF29FC8}" type="presParOf" srcId="{0F34314E-E539-42D1-92B9-2F7ACC90BFE6}" destId="{DB4ADB37-752F-4C95-81FB-72EEF1E9C637}" srcOrd="3" destOrd="0" presId="urn:microsoft.com/office/officeart/2008/layout/VerticalCurvedList"/>
    <dgm:cxn modelId="{ABF84D6B-153F-4BFB-AF88-5C3B517D7EF4}" type="presParOf" srcId="{0F34314E-E539-42D1-92B9-2F7ACC90BFE6}" destId="{C8F8C790-19C9-46D1-BBB4-E0FD04A7C303}" srcOrd="4" destOrd="0" presId="urn:microsoft.com/office/officeart/2008/layout/VerticalCurvedList"/>
    <dgm:cxn modelId="{7875E798-19A7-4B9F-8AD4-A5EDEE6F8A12}" type="presParOf" srcId="{C8F8C790-19C9-46D1-BBB4-E0FD04A7C303}" destId="{F8CB27DA-3681-4CA2-A787-4DFE3E68B8B8}" srcOrd="0" destOrd="0" presId="urn:microsoft.com/office/officeart/2008/layout/VerticalCurvedList"/>
    <dgm:cxn modelId="{9892E128-6C19-48DC-A82D-30E356998D65}" type="presParOf" srcId="{0F34314E-E539-42D1-92B9-2F7ACC90BFE6}" destId="{B3024779-E9B4-4101-B059-5762086D2F34}" srcOrd="5" destOrd="0" presId="urn:microsoft.com/office/officeart/2008/layout/VerticalCurvedList"/>
    <dgm:cxn modelId="{8BC0C866-139A-475F-BA51-46A550C76AB2}" type="presParOf" srcId="{0F34314E-E539-42D1-92B9-2F7ACC90BFE6}" destId="{50C4B700-8CC0-4A1D-BFB6-8F374C6E6DFA}" srcOrd="6" destOrd="0" presId="urn:microsoft.com/office/officeart/2008/layout/VerticalCurvedList"/>
    <dgm:cxn modelId="{B6C1BF0C-A3AD-44BF-8ACD-38391EE0FFA6}" type="presParOf" srcId="{50C4B700-8CC0-4A1D-BFB6-8F374C6E6DFA}" destId="{25277B29-7A3B-4465-BE81-634DC0E3A8E9}" srcOrd="0" destOrd="0" presId="urn:microsoft.com/office/officeart/2008/layout/VerticalCurvedList"/>
    <dgm:cxn modelId="{EC57E81C-9238-4839-B702-A81DFC172EF0}" type="presParOf" srcId="{0F34314E-E539-42D1-92B9-2F7ACC90BFE6}" destId="{EC42BDC0-6EA5-484E-8001-43F3509AC84C}" srcOrd="7" destOrd="0" presId="urn:microsoft.com/office/officeart/2008/layout/VerticalCurvedList"/>
    <dgm:cxn modelId="{1D84BA4B-4792-4912-8C19-514C4AE7A32D}" type="presParOf" srcId="{0F34314E-E539-42D1-92B9-2F7ACC90BFE6}" destId="{C6CCCE20-E69D-4E66-9632-678D898734EF}" srcOrd="8" destOrd="0" presId="urn:microsoft.com/office/officeart/2008/layout/VerticalCurvedList"/>
    <dgm:cxn modelId="{E4545171-E6BE-451D-9B2D-29D3770CCB7A}" type="presParOf" srcId="{C6CCCE20-E69D-4E66-9632-678D898734EF}" destId="{D4606345-88F2-4989-9BAE-007F9DC3A13D}" srcOrd="0" destOrd="0" presId="urn:microsoft.com/office/officeart/2008/layout/VerticalCurvedList"/>
    <dgm:cxn modelId="{016B8111-6182-4DCB-9BEA-9D951316BEFE}" type="presParOf" srcId="{0F34314E-E539-42D1-92B9-2F7ACC90BFE6}" destId="{B0C29DF6-C785-406B-A06C-DE6973958656}" srcOrd="9" destOrd="0" presId="urn:microsoft.com/office/officeart/2008/layout/VerticalCurvedList"/>
    <dgm:cxn modelId="{EE6E9BB2-FE57-42AB-BF87-DFAEB94DEC49}" type="presParOf" srcId="{0F34314E-E539-42D1-92B9-2F7ACC90BFE6}" destId="{7880B0A0-D6DC-4C36-8F60-93110A2BD321}" srcOrd="10" destOrd="0" presId="urn:microsoft.com/office/officeart/2008/layout/VerticalCurvedList"/>
    <dgm:cxn modelId="{0D7C039E-9384-4A7F-9304-0F05AE3D88E3}" type="presParOf" srcId="{7880B0A0-D6DC-4C36-8F60-93110A2BD321}" destId="{7F9E7B16-17BD-42AA-8D51-98AF904EA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E564-CB0E-493E-9940-1F1E396606D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924A58F-5EEA-430C-88BD-39E1126205C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dirty="0">
            <a:solidFill>
              <a:schemeClr val="tx1"/>
            </a:solidFill>
          </a:endParaRPr>
        </a:p>
      </dgm:t>
    </dgm:pt>
    <dgm:pt modelId="{4C13696C-FC2E-4A9C-8179-58C5640C24D5}" type="parTrans" cxnId="{22CB57D1-3DB7-4953-979B-2A90D13ECC5E}">
      <dgm:prSet/>
      <dgm:spPr/>
      <dgm:t>
        <a:bodyPr/>
        <a:lstStyle/>
        <a:p>
          <a:endParaRPr lang="it-IT"/>
        </a:p>
      </dgm:t>
    </dgm:pt>
    <dgm:pt modelId="{E095B88A-2BE9-4081-9604-859F6DC69A6B}" type="sibTrans" cxnId="{22CB57D1-3DB7-4953-979B-2A90D13ECC5E}">
      <dgm:prSet/>
      <dgm:sp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 dirty="0"/>
        </a:p>
      </dgm:t>
    </dgm:pt>
    <dgm:pt modelId="{5CF521F6-7F7D-4863-970A-88794DAA108A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it-IT" sz="20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E70E58E-CF2A-402F-BEE2-0043E31411C7}" type="parTrans" cxnId="{8FADCC84-8DBA-4764-A24F-A0C0FC9F30C9}">
      <dgm:prSet/>
      <dgm:spPr/>
      <dgm:t>
        <a:bodyPr/>
        <a:lstStyle/>
        <a:p>
          <a:endParaRPr lang="it-IT"/>
        </a:p>
      </dgm:t>
    </dgm:pt>
    <dgm:pt modelId="{9D0EC1E1-EC67-491D-8E63-7B1CA7B364BA}" type="sibTrans" cxnId="{8FADCC84-8DBA-4764-A24F-A0C0FC9F30C9}">
      <dgm:prSet/>
      <dgm:spPr/>
      <dgm:t>
        <a:bodyPr/>
        <a:lstStyle/>
        <a:p>
          <a:endParaRPr lang="it-IT"/>
        </a:p>
      </dgm:t>
    </dgm:pt>
    <dgm:pt modelId="{022C0A8C-B2E6-4D14-AABE-E03F7CBD3574}" type="pres">
      <dgm:prSet presAssocID="{42EBE564-CB0E-493E-9940-1F1E396606DD}" presName="linearFlow" presStyleCnt="0">
        <dgm:presLayoutVars>
          <dgm:resizeHandles val="exact"/>
        </dgm:presLayoutVars>
      </dgm:prSet>
      <dgm:spPr/>
    </dgm:pt>
    <dgm:pt modelId="{F37FD2D2-EF36-403B-8F87-44D9905E521A}" type="pres">
      <dgm:prSet presAssocID="{5924A58F-5EEA-430C-88BD-39E1126205CD}" presName="node" presStyleLbl="node1" presStyleIdx="0" presStyleCnt="2" custScaleX="138570" custScaleY="106189" custLinFactNeighborX="464" custLinFactNeighborY="-38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6D3D6406-BB48-4555-9BD2-345124E4654B}" type="pres">
      <dgm:prSet presAssocID="{E095B88A-2BE9-4081-9604-859F6DC69A6B}" presName="sibTrans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DE19835E-00A7-494C-8F06-E7872CE0C4BA}" type="pres">
      <dgm:prSet presAssocID="{E095B88A-2BE9-4081-9604-859F6DC69A6B}" presName="connectorText" presStyleLbl="sibTrans2D1" presStyleIdx="0" presStyleCnt="1"/>
      <dgm:spPr>
        <a:prstGeom prst="rightArrow">
          <a:avLst/>
        </a:prstGeom>
      </dgm:spPr>
      <dgm:t>
        <a:bodyPr/>
        <a:lstStyle/>
        <a:p>
          <a:endParaRPr lang="it-IT"/>
        </a:p>
      </dgm:t>
    </dgm:pt>
    <dgm:pt modelId="{297793C2-395E-4B9F-9310-8B9D5D8617B9}" type="pres">
      <dgm:prSet presAssocID="{5CF521F6-7F7D-4863-970A-88794DAA108A}" presName="node" presStyleLbl="node1" presStyleIdx="1" presStyleCnt="2" custScaleX="13713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</dgm:ptLst>
  <dgm:cxnLst>
    <dgm:cxn modelId="{4455ECA0-F7A6-41AA-AF5A-E5918C4C717F}" type="presOf" srcId="{42EBE564-CB0E-493E-9940-1F1E396606DD}" destId="{022C0A8C-B2E6-4D14-AABE-E03F7CBD3574}" srcOrd="0" destOrd="0" presId="urn:microsoft.com/office/officeart/2005/8/layout/process2"/>
    <dgm:cxn modelId="{A3865AC2-C6BC-4F00-B674-5D5B113D2389}" type="presOf" srcId="{5CF521F6-7F7D-4863-970A-88794DAA108A}" destId="{297793C2-395E-4B9F-9310-8B9D5D8617B9}" srcOrd="0" destOrd="0" presId="urn:microsoft.com/office/officeart/2005/8/layout/process2"/>
    <dgm:cxn modelId="{8FADCC84-8DBA-4764-A24F-A0C0FC9F30C9}" srcId="{42EBE564-CB0E-493E-9940-1F1E396606DD}" destId="{5CF521F6-7F7D-4863-970A-88794DAA108A}" srcOrd="1" destOrd="0" parTransId="{7E70E58E-CF2A-402F-BEE2-0043E31411C7}" sibTransId="{9D0EC1E1-EC67-491D-8E63-7B1CA7B364BA}"/>
    <dgm:cxn modelId="{A30675B2-1807-409D-BA2B-85B2962C2D5F}" type="presOf" srcId="{E095B88A-2BE9-4081-9604-859F6DC69A6B}" destId="{6D3D6406-BB48-4555-9BD2-345124E4654B}" srcOrd="0" destOrd="0" presId="urn:microsoft.com/office/officeart/2005/8/layout/process2"/>
    <dgm:cxn modelId="{E68CF014-6DEF-4255-AE9C-1D6ECC2C6788}" type="presOf" srcId="{5924A58F-5EEA-430C-88BD-39E1126205CD}" destId="{F37FD2D2-EF36-403B-8F87-44D9905E521A}" srcOrd="0" destOrd="0" presId="urn:microsoft.com/office/officeart/2005/8/layout/process2"/>
    <dgm:cxn modelId="{22CB57D1-3DB7-4953-979B-2A90D13ECC5E}" srcId="{42EBE564-CB0E-493E-9940-1F1E396606DD}" destId="{5924A58F-5EEA-430C-88BD-39E1126205CD}" srcOrd="0" destOrd="0" parTransId="{4C13696C-FC2E-4A9C-8179-58C5640C24D5}" sibTransId="{E095B88A-2BE9-4081-9604-859F6DC69A6B}"/>
    <dgm:cxn modelId="{AFE430C6-BF18-4001-ACF7-2623E8724C5C}" type="presOf" srcId="{E095B88A-2BE9-4081-9604-859F6DC69A6B}" destId="{DE19835E-00A7-494C-8F06-E7872CE0C4BA}" srcOrd="1" destOrd="0" presId="urn:microsoft.com/office/officeart/2005/8/layout/process2"/>
    <dgm:cxn modelId="{A0478314-4179-4A2B-A8BC-A53A86D98062}" type="presParOf" srcId="{022C0A8C-B2E6-4D14-AABE-E03F7CBD3574}" destId="{F37FD2D2-EF36-403B-8F87-44D9905E521A}" srcOrd="0" destOrd="0" presId="urn:microsoft.com/office/officeart/2005/8/layout/process2"/>
    <dgm:cxn modelId="{9A9CADBF-E510-4BF7-B260-5FB04CE32ABC}" type="presParOf" srcId="{022C0A8C-B2E6-4D14-AABE-E03F7CBD3574}" destId="{6D3D6406-BB48-4555-9BD2-345124E4654B}" srcOrd="1" destOrd="0" presId="urn:microsoft.com/office/officeart/2005/8/layout/process2"/>
    <dgm:cxn modelId="{C4A86C7F-F073-4ED7-A90B-F927F519A7D8}" type="presParOf" srcId="{6D3D6406-BB48-4555-9BD2-345124E4654B}" destId="{DE19835E-00A7-494C-8F06-E7872CE0C4BA}" srcOrd="0" destOrd="0" presId="urn:microsoft.com/office/officeart/2005/8/layout/process2"/>
    <dgm:cxn modelId="{C39CDBC7-C095-4DE3-A8D6-D176469D212B}" type="presParOf" srcId="{022C0A8C-B2E6-4D14-AABE-E03F7CBD3574}" destId="{297793C2-395E-4B9F-9310-8B9D5D8617B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5721" custScaleY="26236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22D76-1254-4E83-8BEE-2755024A5A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4C09194-2C4E-49F6-9DA5-EB8ECD6AC0ED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C767F4E-A891-47DF-AE52-491C07C54FFC}" type="parTrans" cxnId="{5907F6B3-8F7D-4E08-8324-3B89E41C8F2E}">
      <dgm:prSet/>
      <dgm:spPr/>
      <dgm:t>
        <a:bodyPr/>
        <a:lstStyle/>
        <a:p>
          <a:endParaRPr lang="it-IT"/>
        </a:p>
      </dgm:t>
    </dgm:pt>
    <dgm:pt modelId="{5C25BCC4-4474-4A6D-B834-910A2E4720D3}" type="sibTrans" cxnId="{5907F6B3-8F7D-4E08-8324-3B89E41C8F2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5049BDE0-8ABE-48E4-92E5-99F8D56D0E45}">
      <dgm:prSet phldrT="[Tes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8415C14-F524-471D-9DCF-BD3B4C5DD897}" type="parTrans" cxnId="{6F6BB364-614B-4374-99AE-50971FC39B38}">
      <dgm:prSet/>
      <dgm:spPr/>
      <dgm:t>
        <a:bodyPr/>
        <a:lstStyle/>
        <a:p>
          <a:endParaRPr lang="it-IT"/>
        </a:p>
      </dgm:t>
    </dgm:pt>
    <dgm:pt modelId="{B9607AB7-5BF1-4D25-97E0-330D61239F0F}" type="sibTrans" cxnId="{6F6BB364-614B-4374-99AE-50971FC39B38}">
      <dgm:prSet/>
      <dgm:spPr/>
      <dgm:t>
        <a:bodyPr/>
        <a:lstStyle/>
        <a:p>
          <a:endParaRPr lang="it-IT"/>
        </a:p>
      </dgm:t>
    </dgm:pt>
    <dgm:pt modelId="{20B175DD-7E08-463B-9C21-76783A7F7C1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DBFF6FF-7D44-4ED0-9093-DCCA4D41E2F2}" type="parTrans" cxnId="{B650312F-1C59-4A59-A0E8-792A23EB57B8}">
      <dgm:prSet/>
      <dgm:spPr/>
      <dgm:t>
        <a:bodyPr/>
        <a:lstStyle/>
        <a:p>
          <a:endParaRPr lang="it-IT"/>
        </a:p>
      </dgm:t>
    </dgm:pt>
    <dgm:pt modelId="{69A9C8A6-BB63-4108-A7B3-D127A24D41FD}" type="sibTrans" cxnId="{B650312F-1C59-4A59-A0E8-792A23EB57B8}">
      <dgm:prSet/>
      <dgm:spPr/>
      <dgm:t>
        <a:bodyPr/>
        <a:lstStyle/>
        <a:p>
          <a:endParaRPr lang="it-IT"/>
        </a:p>
      </dgm:t>
    </dgm:pt>
    <dgm:pt modelId="{3F1D79E3-5604-4457-B266-73FF8A28F60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it-IT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6A532A8-8536-4083-B93A-E715EE8BC077}" type="parTrans" cxnId="{34C972D9-C637-490E-8537-B16E67100915}">
      <dgm:prSet/>
      <dgm:spPr/>
      <dgm:t>
        <a:bodyPr/>
        <a:lstStyle/>
        <a:p>
          <a:endParaRPr lang="it-IT"/>
        </a:p>
      </dgm:t>
    </dgm:pt>
    <dgm:pt modelId="{9686C5DB-BDD4-427E-8885-A45CF295923B}" type="sibTrans" cxnId="{34C972D9-C637-490E-8537-B16E67100915}">
      <dgm:prSet/>
      <dgm:spPr/>
      <dgm:t>
        <a:bodyPr/>
        <a:lstStyle/>
        <a:p>
          <a:endParaRPr lang="it-IT"/>
        </a:p>
      </dgm:t>
    </dgm:pt>
    <dgm:pt modelId="{B52C1569-6089-4C13-BA05-5B3D3104E65D}" type="pres">
      <dgm:prSet presAssocID="{AD122D76-1254-4E83-8BEE-2755024A5AE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it-IT"/>
        </a:p>
      </dgm:t>
    </dgm:pt>
    <dgm:pt modelId="{15955503-FB93-4E2D-85B7-D0CF8D3B41F5}" type="pres">
      <dgm:prSet presAssocID="{AD122D76-1254-4E83-8BEE-2755024A5AEE}" presName="Name1" presStyleCnt="0"/>
      <dgm:spPr/>
    </dgm:pt>
    <dgm:pt modelId="{1D050FA1-052B-4F3B-92AA-C619FAA50CDD}" type="pres">
      <dgm:prSet presAssocID="{AD122D76-1254-4E83-8BEE-2755024A5AEE}" presName="cycle" presStyleCnt="0"/>
      <dgm:spPr/>
    </dgm:pt>
    <dgm:pt modelId="{3F412B65-475B-4B35-85F2-B02B2855BD06}" type="pres">
      <dgm:prSet presAssocID="{AD122D76-1254-4E83-8BEE-2755024A5AEE}" presName="srcNode" presStyleLbl="node1" presStyleIdx="0" presStyleCnt="4"/>
      <dgm:spPr/>
    </dgm:pt>
    <dgm:pt modelId="{C646F95F-9C19-40E5-8BA7-EF8F9939832A}" type="pres">
      <dgm:prSet presAssocID="{AD122D76-1254-4E83-8BEE-2755024A5AEE}" presName="conn" presStyleLbl="parChTrans1D2" presStyleIdx="0" presStyleCnt="1"/>
      <dgm:spPr/>
      <dgm:t>
        <a:bodyPr/>
        <a:lstStyle/>
        <a:p>
          <a:endParaRPr lang="it-IT"/>
        </a:p>
      </dgm:t>
    </dgm:pt>
    <dgm:pt modelId="{96FA4AD5-1A4D-4902-B551-D3ED41BBE9A4}" type="pres">
      <dgm:prSet presAssocID="{AD122D76-1254-4E83-8BEE-2755024A5AEE}" presName="extraNode" presStyleLbl="node1" presStyleIdx="0" presStyleCnt="4"/>
      <dgm:spPr/>
    </dgm:pt>
    <dgm:pt modelId="{C34E283D-B5ED-4E97-B994-E62462BD65EA}" type="pres">
      <dgm:prSet presAssocID="{AD122D76-1254-4E83-8BEE-2755024A5AEE}" presName="dstNode" presStyleLbl="node1" presStyleIdx="0" presStyleCnt="4"/>
      <dgm:spPr/>
    </dgm:pt>
    <dgm:pt modelId="{CC545107-9016-447B-9323-8F1B11A9D54D}" type="pres">
      <dgm:prSet presAssocID="{E4C09194-2C4E-49F6-9DA5-EB8ECD6AC0ED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F9841D1-285E-4938-B5BF-401AAADC9D6D}" type="pres">
      <dgm:prSet presAssocID="{E4C09194-2C4E-49F6-9DA5-EB8ECD6AC0ED}" presName="accent_1" presStyleCnt="0"/>
      <dgm:spPr/>
    </dgm:pt>
    <dgm:pt modelId="{2A9487EE-C14B-4204-9F44-2AD9F8F28D83}" type="pres">
      <dgm:prSet presAssocID="{E4C09194-2C4E-49F6-9DA5-EB8ECD6AC0ED}" presName="accentRepeatNode" presStyleLbl="solidFgAcc1" presStyleIdx="0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2CED9F6E-94CB-4D5E-9643-00B544AD720D}" type="pres">
      <dgm:prSet presAssocID="{3F1D79E3-5604-4457-B266-73FF8A28F60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D5EA0F2-391B-42BE-93DF-9778436DF471}" type="pres">
      <dgm:prSet presAssocID="{3F1D79E3-5604-4457-B266-73FF8A28F607}" presName="accent_2" presStyleCnt="0"/>
      <dgm:spPr/>
    </dgm:pt>
    <dgm:pt modelId="{F4DA495B-5356-4E7B-B589-EA3012765D85}" type="pres">
      <dgm:prSet presAssocID="{3F1D79E3-5604-4457-B266-73FF8A28F607}" presName="accentRepeatNode" presStyleLbl="solidFgAcc1" presStyleIdx="1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399933BC-8295-4C9D-A150-A17AF5A34B58}" type="pres">
      <dgm:prSet presAssocID="{20B175DD-7E08-463B-9C21-76783A7F7C1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3BC7924-D269-4B2C-BEE0-331BA26A6B74}" type="pres">
      <dgm:prSet presAssocID="{20B175DD-7E08-463B-9C21-76783A7F7C16}" presName="accent_3" presStyleCnt="0"/>
      <dgm:spPr/>
    </dgm:pt>
    <dgm:pt modelId="{F886C767-D125-430D-8F74-575DA77CC850}" type="pres">
      <dgm:prSet presAssocID="{20B175DD-7E08-463B-9C21-76783A7F7C16}" presName="accentRepeatNode" presStyleLbl="solidFgAcc1" presStyleIdx="2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  <dgm:pt modelId="{8DAA92EE-BFC6-414F-AB36-9B5D7F5C8FCC}" type="pres">
      <dgm:prSet presAssocID="{5049BDE0-8ABE-48E4-92E5-99F8D56D0E45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2E06AF60-F93D-4551-9BBD-3B8209D34ABA}" type="pres">
      <dgm:prSet presAssocID="{5049BDE0-8ABE-48E4-92E5-99F8D56D0E45}" presName="accent_4" presStyleCnt="0"/>
      <dgm:spPr/>
    </dgm:pt>
    <dgm:pt modelId="{F51EF33D-D97A-4A1D-B6AD-3106C6EA8F7C}" type="pres">
      <dgm:prSet presAssocID="{5049BDE0-8ABE-48E4-92E5-99F8D56D0E45}" presName="accentRepeatNode" presStyleLbl="solidFgAcc1" presStyleIdx="3" presStyleCnt="4" custScaleX="26195" custScaleY="26236"/>
      <dgm:spPr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2">
              <a:lumMod val="75000"/>
            </a:schemeClr>
          </a:solidFill>
        </a:ln>
      </dgm:spPr>
    </dgm:pt>
  </dgm:ptLst>
  <dgm:cxnLst>
    <dgm:cxn modelId="{AADE664A-5992-4BD2-BCE9-0E4D310D6700}" type="presOf" srcId="{20B175DD-7E08-463B-9C21-76783A7F7C16}" destId="{399933BC-8295-4C9D-A150-A17AF5A34B58}" srcOrd="0" destOrd="0" presId="urn:microsoft.com/office/officeart/2008/layout/VerticalCurvedList"/>
    <dgm:cxn modelId="{D20E9B2A-6C4D-44FE-A0EC-964CE78FAD52}" type="presOf" srcId="{5049BDE0-8ABE-48E4-92E5-99F8D56D0E45}" destId="{8DAA92EE-BFC6-414F-AB36-9B5D7F5C8FCC}" srcOrd="0" destOrd="0" presId="urn:microsoft.com/office/officeart/2008/layout/VerticalCurvedList"/>
    <dgm:cxn modelId="{1CFD7736-9B32-4047-B122-47D0FAEFCCC8}" type="presOf" srcId="{AD122D76-1254-4E83-8BEE-2755024A5AEE}" destId="{B52C1569-6089-4C13-BA05-5B3D3104E65D}" srcOrd="0" destOrd="0" presId="urn:microsoft.com/office/officeart/2008/layout/VerticalCurvedList"/>
    <dgm:cxn modelId="{AD9DB88B-28AA-4543-AFBF-7AB52E19DA15}" type="presOf" srcId="{5C25BCC4-4474-4A6D-B834-910A2E4720D3}" destId="{C646F95F-9C19-40E5-8BA7-EF8F9939832A}" srcOrd="0" destOrd="0" presId="urn:microsoft.com/office/officeart/2008/layout/VerticalCurvedList"/>
    <dgm:cxn modelId="{2321CDDF-A05F-44C3-8D77-9432F7C27B7A}" type="presOf" srcId="{3F1D79E3-5604-4457-B266-73FF8A28F607}" destId="{2CED9F6E-94CB-4D5E-9643-00B544AD720D}" srcOrd="0" destOrd="0" presId="urn:microsoft.com/office/officeart/2008/layout/VerticalCurvedList"/>
    <dgm:cxn modelId="{6F6BB364-614B-4374-99AE-50971FC39B38}" srcId="{AD122D76-1254-4E83-8BEE-2755024A5AEE}" destId="{5049BDE0-8ABE-48E4-92E5-99F8D56D0E45}" srcOrd="3" destOrd="0" parTransId="{A8415C14-F524-471D-9DCF-BD3B4C5DD897}" sibTransId="{B9607AB7-5BF1-4D25-97E0-330D61239F0F}"/>
    <dgm:cxn modelId="{B650312F-1C59-4A59-A0E8-792A23EB57B8}" srcId="{AD122D76-1254-4E83-8BEE-2755024A5AEE}" destId="{20B175DD-7E08-463B-9C21-76783A7F7C16}" srcOrd="2" destOrd="0" parTransId="{8DBFF6FF-7D44-4ED0-9093-DCCA4D41E2F2}" sibTransId="{69A9C8A6-BB63-4108-A7B3-D127A24D41FD}"/>
    <dgm:cxn modelId="{34C972D9-C637-490E-8537-B16E67100915}" srcId="{AD122D76-1254-4E83-8BEE-2755024A5AEE}" destId="{3F1D79E3-5604-4457-B266-73FF8A28F607}" srcOrd="1" destOrd="0" parTransId="{56A532A8-8536-4083-B93A-E715EE8BC077}" sibTransId="{9686C5DB-BDD4-427E-8885-A45CF295923B}"/>
    <dgm:cxn modelId="{5907F6B3-8F7D-4E08-8324-3B89E41C8F2E}" srcId="{AD122D76-1254-4E83-8BEE-2755024A5AEE}" destId="{E4C09194-2C4E-49F6-9DA5-EB8ECD6AC0ED}" srcOrd="0" destOrd="0" parTransId="{BC767F4E-A891-47DF-AE52-491C07C54FFC}" sibTransId="{5C25BCC4-4474-4A6D-B834-910A2E4720D3}"/>
    <dgm:cxn modelId="{C59F3536-5F9E-42E6-8E2B-B15D7828A9BF}" type="presOf" srcId="{E4C09194-2C4E-49F6-9DA5-EB8ECD6AC0ED}" destId="{CC545107-9016-447B-9323-8F1B11A9D54D}" srcOrd="0" destOrd="0" presId="urn:microsoft.com/office/officeart/2008/layout/VerticalCurvedList"/>
    <dgm:cxn modelId="{91ADB5EB-7690-4EEE-A920-A4454A47BC88}" type="presParOf" srcId="{B52C1569-6089-4C13-BA05-5B3D3104E65D}" destId="{15955503-FB93-4E2D-85B7-D0CF8D3B41F5}" srcOrd="0" destOrd="0" presId="urn:microsoft.com/office/officeart/2008/layout/VerticalCurvedList"/>
    <dgm:cxn modelId="{47246F42-23AF-43A6-A34E-CD78F9C8BEE9}" type="presParOf" srcId="{15955503-FB93-4E2D-85B7-D0CF8D3B41F5}" destId="{1D050FA1-052B-4F3B-92AA-C619FAA50CDD}" srcOrd="0" destOrd="0" presId="urn:microsoft.com/office/officeart/2008/layout/VerticalCurvedList"/>
    <dgm:cxn modelId="{134DC019-2A3E-4DBE-9EAF-FFBEACAD26BE}" type="presParOf" srcId="{1D050FA1-052B-4F3B-92AA-C619FAA50CDD}" destId="{3F412B65-475B-4B35-85F2-B02B2855BD06}" srcOrd="0" destOrd="0" presId="urn:microsoft.com/office/officeart/2008/layout/VerticalCurvedList"/>
    <dgm:cxn modelId="{69C777B4-DBF0-4063-807B-40CD56213F9F}" type="presParOf" srcId="{1D050FA1-052B-4F3B-92AA-C619FAA50CDD}" destId="{C646F95F-9C19-40E5-8BA7-EF8F9939832A}" srcOrd="1" destOrd="0" presId="urn:microsoft.com/office/officeart/2008/layout/VerticalCurvedList"/>
    <dgm:cxn modelId="{53045DC9-FFA7-451C-BD28-3BBE4276A179}" type="presParOf" srcId="{1D050FA1-052B-4F3B-92AA-C619FAA50CDD}" destId="{96FA4AD5-1A4D-4902-B551-D3ED41BBE9A4}" srcOrd="2" destOrd="0" presId="urn:microsoft.com/office/officeart/2008/layout/VerticalCurvedList"/>
    <dgm:cxn modelId="{3EF24640-F74B-4076-BE64-1E717365EC63}" type="presParOf" srcId="{1D050FA1-052B-4F3B-92AA-C619FAA50CDD}" destId="{C34E283D-B5ED-4E97-B994-E62462BD65EA}" srcOrd="3" destOrd="0" presId="urn:microsoft.com/office/officeart/2008/layout/VerticalCurvedList"/>
    <dgm:cxn modelId="{7DDCA627-A0B6-4F4B-88C0-4B59FA2DF399}" type="presParOf" srcId="{15955503-FB93-4E2D-85B7-D0CF8D3B41F5}" destId="{CC545107-9016-447B-9323-8F1B11A9D54D}" srcOrd="1" destOrd="0" presId="urn:microsoft.com/office/officeart/2008/layout/VerticalCurvedList"/>
    <dgm:cxn modelId="{71A3A63F-9A85-4F86-97BF-1BFDB757C8AB}" type="presParOf" srcId="{15955503-FB93-4E2D-85B7-D0CF8D3B41F5}" destId="{2F9841D1-285E-4938-B5BF-401AAADC9D6D}" srcOrd="2" destOrd="0" presId="urn:microsoft.com/office/officeart/2008/layout/VerticalCurvedList"/>
    <dgm:cxn modelId="{214CFDEB-8368-4137-805E-14E52278CF6E}" type="presParOf" srcId="{2F9841D1-285E-4938-B5BF-401AAADC9D6D}" destId="{2A9487EE-C14B-4204-9F44-2AD9F8F28D83}" srcOrd="0" destOrd="0" presId="urn:microsoft.com/office/officeart/2008/layout/VerticalCurvedList"/>
    <dgm:cxn modelId="{CFA45186-0946-4FF5-B5EB-98E24B9B2232}" type="presParOf" srcId="{15955503-FB93-4E2D-85B7-D0CF8D3B41F5}" destId="{2CED9F6E-94CB-4D5E-9643-00B544AD720D}" srcOrd="3" destOrd="0" presId="urn:microsoft.com/office/officeart/2008/layout/VerticalCurvedList"/>
    <dgm:cxn modelId="{3267B12C-7FF9-434F-840A-7F9AE76542CF}" type="presParOf" srcId="{15955503-FB93-4E2D-85B7-D0CF8D3B41F5}" destId="{2D5EA0F2-391B-42BE-93DF-9778436DF471}" srcOrd="4" destOrd="0" presId="urn:microsoft.com/office/officeart/2008/layout/VerticalCurvedList"/>
    <dgm:cxn modelId="{359CEEA2-216D-4EBB-BB97-C6BC90566EBA}" type="presParOf" srcId="{2D5EA0F2-391B-42BE-93DF-9778436DF471}" destId="{F4DA495B-5356-4E7B-B589-EA3012765D85}" srcOrd="0" destOrd="0" presId="urn:microsoft.com/office/officeart/2008/layout/VerticalCurvedList"/>
    <dgm:cxn modelId="{B9CEC14F-E170-4D5F-9D4A-372E8583C1CF}" type="presParOf" srcId="{15955503-FB93-4E2D-85B7-D0CF8D3B41F5}" destId="{399933BC-8295-4C9D-A150-A17AF5A34B58}" srcOrd="5" destOrd="0" presId="urn:microsoft.com/office/officeart/2008/layout/VerticalCurvedList"/>
    <dgm:cxn modelId="{E9E60C28-CC20-4F19-9CD5-A3BA8B6CF644}" type="presParOf" srcId="{15955503-FB93-4E2D-85B7-D0CF8D3B41F5}" destId="{F3BC7924-D269-4B2C-BEE0-331BA26A6B74}" srcOrd="6" destOrd="0" presId="urn:microsoft.com/office/officeart/2008/layout/VerticalCurvedList"/>
    <dgm:cxn modelId="{6431B472-72B5-43A5-B771-E2A6889392A9}" type="presParOf" srcId="{F3BC7924-D269-4B2C-BEE0-331BA26A6B74}" destId="{F886C767-D125-430D-8F74-575DA77CC850}" srcOrd="0" destOrd="0" presId="urn:microsoft.com/office/officeart/2008/layout/VerticalCurvedList"/>
    <dgm:cxn modelId="{C8051C2A-CB96-4575-A78A-ADD490DAA443}" type="presParOf" srcId="{15955503-FB93-4E2D-85B7-D0CF8D3B41F5}" destId="{8DAA92EE-BFC6-414F-AB36-9B5D7F5C8FCC}" srcOrd="7" destOrd="0" presId="urn:microsoft.com/office/officeart/2008/layout/VerticalCurvedList"/>
    <dgm:cxn modelId="{BAE4049C-E150-452C-88C0-17959BA71C7B}" type="presParOf" srcId="{15955503-FB93-4E2D-85B7-D0CF8D3B41F5}" destId="{2E06AF60-F93D-4551-9BBD-3B8209D34ABA}" srcOrd="8" destOrd="0" presId="urn:microsoft.com/office/officeart/2008/layout/VerticalCurvedList"/>
    <dgm:cxn modelId="{4016D43C-3BD3-4076-B18F-15DABF4D9E91}" type="presParOf" srcId="{2E06AF60-F93D-4551-9BBD-3B8209D34ABA}" destId="{F51EF33D-D97A-4A1D-B6AD-3106C6EA8F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</m:e>
                    <m:sub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Choice>
      <mc:Fallback xmlns="">
        <dgm:pt modelId="{42396C2E-478F-406F-AD96-A9A11B2729D2}">
          <dgm:prSet phldrT="[Testo]" custT="1"/>
          <dgm:spPr>
            <a:noFill/>
            <a:ln>
              <a:solidFill>
                <a:schemeClr val="bg2">
                  <a:lumMod val="75000"/>
                  <a:alpha val="90000"/>
                </a:schemeClr>
              </a:solidFill>
            </a:ln>
          </dgm:spPr>
          <dgm:t>
            <a:bodyPr/>
            <a:lstStyle/>
            <a:p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Gli input entrano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nel neurone tramite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connessioni sulle quali sono presenti </a:t>
              </a:r>
              <a:r>
                <a:rPr lang="it-IT" sz="1200" b="1" dirty="0" smtClean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pesi </a:t>
              </a:r>
              <a:r>
                <a:rPr lang="it-IT" sz="1200" b="1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sinaptici </a:t>
              </a:r>
              <a:r>
                <a:rPr lang="it-IT" sz="1200" b="0" i="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a:t>𝑤_𝑖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numeri reali che denotano l’</a:t>
              </a:r>
              <a:r>
                <a:rPr lang="it-IT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eﬃcacia</a:t>
              </a:r>
              <a:r>
                <a:rPr lang="it-IT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it-IT" sz="12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sinaptica. </a:t>
              </a:r>
              <a:endParaRPr lang="it-IT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dgm:t>
        </dgm:pt>
      </mc:Fallback>
    </mc:AlternateConten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BC68D-95EC-4FA4-82E3-BEB4978FDE6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396C2E-478F-406F-AD96-A9A11B2729D2}">
      <dgm:prSet phldrT="[Testo]" custT="1"/>
      <dgm:spPr>
        <a:blipFill>
          <a:blip xmlns:r="http://schemas.openxmlformats.org/officeDocument/2006/relationships" r:embed="rId1"/>
          <a:stretch>
            <a:fillRect t="-5366" b="-9268"/>
          </a:stretch>
        </a:blipFill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8BEE6A65-0C82-4FB0-9FD7-07703448AE92}" type="parTrans" cxnId="{803D1F97-8A49-4E65-81C0-09B87E1738B6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13FF042E-93A1-47C1-9F7A-A5FAF5E6F312}" type="sibTrans" cxnId="{803D1F97-8A49-4E65-81C0-09B87E1738B6}">
      <dgm:prSet/>
      <dgm:spPr/>
      <dgm:t>
        <a:bodyPr/>
        <a:lstStyle/>
        <a:p>
          <a:endParaRPr lang="it-IT"/>
        </a:p>
      </dgm:t>
    </dgm:pt>
    <dgm:pt modelId="{6584ED59-0EE6-434E-9E16-71E9B383441B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A6882D1-8BF4-4837-9BA8-39323E764812}" type="parTrans" cxnId="{6EB07102-7CAB-49DA-AFE4-ACEBEA1CF487}">
      <dgm:prSet/>
      <dgm:spPr/>
      <dgm:t>
        <a:bodyPr/>
        <a:lstStyle/>
        <a:p>
          <a:endParaRPr lang="it-IT"/>
        </a:p>
      </dgm:t>
    </dgm:pt>
    <dgm:pt modelId="{8CA820C1-1F00-430B-B243-0D1E1323AA4B}" type="sibTrans" cxnId="{6EB07102-7CAB-49DA-AFE4-ACEBEA1CF487}">
      <dgm:prSet/>
      <dgm:spPr/>
      <dgm:t>
        <a:bodyPr/>
        <a:lstStyle/>
        <a:p>
          <a:endParaRPr lang="it-IT"/>
        </a:p>
      </dgm:t>
    </dgm:pt>
    <dgm:pt modelId="{4F633A91-525A-4CF0-AC59-2F64A527C4D9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1FD7188-B69F-4CB2-912E-A8F1567BA06B}" type="parTrans" cxnId="{4FF58EC1-E97A-49AC-ACF2-8D857E5218F7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F447BF94-D19F-4006-8CCA-D3E0109F431B}" type="sibTrans" cxnId="{4FF58EC1-E97A-49AC-ACF2-8D857E5218F7}">
      <dgm:prSet/>
      <dgm:spPr/>
      <dgm:t>
        <a:bodyPr/>
        <a:lstStyle/>
        <a:p>
          <a:endParaRPr lang="it-IT"/>
        </a:p>
      </dgm:t>
    </dgm:pt>
    <dgm:pt modelId="{3FAF6740-9511-4ED0-AAE8-061C4BBAC80D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F9F767D-597F-48D2-97B9-EE58A75D5B18}" type="parTrans" cxnId="{106BFB19-7C3B-4AC8-84D7-43F26D7C11DA}">
      <dgm:prSet/>
      <dgm:spPr/>
      <dgm:t>
        <a:bodyPr/>
        <a:lstStyle/>
        <a:p>
          <a:endParaRPr lang="it-IT"/>
        </a:p>
      </dgm:t>
    </dgm:pt>
    <dgm:pt modelId="{33F286D7-0393-4BCF-8CE9-A2FB03B2F56F}" type="sibTrans" cxnId="{106BFB19-7C3B-4AC8-84D7-43F26D7C11DA}">
      <dgm:prSet/>
      <dgm:spPr/>
      <dgm:t>
        <a:bodyPr/>
        <a:lstStyle/>
        <a:p>
          <a:endParaRPr lang="it-IT"/>
        </a:p>
      </dgm:t>
    </dgm:pt>
    <dgm:pt modelId="{6B25C9B6-5F65-4F5C-9538-F69032F33A22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1352348-2729-4FE0-8564-38D1BFF56AC9}" type="parTrans" cxnId="{D3C4F54F-0DEC-4581-BEB4-5522B01F9C8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6F0086A4-1EBD-4C5B-8F2E-052997B7387E}" type="sibTrans" cxnId="{D3C4F54F-0DEC-4581-BEB4-5522B01F9C83}">
      <dgm:prSet/>
      <dgm:spPr/>
      <dgm:t>
        <a:bodyPr/>
        <a:lstStyle/>
        <a:p>
          <a:endParaRPr lang="it-IT"/>
        </a:p>
      </dgm:t>
    </dgm:pt>
    <dgm:pt modelId="{A97D6EFC-D512-47A1-BAF4-104BAA189B70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8C382E4-C00A-4AA7-9CDE-83DF2A5FCC77}" type="parTrans" cxnId="{32438B25-172D-49A1-B491-3816728C4207}">
      <dgm:prSet/>
      <dgm:spPr/>
      <dgm:t>
        <a:bodyPr/>
        <a:lstStyle/>
        <a:p>
          <a:endParaRPr lang="it-IT"/>
        </a:p>
      </dgm:t>
    </dgm:pt>
    <dgm:pt modelId="{11DCA250-FA65-45C9-9879-FCD88F3B4110}" type="sibTrans" cxnId="{32438B25-172D-49A1-B491-3816728C4207}">
      <dgm:prSet/>
      <dgm:spPr/>
      <dgm:t>
        <a:bodyPr/>
        <a:lstStyle/>
        <a:p>
          <a:endParaRPr lang="it-IT"/>
        </a:p>
      </dgm:t>
    </dgm:pt>
    <dgm:pt modelId="{C9C1B18E-DE21-4EB5-8D69-56C16B744500}">
      <dgm:prSet phldrT="[Testo]" custT="1"/>
      <dgm:spPr>
        <a:noFill/>
        <a:ln>
          <a:solidFill>
            <a:schemeClr val="bg2">
              <a:lumMod val="75000"/>
              <a:alpha val="90000"/>
            </a:schemeClr>
          </a:solidFill>
        </a:ln>
      </dgm:spPr>
      <dgm:t>
        <a:bodyPr/>
        <a:lstStyle/>
        <a:p>
          <a:pPr algn="ctr"/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B8F2E5-D60F-4461-9C9D-FC6A1C0988D3}" type="parTrans" cxnId="{0EF740F2-F15F-4455-BF4D-71701579E861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it-IT"/>
        </a:p>
      </dgm:t>
    </dgm:pt>
    <dgm:pt modelId="{E38393DA-475A-40BD-80BA-2C477ED85853}" type="sibTrans" cxnId="{0EF740F2-F15F-4455-BF4D-71701579E861}">
      <dgm:prSet/>
      <dgm:spPr/>
      <dgm:t>
        <a:bodyPr/>
        <a:lstStyle/>
        <a:p>
          <a:endParaRPr lang="it-IT"/>
        </a:p>
      </dgm:t>
    </dgm:pt>
    <dgm:pt modelId="{3E04CCAF-20F6-4482-BE99-4371704BA49E}">
      <dgm:prSet phldrT="[Testo]"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sz="1400" b="1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F5D437E-1EFB-47D5-B28E-485E0B1642AD}" type="sibTrans" cxnId="{0D99BE36-14C1-49B4-A91E-008A0DE28CC4}">
      <dgm:prSet/>
      <dgm:spPr/>
      <dgm:t>
        <a:bodyPr/>
        <a:lstStyle/>
        <a:p>
          <a:endParaRPr lang="it-IT"/>
        </a:p>
      </dgm:t>
    </dgm:pt>
    <dgm:pt modelId="{D2FA9952-8D65-4027-9DE7-2D3D322255FB}" type="parTrans" cxnId="{0D99BE36-14C1-49B4-A91E-008A0DE28CC4}">
      <dgm:prSet/>
      <dgm:spPr/>
      <dgm:t>
        <a:bodyPr/>
        <a:lstStyle/>
        <a:p>
          <a:endParaRPr lang="it-IT"/>
        </a:p>
      </dgm:t>
    </dgm:pt>
    <dgm:pt modelId="{953C4874-A688-46E7-A93D-D5C2739E93F0}" type="pres">
      <dgm:prSet presAssocID="{AD0BC68D-95EC-4FA4-82E3-BEB4978FDE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462044E6-F319-4342-A3B8-2454B71BAC5C}" type="pres">
      <dgm:prSet presAssocID="{3E04CCAF-20F6-4482-BE99-4371704BA49E}" presName="root" presStyleCnt="0"/>
      <dgm:spPr/>
    </dgm:pt>
    <dgm:pt modelId="{5F390433-D75E-4289-B882-F09DF23C5063}" type="pres">
      <dgm:prSet presAssocID="{3E04CCAF-20F6-4482-BE99-4371704BA49E}" presName="rootComposite" presStyleCnt="0"/>
      <dgm:spPr/>
    </dgm:pt>
    <dgm:pt modelId="{FE6599F8-B21F-4289-90CE-31D92C0EC843}" type="pres">
      <dgm:prSet presAssocID="{3E04CCAF-20F6-4482-BE99-4371704BA49E}" presName="rootText" presStyleLbl="node1" presStyleIdx="0" presStyleCnt="4" custScaleY="37456" custLinFactNeighborX="7878" custLinFactNeighborY="-99379"/>
      <dgm:spPr/>
      <dgm:t>
        <a:bodyPr/>
        <a:lstStyle/>
        <a:p>
          <a:endParaRPr lang="it-IT"/>
        </a:p>
      </dgm:t>
    </dgm:pt>
    <dgm:pt modelId="{9F07644C-6EFA-4C49-B7F4-7864AC4A547E}" type="pres">
      <dgm:prSet presAssocID="{3E04CCAF-20F6-4482-BE99-4371704BA49E}" presName="rootConnector" presStyleLbl="node1" presStyleIdx="0" presStyleCnt="4"/>
      <dgm:spPr/>
      <dgm:t>
        <a:bodyPr/>
        <a:lstStyle/>
        <a:p>
          <a:endParaRPr lang="it-IT"/>
        </a:p>
      </dgm:t>
    </dgm:pt>
    <dgm:pt modelId="{3D9F8E2C-565C-47D1-A26A-2FE55DE33726}" type="pres">
      <dgm:prSet presAssocID="{3E04CCAF-20F6-4482-BE99-4371704BA49E}" presName="childShape" presStyleCnt="0"/>
      <dgm:spPr/>
    </dgm:pt>
    <dgm:pt modelId="{74D76ABF-ED80-4AA1-AE08-699F573A38DB}" type="pres">
      <dgm:prSet presAssocID="{8BEE6A65-0C82-4FB0-9FD7-07703448AE92}" presName="Name13" presStyleLbl="parChTrans1D2" presStyleIdx="0" presStyleCnt="4"/>
      <dgm:spPr/>
      <dgm:t>
        <a:bodyPr/>
        <a:lstStyle/>
        <a:p>
          <a:endParaRPr lang="it-IT"/>
        </a:p>
      </dgm:t>
    </dgm:pt>
    <dgm:pt modelId="{18BE34AB-D257-481B-A9EB-7DBD8BB694FC}" type="pres">
      <dgm:prSet presAssocID="{42396C2E-478F-406F-AD96-A9A11B2729D2}" presName="childText" presStyleLbl="bgAcc1" presStyleIdx="0" presStyleCnt="4" custScaleX="123007" custLinFactNeighborX="9807" custLinFactNeighborY="-9937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151DE84-BCD1-427A-B589-9444E8AA57EA}" type="pres">
      <dgm:prSet presAssocID="{6584ED59-0EE6-434E-9E16-71E9B383441B}" presName="root" presStyleCnt="0"/>
      <dgm:spPr/>
    </dgm:pt>
    <dgm:pt modelId="{163AE38D-FFD8-4475-B952-209FF6AA7368}" type="pres">
      <dgm:prSet presAssocID="{6584ED59-0EE6-434E-9E16-71E9B383441B}" presName="rootComposite" presStyleCnt="0"/>
      <dgm:spPr/>
    </dgm:pt>
    <dgm:pt modelId="{2C9B15FF-6DE4-4D8D-94A5-3B374942A862}" type="pres">
      <dgm:prSet presAssocID="{6584ED59-0EE6-434E-9E16-71E9B383441B}" presName="rootText" presStyleLbl="node1" presStyleIdx="1" presStyleCnt="4" custScaleY="37456" custLinFactY="-135" custLinFactNeighborX="-128" custLinFactNeighborY="-100000"/>
      <dgm:spPr/>
      <dgm:t>
        <a:bodyPr/>
        <a:lstStyle/>
        <a:p>
          <a:endParaRPr lang="it-IT"/>
        </a:p>
      </dgm:t>
    </dgm:pt>
    <dgm:pt modelId="{43715236-315B-4E28-8BE2-4BC2A1655531}" type="pres">
      <dgm:prSet presAssocID="{6584ED59-0EE6-434E-9E16-71E9B383441B}" presName="rootConnector" presStyleLbl="node1" presStyleIdx="1" presStyleCnt="4"/>
      <dgm:spPr/>
      <dgm:t>
        <a:bodyPr/>
        <a:lstStyle/>
        <a:p>
          <a:endParaRPr lang="it-IT"/>
        </a:p>
      </dgm:t>
    </dgm:pt>
    <dgm:pt modelId="{43A06AE7-4FC4-4822-9961-86301D4FB568}" type="pres">
      <dgm:prSet presAssocID="{6584ED59-0EE6-434E-9E16-71E9B383441B}" presName="childShape" presStyleCnt="0"/>
      <dgm:spPr/>
    </dgm:pt>
    <dgm:pt modelId="{08F47BDD-1C45-451A-94D2-806F91C2CECA}" type="pres">
      <dgm:prSet presAssocID="{41FD7188-B69F-4CB2-912E-A8F1567BA06B}" presName="Name13" presStyleLbl="parChTrans1D2" presStyleIdx="1" presStyleCnt="4"/>
      <dgm:spPr/>
      <dgm:t>
        <a:bodyPr/>
        <a:lstStyle/>
        <a:p>
          <a:endParaRPr lang="it-IT"/>
        </a:p>
      </dgm:t>
    </dgm:pt>
    <dgm:pt modelId="{D7A4178B-09A5-4E4E-ADD3-998AE2DF3043}" type="pres">
      <dgm:prSet presAssocID="{4F633A91-525A-4CF0-AC59-2F64A527C4D9}" presName="childText" presStyleLbl="bgAcc1" presStyleIdx="1" presStyleCnt="4" custScaleX="123007" custLinFactY="-135" custLinFactNeighborX="-168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373DE8-1F91-45F8-B0E5-2054735A4D90}" type="pres">
      <dgm:prSet presAssocID="{3FAF6740-9511-4ED0-AAE8-061C4BBAC80D}" presName="root" presStyleCnt="0"/>
      <dgm:spPr/>
    </dgm:pt>
    <dgm:pt modelId="{0F20BFDE-BD18-41D4-A6D3-B75153B5EBF2}" type="pres">
      <dgm:prSet presAssocID="{3FAF6740-9511-4ED0-AAE8-061C4BBAC80D}" presName="rootComposite" presStyleCnt="0"/>
      <dgm:spPr/>
    </dgm:pt>
    <dgm:pt modelId="{7B7E10C6-29E7-412A-861D-236C384D823C}" type="pres">
      <dgm:prSet presAssocID="{3FAF6740-9511-4ED0-AAE8-061C4BBAC80D}" presName="rootText" presStyleLbl="node1" presStyleIdx="2" presStyleCnt="4" custScaleY="37456" custLinFactY="-135" custLinFactNeighborX="-7816" custLinFactNeighborY="-100000"/>
      <dgm:spPr/>
      <dgm:t>
        <a:bodyPr/>
        <a:lstStyle/>
        <a:p>
          <a:endParaRPr lang="it-IT"/>
        </a:p>
      </dgm:t>
    </dgm:pt>
    <dgm:pt modelId="{2D4D4CCB-879F-4AA7-B6F7-B4459A4E4BD0}" type="pres">
      <dgm:prSet presAssocID="{3FAF6740-9511-4ED0-AAE8-061C4BBAC80D}" presName="rootConnector" presStyleLbl="node1" presStyleIdx="2" presStyleCnt="4"/>
      <dgm:spPr/>
      <dgm:t>
        <a:bodyPr/>
        <a:lstStyle/>
        <a:p>
          <a:endParaRPr lang="it-IT"/>
        </a:p>
      </dgm:t>
    </dgm:pt>
    <dgm:pt modelId="{06519B18-D3F1-46C8-AF7B-0CE4B7B86871}" type="pres">
      <dgm:prSet presAssocID="{3FAF6740-9511-4ED0-AAE8-061C4BBAC80D}" presName="childShape" presStyleCnt="0"/>
      <dgm:spPr/>
    </dgm:pt>
    <dgm:pt modelId="{4778C09C-1EF8-451D-B2A7-F1482166E89B}" type="pres">
      <dgm:prSet presAssocID="{61352348-2729-4FE0-8564-38D1BFF56AC9}" presName="Name13" presStyleLbl="parChTrans1D2" presStyleIdx="2" presStyleCnt="4"/>
      <dgm:spPr/>
      <dgm:t>
        <a:bodyPr/>
        <a:lstStyle/>
        <a:p>
          <a:endParaRPr lang="it-IT"/>
        </a:p>
      </dgm:t>
    </dgm:pt>
    <dgm:pt modelId="{301CFDF2-A7B3-4B66-A424-7F7F068642DD}" type="pres">
      <dgm:prSet presAssocID="{6B25C9B6-5F65-4F5C-9538-F69032F33A22}" presName="childText" presStyleLbl="bgAcc1" presStyleIdx="2" presStyleCnt="4" custScaleX="123007" custLinFactY="-135" custLinFactNeighborX="-9785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591AB-6447-47F0-876E-5344327020E3}" type="pres">
      <dgm:prSet presAssocID="{A97D6EFC-D512-47A1-BAF4-104BAA189B70}" presName="root" presStyleCnt="0"/>
      <dgm:spPr/>
    </dgm:pt>
    <dgm:pt modelId="{7D3EB6A4-126E-492A-A1D8-8B8498AA658A}" type="pres">
      <dgm:prSet presAssocID="{A97D6EFC-D512-47A1-BAF4-104BAA189B70}" presName="rootComposite" presStyleCnt="0"/>
      <dgm:spPr/>
    </dgm:pt>
    <dgm:pt modelId="{F95A3BFB-0DDE-4AFE-AF6F-42759F392C1E}" type="pres">
      <dgm:prSet presAssocID="{A97D6EFC-D512-47A1-BAF4-104BAA189B70}" presName="rootText" presStyleLbl="node1" presStyleIdx="3" presStyleCnt="4" custScaleY="37456" custLinFactY="-135" custLinFactNeighborX="-15257" custLinFactNeighborY="-100000"/>
      <dgm:spPr/>
      <dgm:t>
        <a:bodyPr/>
        <a:lstStyle/>
        <a:p>
          <a:endParaRPr lang="it-IT"/>
        </a:p>
      </dgm:t>
    </dgm:pt>
    <dgm:pt modelId="{2CEC4CFD-8133-4D44-BE1E-177B3C9444E6}" type="pres">
      <dgm:prSet presAssocID="{A97D6EFC-D512-47A1-BAF4-104BAA189B70}" presName="rootConnector" presStyleLbl="node1" presStyleIdx="3" presStyleCnt="4"/>
      <dgm:spPr/>
      <dgm:t>
        <a:bodyPr/>
        <a:lstStyle/>
        <a:p>
          <a:endParaRPr lang="it-IT"/>
        </a:p>
      </dgm:t>
    </dgm:pt>
    <dgm:pt modelId="{F5BB9480-7CFC-47BC-B028-155E29CC6470}" type="pres">
      <dgm:prSet presAssocID="{A97D6EFC-D512-47A1-BAF4-104BAA189B70}" presName="childShape" presStyleCnt="0"/>
      <dgm:spPr/>
    </dgm:pt>
    <dgm:pt modelId="{8D32D399-7687-4648-9CD4-D0BC2CED6DD2}" type="pres">
      <dgm:prSet presAssocID="{88B8F2E5-D60F-4461-9C9D-FC6A1C0988D3}" presName="Name13" presStyleLbl="parChTrans1D2" presStyleIdx="3" presStyleCnt="4"/>
      <dgm:spPr/>
      <dgm:t>
        <a:bodyPr/>
        <a:lstStyle/>
        <a:p>
          <a:endParaRPr lang="it-IT"/>
        </a:p>
      </dgm:t>
    </dgm:pt>
    <dgm:pt modelId="{A71A3BF4-21AD-4A1C-BFD7-415674F1B038}" type="pres">
      <dgm:prSet presAssocID="{C9C1B18E-DE21-4EB5-8D69-56C16B744500}" presName="childText" presStyleLbl="bgAcc1" presStyleIdx="3" presStyleCnt="4" custScaleX="123007" custLinFactY="-135" custLinFactNeighborX="-19063" custLinFactNeighborY="-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2C0844-4102-4796-B1DA-810B5AB93E9A}" type="presOf" srcId="{8BEE6A65-0C82-4FB0-9FD7-07703448AE92}" destId="{74D76ABF-ED80-4AA1-AE08-699F573A38DB}" srcOrd="0" destOrd="0" presId="urn:microsoft.com/office/officeart/2005/8/layout/hierarchy3"/>
    <dgm:cxn modelId="{2336D160-C648-49EC-9180-D11174B3BAF1}" type="presOf" srcId="{61352348-2729-4FE0-8564-38D1BFF56AC9}" destId="{4778C09C-1EF8-451D-B2A7-F1482166E89B}" srcOrd="0" destOrd="0" presId="urn:microsoft.com/office/officeart/2005/8/layout/hierarchy3"/>
    <dgm:cxn modelId="{A7FA72E6-475E-4705-8B03-F04BC7CB9B1F}" type="presOf" srcId="{3FAF6740-9511-4ED0-AAE8-061C4BBAC80D}" destId="{7B7E10C6-29E7-412A-861D-236C384D823C}" srcOrd="0" destOrd="0" presId="urn:microsoft.com/office/officeart/2005/8/layout/hierarchy3"/>
    <dgm:cxn modelId="{4FF58EC1-E97A-49AC-ACF2-8D857E5218F7}" srcId="{6584ED59-0EE6-434E-9E16-71E9B383441B}" destId="{4F633A91-525A-4CF0-AC59-2F64A527C4D9}" srcOrd="0" destOrd="0" parTransId="{41FD7188-B69F-4CB2-912E-A8F1567BA06B}" sibTransId="{F447BF94-D19F-4006-8CCA-D3E0109F431B}"/>
    <dgm:cxn modelId="{D3C4F54F-0DEC-4581-BEB4-5522B01F9C83}" srcId="{3FAF6740-9511-4ED0-AAE8-061C4BBAC80D}" destId="{6B25C9B6-5F65-4F5C-9538-F69032F33A22}" srcOrd="0" destOrd="0" parTransId="{61352348-2729-4FE0-8564-38D1BFF56AC9}" sibTransId="{6F0086A4-1EBD-4C5B-8F2E-052997B7387E}"/>
    <dgm:cxn modelId="{A23E8307-4CBA-4A4C-BF4C-B1AE59C699F9}" type="presOf" srcId="{4F633A91-525A-4CF0-AC59-2F64A527C4D9}" destId="{D7A4178B-09A5-4E4E-ADD3-998AE2DF3043}" srcOrd="0" destOrd="0" presId="urn:microsoft.com/office/officeart/2005/8/layout/hierarchy3"/>
    <dgm:cxn modelId="{32438B25-172D-49A1-B491-3816728C4207}" srcId="{AD0BC68D-95EC-4FA4-82E3-BEB4978FDE6B}" destId="{A97D6EFC-D512-47A1-BAF4-104BAA189B70}" srcOrd="3" destOrd="0" parTransId="{38C382E4-C00A-4AA7-9CDE-83DF2A5FCC77}" sibTransId="{11DCA250-FA65-45C9-9879-FCD88F3B4110}"/>
    <dgm:cxn modelId="{0D99BE36-14C1-49B4-A91E-008A0DE28CC4}" srcId="{AD0BC68D-95EC-4FA4-82E3-BEB4978FDE6B}" destId="{3E04CCAF-20F6-4482-BE99-4371704BA49E}" srcOrd="0" destOrd="0" parTransId="{D2FA9952-8D65-4027-9DE7-2D3D322255FB}" sibTransId="{FF5D437E-1EFB-47D5-B28E-485E0B1642AD}"/>
    <dgm:cxn modelId="{7663CB55-1CDF-4144-B818-24FFF2B5E109}" type="presOf" srcId="{3FAF6740-9511-4ED0-AAE8-061C4BBAC80D}" destId="{2D4D4CCB-879F-4AA7-B6F7-B4459A4E4BD0}" srcOrd="1" destOrd="0" presId="urn:microsoft.com/office/officeart/2005/8/layout/hierarchy3"/>
    <dgm:cxn modelId="{4059E9A0-484A-414E-B848-2EF87924025C}" type="presOf" srcId="{42396C2E-478F-406F-AD96-A9A11B2729D2}" destId="{18BE34AB-D257-481B-A9EB-7DBD8BB694FC}" srcOrd="0" destOrd="0" presId="urn:microsoft.com/office/officeart/2005/8/layout/hierarchy3"/>
    <dgm:cxn modelId="{803D1F97-8A49-4E65-81C0-09B87E1738B6}" srcId="{3E04CCAF-20F6-4482-BE99-4371704BA49E}" destId="{42396C2E-478F-406F-AD96-A9A11B2729D2}" srcOrd="0" destOrd="0" parTransId="{8BEE6A65-0C82-4FB0-9FD7-07703448AE92}" sibTransId="{13FF042E-93A1-47C1-9F7A-A5FAF5E6F312}"/>
    <dgm:cxn modelId="{91CD74CF-1A89-41B9-BD2C-C22F9ED8E922}" type="presOf" srcId="{C9C1B18E-DE21-4EB5-8D69-56C16B744500}" destId="{A71A3BF4-21AD-4A1C-BFD7-415674F1B038}" srcOrd="0" destOrd="0" presId="urn:microsoft.com/office/officeart/2005/8/layout/hierarchy3"/>
    <dgm:cxn modelId="{CB7B6918-365B-4D3E-9B0C-E6588CCB5E4F}" type="presOf" srcId="{6B25C9B6-5F65-4F5C-9538-F69032F33A22}" destId="{301CFDF2-A7B3-4B66-A424-7F7F068642DD}" srcOrd="0" destOrd="0" presId="urn:microsoft.com/office/officeart/2005/8/layout/hierarchy3"/>
    <dgm:cxn modelId="{F76E4C76-45A6-4669-ACDD-A36879C7BF2F}" type="presOf" srcId="{3E04CCAF-20F6-4482-BE99-4371704BA49E}" destId="{FE6599F8-B21F-4289-90CE-31D92C0EC843}" srcOrd="0" destOrd="0" presId="urn:microsoft.com/office/officeart/2005/8/layout/hierarchy3"/>
    <dgm:cxn modelId="{9062A8E9-EAEC-4AB1-8A7E-429A3B03E7A8}" type="presOf" srcId="{3E04CCAF-20F6-4482-BE99-4371704BA49E}" destId="{9F07644C-6EFA-4C49-B7F4-7864AC4A547E}" srcOrd="1" destOrd="0" presId="urn:microsoft.com/office/officeart/2005/8/layout/hierarchy3"/>
    <dgm:cxn modelId="{355BDA3F-A55A-41BB-9910-A0A2F4AE5FE0}" type="presOf" srcId="{88B8F2E5-D60F-4461-9C9D-FC6A1C0988D3}" destId="{8D32D399-7687-4648-9CD4-D0BC2CED6DD2}" srcOrd="0" destOrd="0" presId="urn:microsoft.com/office/officeart/2005/8/layout/hierarchy3"/>
    <dgm:cxn modelId="{0EF740F2-F15F-4455-BF4D-71701579E861}" srcId="{A97D6EFC-D512-47A1-BAF4-104BAA189B70}" destId="{C9C1B18E-DE21-4EB5-8D69-56C16B744500}" srcOrd="0" destOrd="0" parTransId="{88B8F2E5-D60F-4461-9C9D-FC6A1C0988D3}" sibTransId="{E38393DA-475A-40BD-80BA-2C477ED85853}"/>
    <dgm:cxn modelId="{0E308E3C-9B08-4604-BBE6-F249E947FF1D}" type="presOf" srcId="{6584ED59-0EE6-434E-9E16-71E9B383441B}" destId="{2C9B15FF-6DE4-4D8D-94A5-3B374942A862}" srcOrd="0" destOrd="0" presId="urn:microsoft.com/office/officeart/2005/8/layout/hierarchy3"/>
    <dgm:cxn modelId="{86CC23E7-7BA1-45D7-940E-BDE0CBD61535}" type="presOf" srcId="{AD0BC68D-95EC-4FA4-82E3-BEB4978FDE6B}" destId="{953C4874-A688-46E7-A93D-D5C2739E93F0}" srcOrd="0" destOrd="0" presId="urn:microsoft.com/office/officeart/2005/8/layout/hierarchy3"/>
    <dgm:cxn modelId="{106BFB19-7C3B-4AC8-84D7-43F26D7C11DA}" srcId="{AD0BC68D-95EC-4FA4-82E3-BEB4978FDE6B}" destId="{3FAF6740-9511-4ED0-AAE8-061C4BBAC80D}" srcOrd="2" destOrd="0" parTransId="{9F9F767D-597F-48D2-97B9-EE58A75D5B18}" sibTransId="{33F286D7-0393-4BCF-8CE9-A2FB03B2F56F}"/>
    <dgm:cxn modelId="{3868AB70-D372-4724-9965-46DFBFF05A05}" type="presOf" srcId="{6584ED59-0EE6-434E-9E16-71E9B383441B}" destId="{43715236-315B-4E28-8BE2-4BC2A1655531}" srcOrd="1" destOrd="0" presId="urn:microsoft.com/office/officeart/2005/8/layout/hierarchy3"/>
    <dgm:cxn modelId="{54FF3402-3313-4FBC-A227-94CB81BE1C7D}" type="presOf" srcId="{A97D6EFC-D512-47A1-BAF4-104BAA189B70}" destId="{F95A3BFB-0DDE-4AFE-AF6F-42759F392C1E}" srcOrd="0" destOrd="0" presId="urn:microsoft.com/office/officeart/2005/8/layout/hierarchy3"/>
    <dgm:cxn modelId="{9F1BEB11-BC28-40C3-8145-B44081BE25B8}" type="presOf" srcId="{A97D6EFC-D512-47A1-BAF4-104BAA189B70}" destId="{2CEC4CFD-8133-4D44-BE1E-177B3C9444E6}" srcOrd="1" destOrd="0" presId="urn:microsoft.com/office/officeart/2005/8/layout/hierarchy3"/>
    <dgm:cxn modelId="{5C8C3717-C8F0-4AF3-9FF7-5FCC367CC007}" type="presOf" srcId="{41FD7188-B69F-4CB2-912E-A8F1567BA06B}" destId="{08F47BDD-1C45-451A-94D2-806F91C2CECA}" srcOrd="0" destOrd="0" presId="urn:microsoft.com/office/officeart/2005/8/layout/hierarchy3"/>
    <dgm:cxn modelId="{6EB07102-7CAB-49DA-AFE4-ACEBEA1CF487}" srcId="{AD0BC68D-95EC-4FA4-82E3-BEB4978FDE6B}" destId="{6584ED59-0EE6-434E-9E16-71E9B383441B}" srcOrd="1" destOrd="0" parTransId="{0A6882D1-8BF4-4837-9BA8-39323E764812}" sibTransId="{8CA820C1-1F00-430B-B243-0D1E1323AA4B}"/>
    <dgm:cxn modelId="{79B30194-6A88-4AB4-946F-7AF6124BDDFE}" type="presParOf" srcId="{953C4874-A688-46E7-A93D-D5C2739E93F0}" destId="{462044E6-F319-4342-A3B8-2454B71BAC5C}" srcOrd="0" destOrd="0" presId="urn:microsoft.com/office/officeart/2005/8/layout/hierarchy3"/>
    <dgm:cxn modelId="{EEB46507-5536-43E1-AC91-30C8D38DEA74}" type="presParOf" srcId="{462044E6-F319-4342-A3B8-2454B71BAC5C}" destId="{5F390433-D75E-4289-B882-F09DF23C5063}" srcOrd="0" destOrd="0" presId="urn:microsoft.com/office/officeart/2005/8/layout/hierarchy3"/>
    <dgm:cxn modelId="{75ADC259-BA31-419F-B913-66B0D119AE00}" type="presParOf" srcId="{5F390433-D75E-4289-B882-F09DF23C5063}" destId="{FE6599F8-B21F-4289-90CE-31D92C0EC843}" srcOrd="0" destOrd="0" presId="urn:microsoft.com/office/officeart/2005/8/layout/hierarchy3"/>
    <dgm:cxn modelId="{3522DF5E-74EA-46F9-A1BE-45CAD50DD5A0}" type="presParOf" srcId="{5F390433-D75E-4289-B882-F09DF23C5063}" destId="{9F07644C-6EFA-4C49-B7F4-7864AC4A547E}" srcOrd="1" destOrd="0" presId="urn:microsoft.com/office/officeart/2005/8/layout/hierarchy3"/>
    <dgm:cxn modelId="{E0419480-F03F-4BD9-920B-02460087AD5A}" type="presParOf" srcId="{462044E6-F319-4342-A3B8-2454B71BAC5C}" destId="{3D9F8E2C-565C-47D1-A26A-2FE55DE33726}" srcOrd="1" destOrd="0" presId="urn:microsoft.com/office/officeart/2005/8/layout/hierarchy3"/>
    <dgm:cxn modelId="{2688EF6B-4D91-4425-B5A8-1279548AC9D9}" type="presParOf" srcId="{3D9F8E2C-565C-47D1-A26A-2FE55DE33726}" destId="{74D76ABF-ED80-4AA1-AE08-699F573A38DB}" srcOrd="0" destOrd="0" presId="urn:microsoft.com/office/officeart/2005/8/layout/hierarchy3"/>
    <dgm:cxn modelId="{21A62FD6-C3B9-4718-B9B1-6770F8D253D0}" type="presParOf" srcId="{3D9F8E2C-565C-47D1-A26A-2FE55DE33726}" destId="{18BE34AB-D257-481B-A9EB-7DBD8BB694FC}" srcOrd="1" destOrd="0" presId="urn:microsoft.com/office/officeart/2005/8/layout/hierarchy3"/>
    <dgm:cxn modelId="{86B44A6C-1B76-4E6B-AA9F-CBA1AEAB1DB2}" type="presParOf" srcId="{953C4874-A688-46E7-A93D-D5C2739E93F0}" destId="{7151DE84-BCD1-427A-B589-9444E8AA57EA}" srcOrd="1" destOrd="0" presId="urn:microsoft.com/office/officeart/2005/8/layout/hierarchy3"/>
    <dgm:cxn modelId="{0B734C5A-DA05-428F-8527-A628515BCD6B}" type="presParOf" srcId="{7151DE84-BCD1-427A-B589-9444E8AA57EA}" destId="{163AE38D-FFD8-4475-B952-209FF6AA7368}" srcOrd="0" destOrd="0" presId="urn:microsoft.com/office/officeart/2005/8/layout/hierarchy3"/>
    <dgm:cxn modelId="{F8BC96FB-6C31-4594-88B9-DDD0A83A6D22}" type="presParOf" srcId="{163AE38D-FFD8-4475-B952-209FF6AA7368}" destId="{2C9B15FF-6DE4-4D8D-94A5-3B374942A862}" srcOrd="0" destOrd="0" presId="urn:microsoft.com/office/officeart/2005/8/layout/hierarchy3"/>
    <dgm:cxn modelId="{43AD896E-D6C2-4308-9188-F6D9923CB8BF}" type="presParOf" srcId="{163AE38D-FFD8-4475-B952-209FF6AA7368}" destId="{43715236-315B-4E28-8BE2-4BC2A1655531}" srcOrd="1" destOrd="0" presId="urn:microsoft.com/office/officeart/2005/8/layout/hierarchy3"/>
    <dgm:cxn modelId="{E62AC871-1614-45CF-8186-FA2F70E06C86}" type="presParOf" srcId="{7151DE84-BCD1-427A-B589-9444E8AA57EA}" destId="{43A06AE7-4FC4-4822-9961-86301D4FB568}" srcOrd="1" destOrd="0" presId="urn:microsoft.com/office/officeart/2005/8/layout/hierarchy3"/>
    <dgm:cxn modelId="{8F77DD31-3C7F-42D9-BD08-0DE32FBEC1E2}" type="presParOf" srcId="{43A06AE7-4FC4-4822-9961-86301D4FB568}" destId="{08F47BDD-1C45-451A-94D2-806F91C2CECA}" srcOrd="0" destOrd="0" presId="urn:microsoft.com/office/officeart/2005/8/layout/hierarchy3"/>
    <dgm:cxn modelId="{99ECD664-0937-4E10-8A10-DF8D410A10B3}" type="presParOf" srcId="{43A06AE7-4FC4-4822-9961-86301D4FB568}" destId="{D7A4178B-09A5-4E4E-ADD3-998AE2DF3043}" srcOrd="1" destOrd="0" presId="urn:microsoft.com/office/officeart/2005/8/layout/hierarchy3"/>
    <dgm:cxn modelId="{17246766-C4B4-4E1D-B374-F7555A239E73}" type="presParOf" srcId="{953C4874-A688-46E7-A93D-D5C2739E93F0}" destId="{C5373DE8-1F91-45F8-B0E5-2054735A4D90}" srcOrd="2" destOrd="0" presId="urn:microsoft.com/office/officeart/2005/8/layout/hierarchy3"/>
    <dgm:cxn modelId="{1ED036B7-43BF-4715-A0C9-6F0B1D79669F}" type="presParOf" srcId="{C5373DE8-1F91-45F8-B0E5-2054735A4D90}" destId="{0F20BFDE-BD18-41D4-A6D3-B75153B5EBF2}" srcOrd="0" destOrd="0" presId="urn:microsoft.com/office/officeart/2005/8/layout/hierarchy3"/>
    <dgm:cxn modelId="{19960907-BE15-4701-A913-90ABCB564A07}" type="presParOf" srcId="{0F20BFDE-BD18-41D4-A6D3-B75153B5EBF2}" destId="{7B7E10C6-29E7-412A-861D-236C384D823C}" srcOrd="0" destOrd="0" presId="urn:microsoft.com/office/officeart/2005/8/layout/hierarchy3"/>
    <dgm:cxn modelId="{B3668CA2-3E02-42D2-BEF7-ED4DAF1E0EB6}" type="presParOf" srcId="{0F20BFDE-BD18-41D4-A6D3-B75153B5EBF2}" destId="{2D4D4CCB-879F-4AA7-B6F7-B4459A4E4BD0}" srcOrd="1" destOrd="0" presId="urn:microsoft.com/office/officeart/2005/8/layout/hierarchy3"/>
    <dgm:cxn modelId="{E6526315-D38F-49D9-981F-711F5CE95759}" type="presParOf" srcId="{C5373DE8-1F91-45F8-B0E5-2054735A4D90}" destId="{06519B18-D3F1-46C8-AF7B-0CE4B7B86871}" srcOrd="1" destOrd="0" presId="urn:microsoft.com/office/officeart/2005/8/layout/hierarchy3"/>
    <dgm:cxn modelId="{6F5D001B-4CA7-45C9-B736-6B737AE938E1}" type="presParOf" srcId="{06519B18-D3F1-46C8-AF7B-0CE4B7B86871}" destId="{4778C09C-1EF8-451D-B2A7-F1482166E89B}" srcOrd="0" destOrd="0" presId="urn:microsoft.com/office/officeart/2005/8/layout/hierarchy3"/>
    <dgm:cxn modelId="{B89F0250-1255-495D-8BE6-56B982795870}" type="presParOf" srcId="{06519B18-D3F1-46C8-AF7B-0CE4B7B86871}" destId="{301CFDF2-A7B3-4B66-A424-7F7F068642DD}" srcOrd="1" destOrd="0" presId="urn:microsoft.com/office/officeart/2005/8/layout/hierarchy3"/>
    <dgm:cxn modelId="{008D91F5-FB18-4D17-805F-B843616D31C7}" type="presParOf" srcId="{953C4874-A688-46E7-A93D-D5C2739E93F0}" destId="{329591AB-6447-47F0-876E-5344327020E3}" srcOrd="3" destOrd="0" presId="urn:microsoft.com/office/officeart/2005/8/layout/hierarchy3"/>
    <dgm:cxn modelId="{51C0077D-B85C-4C4F-84E0-6112A6C4B5E3}" type="presParOf" srcId="{329591AB-6447-47F0-876E-5344327020E3}" destId="{7D3EB6A4-126E-492A-A1D8-8B8498AA658A}" srcOrd="0" destOrd="0" presId="urn:microsoft.com/office/officeart/2005/8/layout/hierarchy3"/>
    <dgm:cxn modelId="{E40509FD-CAA5-4ED3-B5DE-00459A2439AB}" type="presParOf" srcId="{7D3EB6A4-126E-492A-A1D8-8B8498AA658A}" destId="{F95A3BFB-0DDE-4AFE-AF6F-42759F392C1E}" srcOrd="0" destOrd="0" presId="urn:microsoft.com/office/officeart/2005/8/layout/hierarchy3"/>
    <dgm:cxn modelId="{07723D24-902F-4D8D-A7E4-B013ED276C35}" type="presParOf" srcId="{7D3EB6A4-126E-492A-A1D8-8B8498AA658A}" destId="{2CEC4CFD-8133-4D44-BE1E-177B3C9444E6}" srcOrd="1" destOrd="0" presId="urn:microsoft.com/office/officeart/2005/8/layout/hierarchy3"/>
    <dgm:cxn modelId="{12937FD9-DFB4-4355-9DA6-10637747721F}" type="presParOf" srcId="{329591AB-6447-47F0-876E-5344327020E3}" destId="{F5BB9480-7CFC-47BC-B028-155E29CC6470}" srcOrd="1" destOrd="0" presId="urn:microsoft.com/office/officeart/2005/8/layout/hierarchy3"/>
    <dgm:cxn modelId="{72F87527-84C8-4C44-BC93-0D29E0BAC372}" type="presParOf" srcId="{F5BB9480-7CFC-47BC-B028-155E29CC6470}" destId="{8D32D399-7687-4648-9CD4-D0BC2CED6DD2}" srcOrd="0" destOrd="0" presId="urn:microsoft.com/office/officeart/2005/8/layout/hierarchy3"/>
    <dgm:cxn modelId="{90601289-06FE-4F59-AA45-606BA2052E8E}" type="presParOf" srcId="{F5BB9480-7CFC-47BC-B028-155E29CC6470}" destId="{A71A3BF4-21AD-4A1C-BFD7-415674F1B038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02E2C-BF05-4459-B0E6-2C6BFA9DC52A}">
      <dsp:nvSpPr>
        <dsp:cNvPr id="0" name=""/>
        <dsp:cNvSpPr/>
      </dsp:nvSpPr>
      <dsp:spPr>
        <a:xfrm>
          <a:off x="5968037" y="973076"/>
          <a:ext cx="3980750" cy="69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891"/>
              </a:lnTo>
              <a:lnTo>
                <a:pt x="3980750" y="375891"/>
              </a:lnTo>
              <a:lnTo>
                <a:pt x="398075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D55C-A9FE-47DA-B82F-DB64BFE47052}">
      <dsp:nvSpPr>
        <dsp:cNvPr id="0" name=""/>
        <dsp:cNvSpPr/>
      </dsp:nvSpPr>
      <dsp:spPr>
        <a:xfrm>
          <a:off x="5921359" y="973076"/>
          <a:ext cx="91440" cy="699760"/>
        </a:xfrm>
        <a:custGeom>
          <a:avLst/>
          <a:gdLst/>
          <a:ahLst/>
          <a:cxnLst/>
          <a:rect l="0" t="0" r="0" b="0"/>
          <a:pathLst>
            <a:path>
              <a:moveTo>
                <a:pt x="46678" y="0"/>
              </a:moveTo>
              <a:lnTo>
                <a:pt x="46678" y="375891"/>
              </a:lnTo>
              <a:lnTo>
                <a:pt x="45720" y="375891"/>
              </a:lnTo>
              <a:lnTo>
                <a:pt x="4572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075C7-B36E-48EB-BC22-D05469BD90A4}">
      <dsp:nvSpPr>
        <dsp:cNvPr id="0" name=""/>
        <dsp:cNvSpPr/>
      </dsp:nvSpPr>
      <dsp:spPr>
        <a:xfrm>
          <a:off x="1985370" y="973076"/>
          <a:ext cx="3982667" cy="699760"/>
        </a:xfrm>
        <a:custGeom>
          <a:avLst/>
          <a:gdLst/>
          <a:ahLst/>
          <a:cxnLst/>
          <a:rect l="0" t="0" r="0" b="0"/>
          <a:pathLst>
            <a:path>
              <a:moveTo>
                <a:pt x="3982667" y="0"/>
              </a:moveTo>
              <a:lnTo>
                <a:pt x="3982667" y="375891"/>
              </a:lnTo>
              <a:lnTo>
                <a:pt x="0" y="375891"/>
              </a:lnTo>
              <a:lnTo>
                <a:pt x="0" y="69976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9DC1-99E8-4832-A008-AB8804F420EB}">
      <dsp:nvSpPr>
        <dsp:cNvPr id="0" name=""/>
        <dsp:cNvSpPr/>
      </dsp:nvSpPr>
      <dsp:spPr>
        <a:xfrm>
          <a:off x="4615471" y="620161"/>
          <a:ext cx="2705132" cy="3529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95863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15471" y="620161"/>
        <a:ext cx="2705132" cy="352914"/>
      </dsp:txXfrm>
    </dsp:sp>
    <dsp:sp modelId="{6CDC4814-4F60-4F14-8CB3-188DC1F903A5}">
      <dsp:nvSpPr>
        <dsp:cNvPr id="0" name=""/>
        <dsp:cNvSpPr/>
      </dsp:nvSpPr>
      <dsp:spPr>
        <a:xfrm>
          <a:off x="4769503" y="568986"/>
          <a:ext cx="2412735" cy="462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Classificazione reti</a:t>
          </a:r>
          <a:endParaRPr lang="it-IT" sz="1800" b="1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769503" y="568986"/>
        <a:ext cx="2412735" cy="462669"/>
      </dsp:txXfrm>
    </dsp:sp>
    <dsp:sp modelId="{09489A1B-8BC5-4FC8-9EFB-41D7790797BC}">
      <dsp:nvSpPr>
        <dsp:cNvPr id="0" name=""/>
        <dsp:cNvSpPr/>
      </dsp:nvSpPr>
      <dsp:spPr>
        <a:xfrm>
          <a:off x="318385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Ogni neurone è connesso con tutti gli altri attraverso connessioni bidirezionali. </a:t>
          </a:r>
        </a:p>
      </dsp:txBody>
      <dsp:txXfrm>
        <a:off x="408611" y="1763062"/>
        <a:ext cx="3153519" cy="1667833"/>
      </dsp:txXfrm>
    </dsp:sp>
    <dsp:sp modelId="{194210D7-7A33-49AA-B9E8-170165D9AD9C}">
      <dsp:nvSpPr>
        <dsp:cNvPr id="0" name=""/>
        <dsp:cNvSpPr/>
      </dsp:nvSpPr>
      <dsp:spPr>
        <a:xfrm>
          <a:off x="3" y="1479135"/>
          <a:ext cx="2412735" cy="5547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Completamente connesse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" y="1479135"/>
        <a:ext cx="2412735" cy="554786"/>
      </dsp:txXfrm>
    </dsp:sp>
    <dsp:sp modelId="{33EF81FD-5B81-4103-AECA-B7982857FBF8}">
      <dsp:nvSpPr>
        <dsp:cNvPr id="0" name=""/>
        <dsp:cNvSpPr/>
      </dsp:nvSpPr>
      <dsp:spPr>
        <a:xfrm>
          <a:off x="4300093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esistono connessioni nello stesso strato o nel limitrofo. I segnali viaggiano dall’input all’output </a:t>
          </a:r>
          <a:r>
            <a:rPr lang="it-IT" sz="18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layer</a:t>
          </a: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</a:p>
      </dsp:txBody>
      <dsp:txXfrm>
        <a:off x="4390319" y="1763062"/>
        <a:ext cx="3153519" cy="1667833"/>
      </dsp:txXfrm>
    </dsp:sp>
    <dsp:sp modelId="{7EE0ABC4-1570-4329-876C-B00B1168494F}">
      <dsp:nvSpPr>
        <dsp:cNvPr id="0" name=""/>
        <dsp:cNvSpPr/>
      </dsp:nvSpPr>
      <dsp:spPr>
        <a:xfrm>
          <a:off x="3981711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Feedforward</a:t>
          </a: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a strati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981711" y="1486660"/>
        <a:ext cx="2412735" cy="539736"/>
      </dsp:txXfrm>
    </dsp:sp>
    <dsp:sp modelId="{CBB23FB1-6EFE-419C-84AA-48F8484DF272}">
      <dsp:nvSpPr>
        <dsp:cNvPr id="0" name=""/>
        <dsp:cNvSpPr/>
      </dsp:nvSpPr>
      <dsp:spPr>
        <a:xfrm>
          <a:off x="8281802" y="1672836"/>
          <a:ext cx="3333971" cy="1848285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958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Sistema dinamico, ogni risposta varia anche in funzione di una cronologia di input.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372028" y="1763062"/>
        <a:ext cx="3153519" cy="1667833"/>
      </dsp:txXfrm>
    </dsp:sp>
    <dsp:sp modelId="{315FF279-D35B-4DCC-9D1A-CD39EBEEB62B}">
      <dsp:nvSpPr>
        <dsp:cNvPr id="0" name=""/>
        <dsp:cNvSpPr/>
      </dsp:nvSpPr>
      <dsp:spPr>
        <a:xfrm>
          <a:off x="7963420" y="1486660"/>
          <a:ext cx="2412735" cy="539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Ricorrenti</a:t>
          </a:r>
          <a:endParaRPr lang="it-IT" sz="16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963420" y="1486660"/>
        <a:ext cx="2412735" cy="5397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4FE6-B578-48FF-AC52-A1AA6E662504}">
      <dsp:nvSpPr>
        <dsp:cNvPr id="0" name=""/>
        <dsp:cNvSpPr/>
      </dsp:nvSpPr>
      <dsp:spPr>
        <a:xfrm>
          <a:off x="1720246" y="0"/>
          <a:ext cx="3603968" cy="1205581"/>
        </a:xfrm>
        <a:prstGeom prst="round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   - Learning</a:t>
          </a:r>
          <a:endParaRPr lang="it-IT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400" kern="1200" dirty="0" smtClean="0"/>
            <a:t>     - </a:t>
          </a:r>
          <a:r>
            <a:rPr lang="it-IT" sz="3400" kern="1200" dirty="0" err="1" smtClean="0"/>
            <a:t>Recall</a:t>
          </a:r>
          <a:endParaRPr lang="it-IT" sz="3400" kern="1200" dirty="0"/>
        </a:p>
      </dsp:txBody>
      <dsp:txXfrm>
        <a:off x="1779098" y="58852"/>
        <a:ext cx="3486264" cy="1087877"/>
      </dsp:txXfrm>
    </dsp:sp>
    <dsp:sp modelId="{128F1594-B670-4887-BF7A-595803BBBE8A}">
      <dsp:nvSpPr>
        <dsp:cNvPr id="0" name=""/>
        <dsp:cNvSpPr/>
      </dsp:nvSpPr>
      <dsp:spPr>
        <a:xfrm flipH="1">
          <a:off x="0" y="0"/>
          <a:ext cx="2402645" cy="1205581"/>
        </a:xfrm>
        <a:prstGeom prst="ellipse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700" kern="1200" dirty="0" smtClean="0">
              <a:solidFill>
                <a:schemeClr val="tx1"/>
              </a:solidFill>
            </a:rPr>
            <a:t>Fasi</a:t>
          </a:r>
          <a:endParaRPr lang="it-IT" sz="4700" kern="1200" dirty="0">
            <a:solidFill>
              <a:schemeClr val="tx1"/>
            </a:solidFill>
          </a:endParaRPr>
        </a:p>
      </dsp:txBody>
      <dsp:txXfrm>
        <a:off x="351859" y="176553"/>
        <a:ext cx="1698927" cy="8524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A538-97E1-4935-BBF1-31FE22F6AE4A}">
      <dsp:nvSpPr>
        <dsp:cNvPr id="0" name=""/>
        <dsp:cNvSpPr/>
      </dsp:nvSpPr>
      <dsp:spPr>
        <a:xfrm>
          <a:off x="3051031" y="1098511"/>
          <a:ext cx="1673698" cy="801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36"/>
              </a:lnTo>
              <a:lnTo>
                <a:pt x="1673698" y="495436"/>
              </a:lnTo>
              <a:lnTo>
                <a:pt x="1673698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DDA1E-8CAA-40AA-8343-B7B7A1234BBE}">
      <dsp:nvSpPr>
        <dsp:cNvPr id="0" name=""/>
        <dsp:cNvSpPr/>
      </dsp:nvSpPr>
      <dsp:spPr>
        <a:xfrm>
          <a:off x="1330579" y="1098511"/>
          <a:ext cx="1720451" cy="801071"/>
        </a:xfrm>
        <a:custGeom>
          <a:avLst/>
          <a:gdLst/>
          <a:ahLst/>
          <a:cxnLst/>
          <a:rect l="0" t="0" r="0" b="0"/>
          <a:pathLst>
            <a:path>
              <a:moveTo>
                <a:pt x="1720451" y="0"/>
              </a:moveTo>
              <a:lnTo>
                <a:pt x="1720451" y="495436"/>
              </a:lnTo>
              <a:lnTo>
                <a:pt x="0" y="495436"/>
              </a:lnTo>
              <a:lnTo>
                <a:pt x="0" y="801071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4BCE-8944-4C8A-BBFF-84BA5ADE5173}">
      <dsp:nvSpPr>
        <dsp:cNvPr id="0" name=""/>
        <dsp:cNvSpPr/>
      </dsp:nvSpPr>
      <dsp:spPr>
        <a:xfrm flipV="1">
          <a:off x="1786085" y="646686"/>
          <a:ext cx="2529890" cy="45182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8483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/>
        </a:p>
      </dsp:txBody>
      <dsp:txXfrm rot="10800000">
        <a:off x="1786085" y="646686"/>
        <a:ext cx="2529890" cy="451824"/>
      </dsp:txXfrm>
    </dsp:sp>
    <dsp:sp modelId="{7FBDE109-EBBB-49F9-8120-A790AEB77B54}">
      <dsp:nvSpPr>
        <dsp:cNvPr id="0" name=""/>
        <dsp:cNvSpPr/>
      </dsp:nvSpPr>
      <dsp:spPr>
        <a:xfrm>
          <a:off x="1920982" y="832488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Efficienza</a:t>
          </a:r>
          <a:endParaRPr lang="it-IT" sz="2800" kern="1200" dirty="0"/>
        </a:p>
      </dsp:txBody>
      <dsp:txXfrm>
        <a:off x="1920982" y="832488"/>
        <a:ext cx="2276901" cy="436621"/>
      </dsp:txXfrm>
    </dsp:sp>
    <dsp:sp modelId="{5E8D8E12-409D-411E-A269-840B59E9FB5E}">
      <dsp:nvSpPr>
        <dsp:cNvPr id="0" name=""/>
        <dsp:cNvSpPr/>
      </dsp:nvSpPr>
      <dsp:spPr>
        <a:xfrm>
          <a:off x="6563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84837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Collezioni di esempi dal quale la rete attinge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138910" y="1972858"/>
        <a:ext cx="2383338" cy="1354514"/>
      </dsp:txXfrm>
    </dsp:sp>
    <dsp:sp modelId="{F48042E7-5368-4365-BC30-5B6EFF393EF7}">
      <dsp:nvSpPr>
        <dsp:cNvPr id="0" name=""/>
        <dsp:cNvSpPr/>
      </dsp:nvSpPr>
      <dsp:spPr>
        <a:xfrm>
          <a:off x="650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Training set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6508" y="1812733"/>
        <a:ext cx="2276901" cy="436621"/>
      </dsp:txXfrm>
    </dsp:sp>
    <dsp:sp modelId="{C595B9A9-611B-465C-BC36-0179D706DF70}">
      <dsp:nvSpPr>
        <dsp:cNvPr id="0" name=""/>
        <dsp:cNvSpPr/>
      </dsp:nvSpPr>
      <dsp:spPr>
        <a:xfrm>
          <a:off x="3459784" y="1899582"/>
          <a:ext cx="2529890" cy="1501066"/>
        </a:xfrm>
        <a:prstGeom prst="roundRect">
          <a:avLst/>
        </a:prstGeom>
        <a:noFill/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8483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</a:rPr>
            <a:t>Procedimento che preleva informazioni e fissa parametri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 dirty="0"/>
        </a:p>
      </dsp:txBody>
      <dsp:txXfrm>
        <a:off x="3533060" y="1972858"/>
        <a:ext cx="2383338" cy="1354514"/>
      </dsp:txXfrm>
    </dsp:sp>
    <dsp:sp modelId="{4365402E-CD75-4D52-87DE-E9346A5AFDAA}">
      <dsp:nvSpPr>
        <dsp:cNvPr id="0" name=""/>
        <dsp:cNvSpPr/>
      </dsp:nvSpPr>
      <dsp:spPr>
        <a:xfrm>
          <a:off x="3400658" y="1812733"/>
          <a:ext cx="2276901" cy="436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</a:rPr>
            <a:t>Algoritmo</a:t>
          </a:r>
          <a:endParaRPr lang="it-IT" sz="2800" b="1" kern="1200" dirty="0">
            <a:solidFill>
              <a:schemeClr val="tx1"/>
            </a:solidFill>
          </a:endParaRPr>
        </a:p>
      </dsp:txBody>
      <dsp:txXfrm>
        <a:off x="3400658" y="1812733"/>
        <a:ext cx="2276901" cy="4366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86BD-73C7-447B-9432-A117D0162BE6}">
      <dsp:nvSpPr>
        <dsp:cNvPr id="0" name=""/>
        <dsp:cNvSpPr/>
      </dsp:nvSpPr>
      <dsp:spPr>
        <a:xfrm rot="16200000">
          <a:off x="1597818" y="-1558069"/>
          <a:ext cx="2700338" cy="589597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 rot="5400000">
        <a:off x="-1" y="39749"/>
        <a:ext cx="5895975" cy="2025253"/>
      </dsp:txXfrm>
    </dsp:sp>
    <dsp:sp modelId="{76B90B5C-65E1-44D5-B9EC-2A69DC287E50}">
      <dsp:nvSpPr>
        <dsp:cNvPr id="0" name=""/>
        <dsp:cNvSpPr/>
      </dsp:nvSpPr>
      <dsp:spPr>
        <a:xfrm flipV="1">
          <a:off x="5895975" y="39748"/>
          <a:ext cx="5895975" cy="270033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 rot="10800000">
        <a:off x="5895975" y="39748"/>
        <a:ext cx="5895975" cy="2025253"/>
      </dsp:txXfrm>
    </dsp:sp>
    <dsp:sp modelId="{87C8CFEA-AA69-4C68-881B-5823CE5D0A5B}">
      <dsp:nvSpPr>
        <dsp:cNvPr id="0" name=""/>
        <dsp:cNvSpPr/>
      </dsp:nvSpPr>
      <dsp:spPr>
        <a:xfrm rot="10800000" flipV="1">
          <a:off x="0" y="2700338"/>
          <a:ext cx="5895975" cy="2700338"/>
        </a:xfrm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 rot="10800000">
        <a:off x="0" y="3375422"/>
        <a:ext cx="5895975" cy="2025253"/>
      </dsp:txXfrm>
    </dsp:sp>
    <dsp:sp modelId="{92702563-8BB7-49C7-8C04-37AA20650EA9}">
      <dsp:nvSpPr>
        <dsp:cNvPr id="0" name=""/>
        <dsp:cNvSpPr/>
      </dsp:nvSpPr>
      <dsp:spPr>
        <a:xfrm rot="16200000" flipH="1">
          <a:off x="7493794" y="1102519"/>
          <a:ext cx="2700338" cy="5895975"/>
        </a:xfrm>
        <a:prstGeom prst="rect">
          <a:avLst/>
        </a:prstGeom>
        <a:gradFill flip="none" rotWithShape="1">
          <a:gsLst>
            <a:gs pos="28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 rot="-5400000">
        <a:off x="5895975" y="3375422"/>
        <a:ext cx="5895975" cy="2025253"/>
      </dsp:txXfrm>
    </dsp:sp>
    <dsp:sp modelId="{AF9A7506-3D1C-4618-B1CB-38F119DAB98D}">
      <dsp:nvSpPr>
        <dsp:cNvPr id="0" name=""/>
        <dsp:cNvSpPr/>
      </dsp:nvSpPr>
      <dsp:spPr>
        <a:xfrm>
          <a:off x="4607250" y="2322952"/>
          <a:ext cx="2577449" cy="754771"/>
        </a:xfrm>
        <a:prstGeom prst="roundRect">
          <a:avLst/>
        </a:prstGeom>
        <a:gradFill flip="none" rotWithShape="1">
          <a:gsLst>
            <a:gs pos="29000">
              <a:schemeClr val="accent2">
                <a:lumMod val="5000"/>
                <a:lumOff val="95000"/>
              </a:schemeClr>
            </a:gs>
            <a:gs pos="9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Processi di apprendimento</a:t>
          </a:r>
          <a:endParaRPr lang="it-IT" sz="2300" b="1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44095" y="2359797"/>
        <a:ext cx="2503759" cy="6810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DB91C-7326-4A2F-BCD7-F34269CE5661}">
      <dsp:nvSpPr>
        <dsp:cNvPr id="0" name=""/>
        <dsp:cNvSpPr/>
      </dsp:nvSpPr>
      <dsp:spPr>
        <a:xfrm>
          <a:off x="0" y="0"/>
          <a:ext cx="11928386" cy="674827"/>
        </a:xfrm>
        <a:prstGeom prst="rect">
          <a:avLst/>
        </a:prstGeom>
        <a:gradFill flip="none" rotWithShape="1">
          <a:gsLst>
            <a:gs pos="2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Attività di apprendimento</a:t>
          </a:r>
          <a:endParaRPr lang="it-IT" sz="2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0" y="0"/>
        <a:ext cx="11928386" cy="674827"/>
      </dsp:txXfrm>
    </dsp:sp>
    <dsp:sp modelId="{706E03B8-76C0-4D98-8645-522A83F8B7C1}">
      <dsp:nvSpPr>
        <dsp:cNvPr id="0" name=""/>
        <dsp:cNvSpPr/>
      </dsp:nvSpPr>
      <dsp:spPr>
        <a:xfrm>
          <a:off x="5824" y="639247"/>
          <a:ext cx="3972245" cy="4980941"/>
        </a:xfrm>
        <a:prstGeom prst="rect">
          <a:avLst/>
        </a:prstGeom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24" y="639247"/>
        <a:ext cx="3972245" cy="4980941"/>
      </dsp:txXfrm>
    </dsp:sp>
    <dsp:sp modelId="{90A7265D-5F19-463D-ADC5-A127DDF4DDBC}">
      <dsp:nvSpPr>
        <dsp:cNvPr id="0" name=""/>
        <dsp:cNvSpPr/>
      </dsp:nvSpPr>
      <dsp:spPr>
        <a:xfrm>
          <a:off x="3978070" y="639247"/>
          <a:ext cx="3972245" cy="4980941"/>
        </a:xfrm>
        <a:prstGeom prst="rect">
          <a:avLst/>
        </a:prstGeom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/>
        </a:p>
      </dsp:txBody>
      <dsp:txXfrm>
        <a:off x="3978070" y="639247"/>
        <a:ext cx="3972245" cy="4980941"/>
      </dsp:txXfrm>
    </dsp:sp>
    <dsp:sp modelId="{D0E4080D-086B-457F-A493-A2600D948836}">
      <dsp:nvSpPr>
        <dsp:cNvPr id="0" name=""/>
        <dsp:cNvSpPr/>
      </dsp:nvSpPr>
      <dsp:spPr>
        <a:xfrm>
          <a:off x="7950315" y="639247"/>
          <a:ext cx="3972245" cy="4980941"/>
        </a:xfrm>
        <a:prstGeom prst="rect">
          <a:avLst/>
        </a:prstGeom>
        <a:gradFill flip="none" rotWithShape="1">
          <a:gsLst>
            <a:gs pos="8000">
              <a:schemeClr val="accent3">
                <a:lumMod val="5000"/>
                <a:lumOff val="95000"/>
              </a:schemeClr>
            </a:gs>
            <a:gs pos="2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500" kern="1200" dirty="0"/>
        </a:p>
      </dsp:txBody>
      <dsp:txXfrm>
        <a:off x="7950315" y="639247"/>
        <a:ext cx="3972245" cy="4980941"/>
      </dsp:txXfrm>
    </dsp:sp>
    <dsp:sp modelId="{A90B53A9-6642-4CAB-A57A-D168B22736BA}">
      <dsp:nvSpPr>
        <dsp:cNvPr id="0" name=""/>
        <dsp:cNvSpPr/>
      </dsp:nvSpPr>
      <dsp:spPr>
        <a:xfrm>
          <a:off x="0" y="4810619"/>
          <a:ext cx="11928386" cy="39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FE7CA-AC1C-41F1-85D9-7FC03652933A}">
      <dsp:nvSpPr>
        <dsp:cNvPr id="0" name=""/>
        <dsp:cNvSpPr/>
      </dsp:nvSpPr>
      <dsp:spPr>
        <a:xfrm>
          <a:off x="929044" y="1869867"/>
          <a:ext cx="3451677" cy="1772773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Semplici elementi di elaborazione possedevano capacità computazionali dal </a:t>
          </a:r>
          <a:r>
            <a:rPr lang="it-IT" sz="18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comportamento collettivo</a:t>
          </a:r>
          <a:endParaRPr lang="it-IT" sz="1800" b="1" kern="1200" dirty="0">
            <a:solidFill>
              <a:schemeClr val="accent2">
                <a:lumMod val="7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015584" y="1956407"/>
        <a:ext cx="3278597" cy="1599693"/>
      </dsp:txXfrm>
    </dsp:sp>
    <dsp:sp modelId="{38C266B5-C624-4FF8-AD4B-285D8A3279A1}">
      <dsp:nvSpPr>
        <dsp:cNvPr id="0" name=""/>
        <dsp:cNvSpPr/>
      </dsp:nvSpPr>
      <dsp:spPr>
        <a:xfrm>
          <a:off x="5825701" y="2521137"/>
          <a:ext cx="643513" cy="470232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5825701" y="2615183"/>
        <a:ext cx="502443" cy="282140"/>
      </dsp:txXfrm>
    </dsp:sp>
    <dsp:sp modelId="{F3CD990E-132A-43F6-B6DF-C2F53990E9CC}">
      <dsp:nvSpPr>
        <dsp:cNvPr id="0" name=""/>
        <dsp:cNvSpPr/>
      </dsp:nvSpPr>
      <dsp:spPr>
        <a:xfrm>
          <a:off x="7811278" y="1869867"/>
          <a:ext cx="3451677" cy="177277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Le capacità emergevano </a:t>
          </a:r>
          <a:r>
            <a:rPr lang="it-IT" sz="18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spontaneamente</a:t>
          </a: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come conseguenza di interazioni tra le unità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863201" y="1921790"/>
        <a:ext cx="3347831" cy="16689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2057399" y="-318726"/>
          <a:ext cx="2459119" cy="2459119"/>
        </a:xfrm>
        <a:prstGeom prst="blockArc">
          <a:avLst>
            <a:gd name="adj1" fmla="val 18900000"/>
            <a:gd name="adj2" fmla="val 2700000"/>
            <a:gd name="adj3" fmla="val 878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AB5C7-040C-4CF2-9B68-2610DF145221}">
      <dsp:nvSpPr>
        <dsp:cNvPr id="0" name=""/>
        <dsp:cNvSpPr/>
      </dsp:nvSpPr>
      <dsp:spPr>
        <a:xfrm>
          <a:off x="258214" y="182166"/>
          <a:ext cx="9489469" cy="36433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8918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Costruzione di memorie associative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58214" y="182166"/>
        <a:ext cx="9489469" cy="364333"/>
      </dsp:txXfrm>
    </dsp:sp>
    <dsp:sp modelId="{F4DA495B-5356-4E7B-B589-EA3012765D85}">
      <dsp:nvSpPr>
        <dsp:cNvPr id="0" name=""/>
        <dsp:cNvSpPr/>
      </dsp:nvSpPr>
      <dsp:spPr>
        <a:xfrm>
          <a:off x="199646" y="304591"/>
          <a:ext cx="117137" cy="119483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98879-77B6-4DC5-B90F-97D25A988C98}">
      <dsp:nvSpPr>
        <dsp:cNvPr id="0" name=""/>
        <dsp:cNvSpPr/>
      </dsp:nvSpPr>
      <dsp:spPr>
        <a:xfrm>
          <a:off x="390650" y="728666"/>
          <a:ext cx="9357034" cy="36433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8918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Risoluzione di problemi d’ottimizzazione </a:t>
          </a:r>
          <a:r>
            <a:rPr lang="it-IT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combinatoriale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90650" y="728666"/>
        <a:ext cx="9357034" cy="364333"/>
      </dsp:txXfrm>
    </dsp:sp>
    <dsp:sp modelId="{F886C767-D125-430D-8F74-575DA77CC850}">
      <dsp:nvSpPr>
        <dsp:cNvPr id="0" name=""/>
        <dsp:cNvSpPr/>
      </dsp:nvSpPr>
      <dsp:spPr>
        <a:xfrm>
          <a:off x="332081" y="851091"/>
          <a:ext cx="117137" cy="119483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CD372-6301-41D3-BF74-7B1ED61B5E9B}">
      <dsp:nvSpPr>
        <dsp:cNvPr id="0" name=""/>
        <dsp:cNvSpPr/>
      </dsp:nvSpPr>
      <dsp:spPr>
        <a:xfrm>
          <a:off x="277986" y="1275166"/>
          <a:ext cx="9489469" cy="36433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8918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Problemi di </a:t>
          </a:r>
          <a:r>
            <a:rPr lang="it-IT" sz="16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classiﬁcazione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77986" y="1275166"/>
        <a:ext cx="9489469" cy="364333"/>
      </dsp:txXfrm>
    </dsp:sp>
    <dsp:sp modelId="{F51EF33D-D97A-4A1D-B6AD-3106C6EA8F7C}">
      <dsp:nvSpPr>
        <dsp:cNvPr id="0" name=""/>
        <dsp:cNvSpPr/>
      </dsp:nvSpPr>
      <dsp:spPr>
        <a:xfrm>
          <a:off x="199646" y="1397591"/>
          <a:ext cx="117137" cy="119483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E69E4-D0F3-49D0-99E8-DCAAC5DA8F65}">
      <dsp:nvSpPr>
        <dsp:cNvPr id="0" name=""/>
        <dsp:cNvSpPr/>
      </dsp:nvSpPr>
      <dsp:spPr>
        <a:xfrm>
          <a:off x="4846870" y="2744680"/>
          <a:ext cx="495956" cy="2362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78" y="0"/>
              </a:lnTo>
              <a:lnTo>
                <a:pt x="247978" y="2362598"/>
              </a:lnTo>
              <a:lnTo>
                <a:pt x="495956" y="2362598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>
        <a:off x="5034496" y="3865626"/>
        <a:ext cx="120704" cy="120704"/>
      </dsp:txXfrm>
    </dsp:sp>
    <dsp:sp modelId="{9F50CD92-5ED5-429E-A83F-9B8ACD941039}">
      <dsp:nvSpPr>
        <dsp:cNvPr id="0" name=""/>
        <dsp:cNvSpPr/>
      </dsp:nvSpPr>
      <dsp:spPr>
        <a:xfrm>
          <a:off x="4846870" y="2744680"/>
          <a:ext cx="495956" cy="1417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78" y="0"/>
              </a:lnTo>
              <a:lnTo>
                <a:pt x="247978" y="1417558"/>
              </a:lnTo>
              <a:lnTo>
                <a:pt x="495956" y="1417558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057303" y="3415914"/>
        <a:ext cx="75090" cy="75090"/>
      </dsp:txXfrm>
    </dsp:sp>
    <dsp:sp modelId="{94DF9647-BD40-4053-953B-FDDFAB6D5876}">
      <dsp:nvSpPr>
        <dsp:cNvPr id="0" name=""/>
        <dsp:cNvSpPr/>
      </dsp:nvSpPr>
      <dsp:spPr>
        <a:xfrm>
          <a:off x="4846870" y="2744680"/>
          <a:ext cx="495956" cy="472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978" y="0"/>
              </a:lnTo>
              <a:lnTo>
                <a:pt x="247978" y="472519"/>
              </a:lnTo>
              <a:lnTo>
                <a:pt x="495956" y="472519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077723" y="2963814"/>
        <a:ext cx="34250" cy="34250"/>
      </dsp:txXfrm>
    </dsp:sp>
    <dsp:sp modelId="{28CDB0FC-8C03-4C91-BF42-47AC9A4A17D0}">
      <dsp:nvSpPr>
        <dsp:cNvPr id="0" name=""/>
        <dsp:cNvSpPr/>
      </dsp:nvSpPr>
      <dsp:spPr>
        <a:xfrm>
          <a:off x="4846870" y="2272160"/>
          <a:ext cx="495956" cy="472519"/>
        </a:xfrm>
        <a:custGeom>
          <a:avLst/>
          <a:gdLst/>
          <a:ahLst/>
          <a:cxnLst/>
          <a:rect l="0" t="0" r="0" b="0"/>
          <a:pathLst>
            <a:path>
              <a:moveTo>
                <a:pt x="0" y="472519"/>
              </a:moveTo>
              <a:lnTo>
                <a:pt x="247978" y="472519"/>
              </a:lnTo>
              <a:lnTo>
                <a:pt x="247978" y="0"/>
              </a:lnTo>
              <a:lnTo>
                <a:pt x="495956" y="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077723" y="2491294"/>
        <a:ext cx="34250" cy="34250"/>
      </dsp:txXfrm>
    </dsp:sp>
    <dsp:sp modelId="{4C8C19E9-E856-4BC4-ABFC-0F9B930013C4}">
      <dsp:nvSpPr>
        <dsp:cNvPr id="0" name=""/>
        <dsp:cNvSpPr/>
      </dsp:nvSpPr>
      <dsp:spPr>
        <a:xfrm>
          <a:off x="4846870" y="1327121"/>
          <a:ext cx="495956" cy="1417558"/>
        </a:xfrm>
        <a:custGeom>
          <a:avLst/>
          <a:gdLst/>
          <a:ahLst/>
          <a:cxnLst/>
          <a:rect l="0" t="0" r="0" b="0"/>
          <a:pathLst>
            <a:path>
              <a:moveTo>
                <a:pt x="0" y="1417558"/>
              </a:moveTo>
              <a:lnTo>
                <a:pt x="247978" y="1417558"/>
              </a:lnTo>
              <a:lnTo>
                <a:pt x="247978" y="0"/>
              </a:lnTo>
              <a:lnTo>
                <a:pt x="495956" y="0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5057303" y="1998355"/>
        <a:ext cx="75090" cy="75090"/>
      </dsp:txXfrm>
    </dsp:sp>
    <dsp:sp modelId="{D3178E42-3905-46B9-9EF0-0B6DA3A15F5F}">
      <dsp:nvSpPr>
        <dsp:cNvPr id="0" name=""/>
        <dsp:cNvSpPr/>
      </dsp:nvSpPr>
      <dsp:spPr>
        <a:xfrm>
          <a:off x="4846870" y="382081"/>
          <a:ext cx="495956" cy="2362598"/>
        </a:xfrm>
        <a:custGeom>
          <a:avLst/>
          <a:gdLst/>
          <a:ahLst/>
          <a:cxnLst/>
          <a:rect l="0" t="0" r="0" b="0"/>
          <a:pathLst>
            <a:path>
              <a:moveTo>
                <a:pt x="0" y="2362598"/>
              </a:moveTo>
              <a:lnTo>
                <a:pt x="247978" y="2362598"/>
              </a:lnTo>
              <a:lnTo>
                <a:pt x="247978" y="0"/>
              </a:lnTo>
              <a:lnTo>
                <a:pt x="495956" y="0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/>
        </a:p>
      </dsp:txBody>
      <dsp:txXfrm>
        <a:off x="5034496" y="1503028"/>
        <a:ext cx="120704" cy="120704"/>
      </dsp:txXfrm>
    </dsp:sp>
    <dsp:sp modelId="{25359281-83F0-48A2-879E-2CBEC13181E3}">
      <dsp:nvSpPr>
        <dsp:cNvPr id="0" name=""/>
        <dsp:cNvSpPr/>
      </dsp:nvSpPr>
      <dsp:spPr>
        <a:xfrm rot="16200000">
          <a:off x="2702745" y="2366664"/>
          <a:ext cx="3532218" cy="756031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Architettura</a:t>
          </a:r>
          <a:endParaRPr lang="it-IT" sz="28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739651" y="2403570"/>
        <a:ext cx="3458406" cy="682219"/>
      </dsp:txXfrm>
    </dsp:sp>
    <dsp:sp modelId="{3EC97DB0-D32B-4559-A36A-21B95210A9B4}">
      <dsp:nvSpPr>
        <dsp:cNvPr id="0" name=""/>
        <dsp:cNvSpPr/>
      </dsp:nvSpPr>
      <dsp:spPr>
        <a:xfrm>
          <a:off x="5342827" y="4066"/>
          <a:ext cx="2479783" cy="756031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Completamene connessa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16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 lang="it-IT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it-IT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it-IT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∀</m:t>
                </m:r>
                <m:r>
                  <a:rPr lang="it-IT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𝑖</m:t>
                </m:r>
                <m:r>
                  <a:rPr lang="it-IT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,</m:t>
                </m:r>
                <m:r>
                  <a:rPr lang="it-IT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𝑗</m:t>
                </m:r>
              </m:oMath>
            </m:oMathPara>
          </a14:m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42827" y="4066"/>
        <a:ext cx="2479783" cy="756031"/>
      </dsp:txXfrm>
    </dsp:sp>
    <dsp:sp modelId="{B5B0A97D-0590-4356-A876-0756F065D5A2}">
      <dsp:nvSpPr>
        <dsp:cNvPr id="0" name=""/>
        <dsp:cNvSpPr/>
      </dsp:nvSpPr>
      <dsp:spPr>
        <a:xfrm>
          <a:off x="5342827" y="949105"/>
          <a:ext cx="2479783" cy="756031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 </a:t>
          </a:r>
          <a:r>
            <a:rPr lang="it-IT" sz="15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autoconessioni</a:t>
          </a:r>
          <a:endParaRPr lang="it-IT" sz="1500" kern="1200" dirty="0" smtClean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5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𝑤</m:t>
                  </m:r>
                </m:e>
                <m:sub>
                  <m:r>
                    <a:rPr lang="it-IT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lang="it-IT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it-IT" sz="15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it-IT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=0  </m:t>
              </m:r>
              <m:r>
                <a:rPr lang="it-IT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∀</m:t>
              </m:r>
              <m:r>
                <a:rPr lang="it-IT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𝑖</m:t>
              </m:r>
              <m:r>
                <a:rPr lang="it-IT" sz="15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 </m:t>
              </m:r>
            </m:oMath>
          </a14:m>
          <a:r>
            <a:rPr lang="it-IT" sz="15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 </a:t>
          </a:r>
          <a:endParaRPr lang="it-IT" sz="15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42827" y="949105"/>
        <a:ext cx="2479783" cy="756031"/>
      </dsp:txXfrm>
    </dsp:sp>
    <dsp:sp modelId="{6D0F00E2-39EF-47FC-89E3-480FF735A4CD}">
      <dsp:nvSpPr>
        <dsp:cNvPr id="0" name=""/>
        <dsp:cNvSpPr/>
      </dsp:nvSpPr>
      <dsp:spPr>
        <a:xfrm>
          <a:off x="5342827" y="1894144"/>
          <a:ext cx="2479783" cy="756031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Matrice dei pesi simmetrica </a:t>
          </a:r>
          <a:endParaRPr lang="it-IT" sz="15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42827" y="1894144"/>
        <a:ext cx="2479783" cy="756031"/>
      </dsp:txXfrm>
    </dsp:sp>
    <dsp:sp modelId="{F993F4E5-6899-421F-A64F-106A4CBA9488}">
      <dsp:nvSpPr>
        <dsp:cNvPr id="0" name=""/>
        <dsp:cNvSpPr/>
      </dsp:nvSpPr>
      <dsp:spPr>
        <a:xfrm>
          <a:off x="5342827" y="2839183"/>
          <a:ext cx="2479783" cy="756031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 a gradino  o soglia</a:t>
          </a:r>
          <a:endParaRPr lang="it-IT" sz="15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42827" y="2839183"/>
        <a:ext cx="2479783" cy="756031"/>
      </dsp:txXfrm>
    </dsp:sp>
    <dsp:sp modelId="{2DA9375A-4C44-47B2-9D24-F9960106C0A8}">
      <dsp:nvSpPr>
        <dsp:cNvPr id="0" name=""/>
        <dsp:cNvSpPr/>
      </dsp:nvSpPr>
      <dsp:spPr>
        <a:xfrm>
          <a:off x="5342827" y="3784223"/>
          <a:ext cx="2479783" cy="756031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Unità di input=unità di output</a:t>
          </a:r>
          <a:endParaRPr lang="it-IT" sz="15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42827" y="3784223"/>
        <a:ext cx="2479783" cy="756031"/>
      </dsp:txXfrm>
    </dsp:sp>
    <dsp:sp modelId="{5DFDD52A-8975-494F-926F-F0E47F28FDC5}">
      <dsp:nvSpPr>
        <dsp:cNvPr id="0" name=""/>
        <dsp:cNvSpPr/>
      </dsp:nvSpPr>
      <dsp:spPr>
        <a:xfrm>
          <a:off x="5342827" y="4729262"/>
          <a:ext cx="2479783" cy="756031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Rete ricorrente</a:t>
          </a:r>
          <a:endParaRPr lang="it-IT" sz="15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42827" y="4729262"/>
        <a:ext cx="2479783" cy="75603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A320B-4593-4603-A0C5-21245B91C8B4}">
      <dsp:nvSpPr>
        <dsp:cNvPr id="0" name=""/>
        <dsp:cNvSpPr/>
      </dsp:nvSpPr>
      <dsp:spPr>
        <a:xfrm>
          <a:off x="54483" y="1196433"/>
          <a:ext cx="2315109" cy="128077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Memorizza stati stabili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1996" y="1233946"/>
        <a:ext cx="2240083" cy="1205750"/>
      </dsp:txXfrm>
    </dsp:sp>
    <dsp:sp modelId="{79BC61A1-4FEE-44AD-8C33-B7051AA9D71B}">
      <dsp:nvSpPr>
        <dsp:cNvPr id="0" name=""/>
        <dsp:cNvSpPr/>
      </dsp:nvSpPr>
      <dsp:spPr>
        <a:xfrm>
          <a:off x="2511524" y="1660825"/>
          <a:ext cx="300895" cy="351991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2511524" y="1731223"/>
        <a:ext cx="210627" cy="211195"/>
      </dsp:txXfrm>
    </dsp:sp>
    <dsp:sp modelId="{35B255F4-E52C-4ED3-9B6F-6A0CAC185F30}">
      <dsp:nvSpPr>
        <dsp:cNvPr id="0" name=""/>
        <dsp:cNvSpPr/>
      </dsp:nvSpPr>
      <dsp:spPr>
        <a:xfrm>
          <a:off x="2937320" y="1196433"/>
          <a:ext cx="2315109" cy="1280776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Modifica il proprio stato sulla base dei pesi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974833" y="1233946"/>
        <a:ext cx="2240083" cy="1205750"/>
      </dsp:txXfrm>
    </dsp:sp>
    <dsp:sp modelId="{CF80F3EA-620C-43C8-A045-AED21A2F28C9}">
      <dsp:nvSpPr>
        <dsp:cNvPr id="0" name=""/>
        <dsp:cNvSpPr/>
      </dsp:nvSpPr>
      <dsp:spPr>
        <a:xfrm>
          <a:off x="5383916" y="1660825"/>
          <a:ext cx="278752" cy="351991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5383916" y="1731223"/>
        <a:ext cx="195126" cy="211195"/>
      </dsp:txXfrm>
    </dsp:sp>
    <dsp:sp modelId="{FD2E3A8E-D08E-4C22-8B82-FCA9A9A00C39}">
      <dsp:nvSpPr>
        <dsp:cNvPr id="0" name=""/>
        <dsp:cNvSpPr/>
      </dsp:nvSpPr>
      <dsp:spPr>
        <a:xfrm>
          <a:off x="5778376" y="1196433"/>
          <a:ext cx="2315109" cy="128077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Itera fino a convergere su valori simili a input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15889" y="1233946"/>
        <a:ext cx="2240083" cy="120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72AEB-9013-40E1-9002-8FA4253EB8DE}">
      <dsp:nvSpPr>
        <dsp:cNvPr id="0" name=""/>
        <dsp:cNvSpPr/>
      </dsp:nvSpPr>
      <dsp:spPr>
        <a:xfrm>
          <a:off x="0" y="468345"/>
          <a:ext cx="6186985" cy="645610"/>
        </a:xfrm>
        <a:prstGeom prst="notchedRightArrow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BF7A6-1A23-411D-AD9D-677409534DFF}">
      <dsp:nvSpPr>
        <dsp:cNvPr id="0" name=""/>
        <dsp:cNvSpPr/>
      </dsp:nvSpPr>
      <dsp:spPr>
        <a:xfrm>
          <a:off x="0" y="68944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input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0" y="68944"/>
        <a:ext cx="1794467" cy="645610"/>
      </dsp:txXfrm>
    </dsp:sp>
    <dsp:sp modelId="{E2D595AE-B100-49F0-93A3-EE414082FB2D}">
      <dsp:nvSpPr>
        <dsp:cNvPr id="0" name=""/>
        <dsp:cNvSpPr/>
      </dsp:nvSpPr>
      <dsp:spPr>
        <a:xfrm>
          <a:off x="81925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5A2-5000-418F-9C45-D1A3C695D8E3}">
      <dsp:nvSpPr>
        <dsp:cNvPr id="0" name=""/>
        <dsp:cNvSpPr/>
      </dsp:nvSpPr>
      <dsp:spPr>
        <a:xfrm>
          <a:off x="1886909" y="872878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Computazione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1886909" y="872878"/>
        <a:ext cx="1794467" cy="645610"/>
      </dsp:txXfrm>
    </dsp:sp>
    <dsp:sp modelId="{DFE78C18-42F4-4262-9BFC-2B22A18C5BE6}">
      <dsp:nvSpPr>
        <dsp:cNvPr id="0" name=""/>
        <dsp:cNvSpPr/>
      </dsp:nvSpPr>
      <dsp:spPr>
        <a:xfrm>
          <a:off x="2703441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B264-2CEC-4F54-84DD-B1F1F743C8BE}">
      <dsp:nvSpPr>
        <dsp:cNvPr id="0" name=""/>
        <dsp:cNvSpPr/>
      </dsp:nvSpPr>
      <dsp:spPr>
        <a:xfrm>
          <a:off x="3763832" y="74626"/>
          <a:ext cx="1794467" cy="64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baseline="0" dirty="0" smtClean="0">
              <a:latin typeface="Arial Unicode MS" panose="020B0604020202020204" pitchFamily="34" charset="-128"/>
            </a:rPr>
            <a:t>Neurone di output</a:t>
          </a:r>
          <a:endParaRPr lang="it-IT" sz="1500" kern="1200" baseline="0" dirty="0">
            <a:latin typeface="Arial Unicode MS" panose="020B0604020202020204" pitchFamily="34" charset="-128"/>
          </a:endParaRPr>
        </a:p>
      </dsp:txBody>
      <dsp:txXfrm>
        <a:off x="3763832" y="74626"/>
        <a:ext cx="1794467" cy="645610"/>
      </dsp:txXfrm>
    </dsp:sp>
    <dsp:sp modelId="{912CDCF0-7B4A-4789-A266-3F7406BF7D65}">
      <dsp:nvSpPr>
        <dsp:cNvPr id="0" name=""/>
        <dsp:cNvSpPr/>
      </dsp:nvSpPr>
      <dsp:spPr>
        <a:xfrm>
          <a:off x="4587632" y="726311"/>
          <a:ext cx="161402" cy="161402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81FB-897F-4D31-A27A-D904963C4D7E}">
      <dsp:nvSpPr>
        <dsp:cNvPr id="0" name=""/>
        <dsp:cNvSpPr/>
      </dsp:nvSpPr>
      <dsp:spPr>
        <a:xfrm>
          <a:off x="440528" y="1178"/>
          <a:ext cx="2890560" cy="2018947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può aumentare nel passaggio da uno stato all’altro</a:t>
          </a:r>
          <a:endParaRPr lang="it-IT" sz="22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9085" y="99735"/>
        <a:ext cx="2693446" cy="1821833"/>
      </dsp:txXfrm>
    </dsp:sp>
    <dsp:sp modelId="{3F6136A6-6ABB-457C-BCC0-B238ADF91E25}">
      <dsp:nvSpPr>
        <dsp:cNvPr id="0" name=""/>
        <dsp:cNvSpPr/>
      </dsp:nvSpPr>
      <dsp:spPr>
        <a:xfrm>
          <a:off x="3672848" y="612002"/>
          <a:ext cx="636111" cy="797300"/>
        </a:xfrm>
        <a:prstGeom prst="mathPlus">
          <a:avLst/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000" kern="1200"/>
        </a:p>
      </dsp:txBody>
      <dsp:txXfrm>
        <a:off x="3757165" y="935845"/>
        <a:ext cx="467477" cy="149614"/>
      </dsp:txXfrm>
    </dsp:sp>
    <dsp:sp modelId="{F7C0F514-B64A-4300-8985-5F26B8FEFBE4}">
      <dsp:nvSpPr>
        <dsp:cNvPr id="0" name=""/>
        <dsp:cNvSpPr/>
      </dsp:nvSpPr>
      <dsp:spPr>
        <a:xfrm>
          <a:off x="4650719" y="1178"/>
          <a:ext cx="2890560" cy="2018947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Non può raggiungere valori </a:t>
          </a:r>
          <a:r>
            <a:rPr lang="it-IT" sz="22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inﬁnitamente</a:t>
          </a:r>
          <a:r>
            <a:rPr lang="it-IT" sz="22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negativi</a:t>
          </a:r>
          <a:endParaRPr lang="it-IT" sz="22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749276" y="99735"/>
        <a:ext cx="2693446" cy="1821833"/>
      </dsp:txXfrm>
    </dsp:sp>
    <dsp:sp modelId="{A52300F3-2CD6-4DF0-9EAF-6FE6D47AB245}">
      <dsp:nvSpPr>
        <dsp:cNvPr id="0" name=""/>
        <dsp:cNvSpPr/>
      </dsp:nvSpPr>
      <dsp:spPr>
        <a:xfrm>
          <a:off x="7883039" y="612002"/>
          <a:ext cx="636111" cy="797300"/>
        </a:xfrm>
        <a:prstGeom prst="mathEqual">
          <a:avLst/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300" kern="1200"/>
        </a:p>
      </dsp:txBody>
      <dsp:txXfrm>
        <a:off x="7967356" y="776246"/>
        <a:ext cx="467477" cy="468812"/>
      </dsp:txXfrm>
    </dsp:sp>
    <dsp:sp modelId="{073DB884-FB09-4217-BE96-90151B522445}">
      <dsp:nvSpPr>
        <dsp:cNvPr id="0" name=""/>
        <dsp:cNvSpPr/>
      </dsp:nvSpPr>
      <dsp:spPr>
        <a:xfrm>
          <a:off x="8860910" y="1178"/>
          <a:ext cx="2890560" cy="2018947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Lo stato della rete cesserà di cambiare in un tempo </a:t>
          </a:r>
          <a:r>
            <a:rPr lang="it-IT" sz="2200" kern="1200" dirty="0" err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ﬁnito</a:t>
          </a:r>
          <a:r>
            <a:rPr lang="it-IT" sz="22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22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59467" y="99735"/>
        <a:ext cx="2693446" cy="182183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051AB-84E0-4FF0-A9E7-A9C072AAC265}">
      <dsp:nvSpPr>
        <dsp:cNvPr id="0" name=""/>
        <dsp:cNvSpPr/>
      </dsp:nvSpPr>
      <dsp:spPr>
        <a:xfrm>
          <a:off x="644663" y="814640"/>
          <a:ext cx="3858910" cy="131636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Funzione energia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t-IT" sz="1800" i="1" kern="12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m:t>𝐸</m:t>
                </m:r>
                <m:r>
                  <a:rPr lang="it-IT" sz="1800" i="1" kern="12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m:t>=−</m:t>
                </m:r>
                <m:f>
                  <m:fPr>
                    <m:ctrlPr>
                      <a:rPr lang="it-IT" sz="1800" i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</m:ctrlPr>
                  </m:fPr>
                  <m:num>
                    <m:r>
                      <a:rPr lang="it-IT" sz="1800" i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num>
                  <m:den>
                    <m:r>
                      <a:rPr lang="it-IT" sz="1800" i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den>
                </m:f>
                <m:nary>
                  <m:naryPr>
                    <m:chr m:val="∑"/>
                    <m:limLoc m:val="undOvr"/>
                    <m:supHide m:val="on"/>
                    <m:ctrlPr>
                      <a:rPr lang="it-IT" sz="1800" i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</m:ctrlPr>
                  </m:naryPr>
                  <m:sub>
                    <m:r>
                      <a:rPr lang="it-IT" sz="1800" i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sub>
                  <m:sup/>
                  <m:e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it-IT" sz="1800" i="1" kern="12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1800" i="1" kern="12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1800" i="1" kern="12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it-IT" sz="1800" i="1" kern="12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e>
                </m:nary>
              </m:oMath>
            </m:oMathPara>
          </a14:m>
          <a:endParaRPr lang="it-IT" sz="1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683218" y="853195"/>
        <a:ext cx="3781800" cy="1239258"/>
      </dsp:txXfrm>
    </dsp:sp>
    <dsp:sp modelId="{D7F2D665-9334-4F3D-A203-4D14797361DB}">
      <dsp:nvSpPr>
        <dsp:cNvPr id="0" name=""/>
        <dsp:cNvSpPr/>
      </dsp:nvSpPr>
      <dsp:spPr>
        <a:xfrm rot="20305426">
          <a:off x="4471819" y="1216344"/>
          <a:ext cx="906379" cy="179648"/>
        </a:xfrm>
        <a:custGeom>
          <a:avLst/>
          <a:gdLst/>
          <a:ahLst/>
          <a:cxnLst/>
          <a:rect l="0" t="0" r="0" b="0"/>
          <a:pathLst>
            <a:path>
              <a:moveTo>
                <a:pt x="0" y="89824"/>
              </a:moveTo>
              <a:lnTo>
                <a:pt x="906379" y="8982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902349" y="1283509"/>
        <a:ext cx="45318" cy="45318"/>
      </dsp:txXfrm>
    </dsp:sp>
    <dsp:sp modelId="{686BA40D-7876-4D27-948F-3D7A626E247F}">
      <dsp:nvSpPr>
        <dsp:cNvPr id="0" name=""/>
        <dsp:cNvSpPr/>
      </dsp:nvSpPr>
      <dsp:spPr>
        <a:xfrm>
          <a:off x="5346443" y="887872"/>
          <a:ext cx="3384411" cy="50328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limitata inferiormente</a:t>
          </a:r>
          <a:endParaRPr lang="it-IT" sz="1600" kern="1200" dirty="0">
            <a:solidFill>
              <a:schemeClr val="tx1">
                <a:lumMod val="95000"/>
                <a:lumOff val="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61184" y="902613"/>
        <a:ext cx="3354929" cy="473799"/>
      </dsp:txXfrm>
    </dsp:sp>
    <dsp:sp modelId="{E703DE8E-DA56-48D8-BA5B-0A8380A0C5C3}">
      <dsp:nvSpPr>
        <dsp:cNvPr id="0" name=""/>
        <dsp:cNvSpPr/>
      </dsp:nvSpPr>
      <dsp:spPr>
        <a:xfrm rot="1294574">
          <a:off x="4471819" y="1549655"/>
          <a:ext cx="906379" cy="179648"/>
        </a:xfrm>
        <a:custGeom>
          <a:avLst/>
          <a:gdLst/>
          <a:ahLst/>
          <a:cxnLst/>
          <a:rect l="0" t="0" r="0" b="0"/>
          <a:pathLst>
            <a:path>
              <a:moveTo>
                <a:pt x="0" y="89824"/>
              </a:moveTo>
              <a:lnTo>
                <a:pt x="906379" y="89824"/>
              </a:lnTo>
            </a:path>
          </a:pathLst>
        </a:custGeom>
        <a:noFill/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902349" y="1616820"/>
        <a:ext cx="45318" cy="45318"/>
      </dsp:txXfrm>
    </dsp:sp>
    <dsp:sp modelId="{D741D892-9578-40EE-96D0-850B9EFA089B}">
      <dsp:nvSpPr>
        <dsp:cNvPr id="0" name=""/>
        <dsp:cNvSpPr/>
      </dsp:nvSpPr>
      <dsp:spPr>
        <a:xfrm>
          <a:off x="5346443" y="1554494"/>
          <a:ext cx="3384411" cy="50328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strettamente monotona decrescente</a:t>
          </a:r>
          <a:endParaRPr lang="it-IT" sz="1600" kern="1200" dirty="0">
            <a:solidFill>
              <a:schemeClr val="tx1">
                <a:lumMod val="95000"/>
                <a:lumOff val="5000"/>
              </a:schemeClr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361184" y="1569235"/>
        <a:ext cx="3354929" cy="47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9E0B-DFAE-443A-9BC4-8BDC0FFA388B}">
      <dsp:nvSpPr>
        <dsp:cNvPr id="0" name=""/>
        <dsp:cNvSpPr/>
      </dsp:nvSpPr>
      <dsp:spPr>
        <a:xfrm>
          <a:off x="278536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44"/>
              </a:lnTo>
              <a:lnTo>
                <a:pt x="1856409" y="130844"/>
              </a:lnTo>
              <a:lnTo>
                <a:pt x="1856409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FC89F-0453-4E90-BD2C-EE05BFD68A83}">
      <dsp:nvSpPr>
        <dsp:cNvPr id="0" name=""/>
        <dsp:cNvSpPr/>
      </dsp:nvSpPr>
      <dsp:spPr>
        <a:xfrm>
          <a:off x="2739645" y="327949"/>
          <a:ext cx="91440" cy="261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8CDA-8425-446C-87FA-20EB7AB60EC6}">
      <dsp:nvSpPr>
        <dsp:cNvPr id="0" name=""/>
        <dsp:cNvSpPr/>
      </dsp:nvSpPr>
      <dsp:spPr>
        <a:xfrm>
          <a:off x="928955" y="327949"/>
          <a:ext cx="1856409" cy="261688"/>
        </a:xfrm>
        <a:custGeom>
          <a:avLst/>
          <a:gdLst/>
          <a:ahLst/>
          <a:cxnLst/>
          <a:rect l="0" t="0" r="0" b="0"/>
          <a:pathLst>
            <a:path>
              <a:moveTo>
                <a:pt x="1856409" y="0"/>
              </a:moveTo>
              <a:lnTo>
                <a:pt x="1856409" y="130844"/>
              </a:lnTo>
              <a:lnTo>
                <a:pt x="0" y="130844"/>
              </a:lnTo>
              <a:lnTo>
                <a:pt x="0" y="261688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B0C2-DEDC-407A-A13D-DC21AB059E4B}">
      <dsp:nvSpPr>
        <dsp:cNvPr id="0" name=""/>
        <dsp:cNvSpPr/>
      </dsp:nvSpPr>
      <dsp:spPr>
        <a:xfrm>
          <a:off x="1874039" y="1043"/>
          <a:ext cx="1822651" cy="326905"/>
        </a:xfrm>
        <a:prstGeom prst="ellipse">
          <a:avLst/>
        </a:prstGeom>
        <a:gradFill flip="none" rotWithShape="0">
          <a:gsLst>
            <a:gs pos="0">
              <a:schemeClr val="bg2">
                <a:lumMod val="90000"/>
                <a:shade val="30000"/>
                <a:satMod val="115000"/>
              </a:schemeClr>
            </a:gs>
            <a:gs pos="50000">
              <a:schemeClr val="bg2">
                <a:lumMod val="90000"/>
                <a:shade val="67500"/>
                <a:satMod val="115000"/>
              </a:schemeClr>
            </a:gs>
            <a:gs pos="100000">
              <a:schemeClr val="bg2">
                <a:lumMod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Obiettivi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140960" y="48917"/>
        <a:ext cx="1288809" cy="231157"/>
      </dsp:txXfrm>
    </dsp:sp>
    <dsp:sp modelId="{3EB9BB1D-FFA3-4A65-9AAB-92871CE5CB61}">
      <dsp:nvSpPr>
        <dsp:cNvPr id="0" name=""/>
        <dsp:cNvSpPr/>
      </dsp:nvSpPr>
      <dsp:spPr>
        <a:xfrm>
          <a:off x="131595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Simulare il comportamento  dei sistemi neurali biologici 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31595" y="589638"/>
        <a:ext cx="1594720" cy="1033983"/>
      </dsp:txXfrm>
    </dsp:sp>
    <dsp:sp modelId="{F3FD420D-B874-4051-A094-063D9B0C216D}">
      <dsp:nvSpPr>
        <dsp:cNvPr id="0" name=""/>
        <dsp:cNvSpPr/>
      </dsp:nvSpPr>
      <dsp:spPr>
        <a:xfrm>
          <a:off x="198800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Riprodurre le principali attività del cervello umano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88004" y="589638"/>
        <a:ext cx="1594720" cy="1033983"/>
      </dsp:txXfrm>
    </dsp:sp>
    <dsp:sp modelId="{E049E166-FFFE-4226-B07A-D304400E7B66}">
      <dsp:nvSpPr>
        <dsp:cNvPr id="0" name=""/>
        <dsp:cNvSpPr/>
      </dsp:nvSpPr>
      <dsp:spPr>
        <a:xfrm>
          <a:off x="3844414" y="589638"/>
          <a:ext cx="1594720" cy="1033983"/>
        </a:xfrm>
        <a:prstGeom prst="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Imitare la struttura delle reti neurali</a:t>
          </a:r>
          <a:endParaRPr lang="it-IT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44414" y="589638"/>
        <a:ext cx="1594720" cy="1033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8764-01F0-4993-B9E0-8650050FF52E}">
      <dsp:nvSpPr>
        <dsp:cNvPr id="0" name=""/>
        <dsp:cNvSpPr/>
      </dsp:nvSpPr>
      <dsp:spPr>
        <a:xfrm>
          <a:off x="-3584879" y="-550943"/>
          <a:ext cx="4273654" cy="4273654"/>
        </a:xfrm>
        <a:prstGeom prst="blockArc">
          <a:avLst>
            <a:gd name="adj1" fmla="val 18900000"/>
            <a:gd name="adj2" fmla="val 2700000"/>
            <a:gd name="adj3" fmla="val 505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8DD54-DED4-4D81-9E0E-CC37A3A39F4D}">
      <dsp:nvSpPr>
        <dsp:cNvPr id="0" name=""/>
        <dsp:cNvSpPr/>
      </dsp:nvSpPr>
      <dsp:spPr>
        <a:xfrm>
          <a:off x="302090" y="198172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Elaborazione delle immagini e del suono</a:t>
          </a:r>
          <a:endParaRPr lang="it-IT" sz="2400" kern="1200" dirty="0"/>
        </a:p>
      </dsp:txBody>
      <dsp:txXfrm>
        <a:off x="302090" y="198172"/>
        <a:ext cx="10552276" cy="396597"/>
      </dsp:txXfrm>
    </dsp:sp>
    <dsp:sp modelId="{FD4AFE24-C3C3-41FD-A956-C8C6FA4F65BA}">
      <dsp:nvSpPr>
        <dsp:cNvPr id="0" name=""/>
        <dsp:cNvSpPr/>
      </dsp:nvSpPr>
      <dsp:spPr>
        <a:xfrm>
          <a:off x="204718" y="295249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4ADB37-752F-4C95-81FB-72EEF1E9C637}">
      <dsp:nvSpPr>
        <dsp:cNvPr id="0" name=""/>
        <dsp:cNvSpPr/>
      </dsp:nvSpPr>
      <dsp:spPr>
        <a:xfrm>
          <a:off x="586280" y="792878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Archivi e miglioramento dati</a:t>
          </a:r>
          <a:endParaRPr lang="it-IT" sz="2400" kern="1200" dirty="0"/>
        </a:p>
      </dsp:txBody>
      <dsp:txXfrm>
        <a:off x="586280" y="792878"/>
        <a:ext cx="10268086" cy="396597"/>
      </dsp:txXfrm>
    </dsp:sp>
    <dsp:sp modelId="{F8CB27DA-3681-4CA2-A787-4DFE3E68B8B8}">
      <dsp:nvSpPr>
        <dsp:cNvPr id="0" name=""/>
        <dsp:cNvSpPr/>
      </dsp:nvSpPr>
      <dsp:spPr>
        <a:xfrm>
          <a:off x="488908" y="889955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024779-E9B4-4101-B059-5762086D2F34}">
      <dsp:nvSpPr>
        <dsp:cNvPr id="0" name=""/>
        <dsp:cNvSpPr/>
      </dsp:nvSpPr>
      <dsp:spPr>
        <a:xfrm>
          <a:off x="673504" y="1387584"/>
          <a:ext cx="10180862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Applicazioni basate su ingressi di tipo sensoriale</a:t>
          </a:r>
          <a:endParaRPr lang="it-IT" sz="2400" kern="1200" dirty="0"/>
        </a:p>
      </dsp:txBody>
      <dsp:txXfrm>
        <a:off x="673504" y="1387584"/>
        <a:ext cx="10180862" cy="396597"/>
      </dsp:txXfrm>
    </dsp:sp>
    <dsp:sp modelId="{25277B29-7A3B-4465-BE81-634DC0E3A8E9}">
      <dsp:nvSpPr>
        <dsp:cNvPr id="0" name=""/>
        <dsp:cNvSpPr/>
      </dsp:nvSpPr>
      <dsp:spPr>
        <a:xfrm>
          <a:off x="576132" y="1484661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C42BDC0-6EA5-484E-8001-43F3509AC84C}">
      <dsp:nvSpPr>
        <dsp:cNvPr id="0" name=""/>
        <dsp:cNvSpPr/>
      </dsp:nvSpPr>
      <dsp:spPr>
        <a:xfrm>
          <a:off x="586280" y="1982290"/>
          <a:ext cx="1026808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Riconoscimento ed identificazione oggetti e caratteri</a:t>
          </a:r>
          <a:endParaRPr lang="it-IT" sz="2400" kern="1200" dirty="0"/>
        </a:p>
      </dsp:txBody>
      <dsp:txXfrm>
        <a:off x="586280" y="1982290"/>
        <a:ext cx="10268086" cy="396597"/>
      </dsp:txXfrm>
    </dsp:sp>
    <dsp:sp modelId="{D4606345-88F2-4989-9BAE-007F9DC3A13D}">
      <dsp:nvSpPr>
        <dsp:cNvPr id="0" name=""/>
        <dsp:cNvSpPr/>
      </dsp:nvSpPr>
      <dsp:spPr>
        <a:xfrm>
          <a:off x="488908" y="2079368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C29DF6-C785-406B-A06C-DE6973958656}">
      <dsp:nvSpPr>
        <dsp:cNvPr id="0" name=""/>
        <dsp:cNvSpPr/>
      </dsp:nvSpPr>
      <dsp:spPr>
        <a:xfrm>
          <a:off x="302090" y="2576997"/>
          <a:ext cx="10552276" cy="39659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79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smtClean="0"/>
            <a:t>Robot autonomi</a:t>
          </a:r>
          <a:endParaRPr lang="it-IT" sz="2400" kern="1200" dirty="0"/>
        </a:p>
      </dsp:txBody>
      <dsp:txXfrm>
        <a:off x="302090" y="2576997"/>
        <a:ext cx="10552276" cy="396597"/>
      </dsp:txXfrm>
    </dsp:sp>
    <dsp:sp modelId="{7F9E7B16-17BD-42AA-8D51-98AF904EA348}">
      <dsp:nvSpPr>
        <dsp:cNvPr id="0" name=""/>
        <dsp:cNvSpPr/>
      </dsp:nvSpPr>
      <dsp:spPr>
        <a:xfrm>
          <a:off x="204718" y="2674074"/>
          <a:ext cx="194744" cy="202443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63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D2D2-EF36-403B-8F87-44D9905E521A}">
      <dsp:nvSpPr>
        <dsp:cNvPr id="0" name=""/>
        <dsp:cNvSpPr/>
      </dsp:nvSpPr>
      <dsp:spPr>
        <a:xfrm>
          <a:off x="-21451" y="0"/>
          <a:ext cx="4134198" cy="141567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Sistemi complessi in cui i dati a disposizione sono molto numerosi o contenenti poche informazioni </a:t>
          </a:r>
          <a:endParaRPr lang="it-IT" sz="2000" kern="1200" dirty="0">
            <a:solidFill>
              <a:schemeClr val="tx1"/>
            </a:solidFill>
          </a:endParaRPr>
        </a:p>
      </dsp:txBody>
      <dsp:txXfrm>
        <a:off x="47657" y="69108"/>
        <a:ext cx="3995982" cy="1277458"/>
      </dsp:txXfrm>
    </dsp:sp>
    <dsp:sp modelId="{6D3D6406-BB48-4555-9BD2-345124E4654B}">
      <dsp:nvSpPr>
        <dsp:cNvPr id="0" name=""/>
        <dsp:cNvSpPr/>
      </dsp:nvSpPr>
      <dsp:spPr>
        <a:xfrm rot="5400000">
          <a:off x="1794724" y="1450276"/>
          <a:ext cx="501846" cy="599924"/>
        </a:xfrm>
        <a:prstGeom prst="rightArrow">
          <a:avLst/>
        </a:prstGeom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 rot="-5400000">
        <a:off x="1895666" y="1499316"/>
        <a:ext cx="299962" cy="376385"/>
      </dsp:txXfrm>
    </dsp:sp>
    <dsp:sp modelId="{297793C2-395E-4B9F-9310-8B9D5D8617B9}">
      <dsp:nvSpPr>
        <dsp:cNvPr id="0" name=""/>
        <dsp:cNvSpPr/>
      </dsp:nvSpPr>
      <dsp:spPr>
        <a:xfrm>
          <a:off x="0" y="2084802"/>
          <a:ext cx="4091296" cy="133316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Analisi statistica  delle variabili difficoltosa e dispendiosa in termini di calcolo </a:t>
          </a:r>
          <a:endParaRPr lang="it-IT" sz="20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080" y="2149882"/>
        <a:ext cx="3961136" cy="1203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-4078645" y="-626009"/>
          <a:ext cx="4860212" cy="4860212"/>
        </a:xfrm>
        <a:prstGeom prst="blockArc">
          <a:avLst>
            <a:gd name="adj1" fmla="val 18900000"/>
            <a:gd name="adj2" fmla="val 27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09531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Riceve informazioni</a:t>
          </a:r>
          <a:endParaRPr lang="it-IT" sz="18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320298" y="463920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727774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Produce un segnale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638540" y="1296691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727774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Trasmette segnali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4871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638540" y="2129462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09531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4059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Coordina le proprie attività</a:t>
          </a:r>
          <a:endParaRPr lang="it-IT" sz="16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36628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320298" y="2962233"/>
          <a:ext cx="178466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6F95F-9C19-40E5-8BA7-EF8F9939832A}">
      <dsp:nvSpPr>
        <dsp:cNvPr id="0" name=""/>
        <dsp:cNvSpPr/>
      </dsp:nvSpPr>
      <dsp:spPr>
        <a:xfrm>
          <a:off x="2647412" y="-626009"/>
          <a:ext cx="4860212" cy="4860212"/>
        </a:xfrm>
        <a:prstGeom prst="blockArc">
          <a:avLst>
            <a:gd name="adj1" fmla="val 8100000"/>
            <a:gd name="adj2" fmla="val 13500000"/>
            <a:gd name="adj3" fmla="val 444"/>
          </a:avLst>
        </a:pr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45107-9016-447B-9323-8F1B11A9D54D}">
      <dsp:nvSpPr>
        <dsp:cNvPr id="0" name=""/>
        <dsp:cNvSpPr/>
      </dsp:nvSpPr>
      <dsp:spPr>
        <a:xfrm>
          <a:off x="47987" y="277397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Soma</a:t>
          </a: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304494"/>
        <a:ext cx="2917267" cy="500890"/>
      </dsp:txXfrm>
    </dsp:sp>
    <dsp:sp modelId="{2A9487EE-C14B-4204-9F44-2AD9F8F28D83}">
      <dsp:nvSpPr>
        <dsp:cNvPr id="0" name=""/>
        <dsp:cNvSpPr/>
      </dsp:nvSpPr>
      <dsp:spPr>
        <a:xfrm>
          <a:off x="2928570" y="463920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D9F6E-94CB-4D5E-9643-00B544AD720D}">
      <dsp:nvSpPr>
        <dsp:cNvPr id="0" name=""/>
        <dsp:cNvSpPr/>
      </dsp:nvSpPr>
      <dsp:spPr>
        <a:xfrm>
          <a:off x="47987" y="1110169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Nucleo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137266"/>
        <a:ext cx="2599024" cy="500890"/>
      </dsp:txXfrm>
    </dsp:sp>
    <dsp:sp modelId="{F4DA495B-5356-4E7B-B589-EA3012765D85}">
      <dsp:nvSpPr>
        <dsp:cNvPr id="0" name=""/>
        <dsp:cNvSpPr/>
      </dsp:nvSpPr>
      <dsp:spPr>
        <a:xfrm>
          <a:off x="2610328" y="1296691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3BC-8295-4C9D-A150-A17AF5A34B58}">
      <dsp:nvSpPr>
        <dsp:cNvPr id="0" name=""/>
        <dsp:cNvSpPr/>
      </dsp:nvSpPr>
      <dsp:spPr>
        <a:xfrm>
          <a:off x="47987" y="1942940"/>
          <a:ext cx="2653218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Dendriti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1970037"/>
        <a:ext cx="2599024" cy="500890"/>
      </dsp:txXfrm>
    </dsp:sp>
    <dsp:sp modelId="{F886C767-D125-430D-8F74-575DA77CC850}">
      <dsp:nvSpPr>
        <dsp:cNvPr id="0" name=""/>
        <dsp:cNvSpPr/>
      </dsp:nvSpPr>
      <dsp:spPr>
        <a:xfrm>
          <a:off x="2610328" y="2129462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A92EE-BFC6-414F-AB36-9B5D7F5C8FCC}">
      <dsp:nvSpPr>
        <dsp:cNvPr id="0" name=""/>
        <dsp:cNvSpPr/>
      </dsp:nvSpPr>
      <dsp:spPr>
        <a:xfrm>
          <a:off x="47987" y="2775711"/>
          <a:ext cx="2971461" cy="55508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40598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Assone</a:t>
          </a:r>
          <a:endParaRPr lang="it-IT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5084" y="2802808"/>
        <a:ext cx="2917267" cy="500890"/>
      </dsp:txXfrm>
    </dsp:sp>
    <dsp:sp modelId="{F51EF33D-D97A-4A1D-B6AD-3106C6EA8F7C}">
      <dsp:nvSpPr>
        <dsp:cNvPr id="0" name=""/>
        <dsp:cNvSpPr/>
      </dsp:nvSpPr>
      <dsp:spPr>
        <a:xfrm>
          <a:off x="2928570" y="2962233"/>
          <a:ext cx="181755" cy="182039"/>
        </a:xfrm>
        <a:prstGeom prst="ellipse">
          <a:avLst/>
        </a:prstGeom>
        <a:gradFill flip="none" rotWithShape="1">
          <a:gsLst>
            <a:gs pos="0">
              <a:schemeClr val="accent2">
                <a:lumMod val="75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99F8-B21F-4289-90CE-31D92C0EC843}">
      <dsp:nvSpPr>
        <dsp:cNvPr id="0" name=""/>
        <dsp:cNvSpPr/>
      </dsp:nvSpPr>
      <dsp:spPr>
        <a:xfrm>
          <a:off x="195721" y="608798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09273" y="622350"/>
        <a:ext cx="2443442" cy="435580"/>
      </dsp:txXfrm>
    </dsp:sp>
    <dsp:sp modelId="{74D76ABF-ED80-4AA1-AE08-699F573A38DB}">
      <dsp:nvSpPr>
        <dsp:cNvPr id="0" name=""/>
        <dsp:cNvSpPr/>
      </dsp:nvSpPr>
      <dsp:spPr>
        <a:xfrm>
          <a:off x="442776" y="1071482"/>
          <a:ext cx="246254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254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E34AB-D257-481B-A9EB-7DBD8BB694FC}">
      <dsp:nvSpPr>
        <dsp:cNvPr id="0" name=""/>
        <dsp:cNvSpPr/>
      </dsp:nvSpPr>
      <dsp:spPr>
        <a:xfrm>
          <a:off x="689030" y="1380300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Gli input entrano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nel neurone tramite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connessioni sulle quali sono presenti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pesi </a:t>
          </a:r>
          <a:r>
            <a:rPr lang="it-IT" sz="1200" b="1" kern="12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20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sSubPr>
                <m:e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𝑤</m:t>
                  </m:r>
                </m:e>
                <m:sub>
                  <m:r>
                    <a:rPr lang="it-IT" sz="12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𝑖</m:t>
                  </m:r>
                </m:sub>
              </m:sSub>
            </m:oMath>
          </a14:m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numeri reali che denotano l’</a:t>
          </a:r>
          <a:r>
            <a:rPr lang="it-IT" sz="1200" kern="1200" dirty="0" err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eﬃcacia</a:t>
          </a:r>
          <a:r>
            <a:rPr lang="it-IT" sz="12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sinaptica.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5210" y="1416480"/>
        <a:ext cx="2358796" cy="1162913"/>
      </dsp:txXfrm>
    </dsp:sp>
    <dsp:sp modelId="{2C9B15FF-6DE4-4D8D-94A5-3B374942A862}">
      <dsp:nvSpPr>
        <dsp:cNvPr id="0" name=""/>
        <dsp:cNvSpPr/>
      </dsp:nvSpPr>
      <dsp:spPr>
        <a:xfrm>
          <a:off x="3086112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Sommatore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099664" y="613011"/>
        <a:ext cx="2443442" cy="435580"/>
      </dsp:txXfrm>
    </dsp:sp>
    <dsp:sp modelId="{08F47BDD-1C45-451A-94D2-806F91C2CECA}">
      <dsp:nvSpPr>
        <dsp:cNvPr id="0" name=""/>
        <dsp:cNvSpPr/>
      </dsp:nvSpPr>
      <dsp:spPr>
        <a:xfrm>
          <a:off x="3333167" y="1062143"/>
          <a:ext cx="246896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896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178B-09A5-4E4E-ADD3-998AE2DF3043}">
      <dsp:nvSpPr>
        <dsp:cNvPr id="0" name=""/>
        <dsp:cNvSpPr/>
      </dsp:nvSpPr>
      <dsp:spPr>
        <a:xfrm>
          <a:off x="3580064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segnali in entrata sono convogliati nel soma all’interno del quale vengono sommati producendo una combinazione lineare indicata con la parola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net</a:t>
          </a:r>
          <a:r>
            <a:rPr lang="it-IT" sz="12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.</a:t>
          </a:r>
          <a:endParaRPr lang="it-IT" sz="12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616244" y="1407141"/>
        <a:ext cx="2358796" cy="1162913"/>
      </dsp:txXfrm>
    </dsp:sp>
    <dsp:sp modelId="{7B7E10C6-29E7-412A-861D-236C384D823C}">
      <dsp:nvSpPr>
        <dsp:cNvPr id="0" name=""/>
        <dsp:cNvSpPr/>
      </dsp:nvSpPr>
      <dsp:spPr>
        <a:xfrm>
          <a:off x="5984360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Funzione di attivazione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97912" y="613011"/>
        <a:ext cx="2443442" cy="435580"/>
      </dsp:txXfrm>
    </dsp:sp>
    <dsp:sp modelId="{4778C09C-1EF8-451D-B2A7-F1482166E89B}">
      <dsp:nvSpPr>
        <dsp:cNvPr id="0" name=""/>
        <dsp:cNvSpPr/>
      </dsp:nvSpPr>
      <dsp:spPr>
        <a:xfrm>
          <a:off x="6231415" y="1062143"/>
          <a:ext cx="246758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6758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DF2-A7B3-4B66-A424-7F7F068642DD}">
      <dsp:nvSpPr>
        <dsp:cNvPr id="0" name=""/>
        <dsp:cNvSpPr/>
      </dsp:nvSpPr>
      <dsp:spPr>
        <a:xfrm>
          <a:off x="647817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segnale con cui il neurone trasmette la sua attività all’esterno è calcolato applicando una funzione di attivazione </a:t>
          </a:r>
          <a:r>
            <a:rPr lang="el-GR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φ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che limita l’ampiezza dell’output.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514353" y="1407141"/>
        <a:ext cx="2358796" cy="1162913"/>
      </dsp:txXfrm>
    </dsp:sp>
    <dsp:sp modelId="{F95A3BFB-0DDE-4AFE-AF6F-42759F392C1E}">
      <dsp:nvSpPr>
        <dsp:cNvPr id="0" name=""/>
        <dsp:cNvSpPr/>
      </dsp:nvSpPr>
      <dsp:spPr>
        <a:xfrm>
          <a:off x="8888711" y="599459"/>
          <a:ext cx="2470546" cy="462684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Valore di soglia</a:t>
          </a:r>
          <a:endParaRPr lang="it-IT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902263" y="613011"/>
        <a:ext cx="2443442" cy="435580"/>
      </dsp:txXfrm>
    </dsp:sp>
    <dsp:sp modelId="{8D32D399-7687-4648-9CD4-D0BC2CED6DD2}">
      <dsp:nvSpPr>
        <dsp:cNvPr id="0" name=""/>
        <dsp:cNvSpPr/>
      </dsp:nvSpPr>
      <dsp:spPr>
        <a:xfrm>
          <a:off x="9135765" y="1062143"/>
          <a:ext cx="247217" cy="92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455"/>
              </a:lnTo>
              <a:lnTo>
                <a:pt x="247217" y="926455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A3BF4-21AD-4A1C-BFD7-415674F1B038}">
      <dsp:nvSpPr>
        <dsp:cNvPr id="0" name=""/>
        <dsp:cNvSpPr/>
      </dsp:nvSpPr>
      <dsp:spPr>
        <a:xfrm>
          <a:off x="9382983" y="1370961"/>
          <a:ext cx="2431156" cy="123527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bg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Ha l’</a:t>
          </a:r>
          <a:r>
            <a:rPr lang="it-IT" sz="12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eﬀetto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, a seconda della sua positività o negatività, di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aumentare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o </a:t>
          </a:r>
          <a:r>
            <a:rPr lang="it-IT" sz="1200" b="1" kern="12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diminuire </a:t>
          </a:r>
          <a:r>
            <a:rPr lang="it-IT" sz="12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il valore in ingresso alla funzione di attivazione. </a:t>
          </a:r>
          <a:endParaRPr lang="it-IT" sz="12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419163" y="1407141"/>
        <a:ext cx="2358796" cy="1162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44DF-5AE8-45E2-8128-03E26C7C90AD}">
      <dsp:nvSpPr>
        <dsp:cNvPr id="0" name=""/>
        <dsp:cNvSpPr/>
      </dsp:nvSpPr>
      <dsp:spPr>
        <a:xfrm>
          <a:off x="222988" y="1343570"/>
          <a:ext cx="2659686" cy="15190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valori di input arrivano al neurone e sono combinati con i relativi pesi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67478" y="1388060"/>
        <a:ext cx="2570706" cy="1430032"/>
      </dsp:txXfrm>
    </dsp:sp>
    <dsp:sp modelId="{271A5FA4-F7C5-4A91-99C5-B6085E7F2492}">
      <dsp:nvSpPr>
        <dsp:cNvPr id="0" name=""/>
        <dsp:cNvSpPr/>
      </dsp:nvSpPr>
      <dsp:spPr>
        <a:xfrm>
          <a:off x="3568657" y="1835303"/>
          <a:ext cx="568021" cy="53554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/>
        </a:p>
      </dsp:txBody>
      <dsp:txXfrm>
        <a:off x="3568657" y="1942412"/>
        <a:ext cx="407357" cy="321329"/>
      </dsp:txXfrm>
    </dsp:sp>
    <dsp:sp modelId="{1179C03B-574C-4AC1-BC54-69630429CE21}">
      <dsp:nvSpPr>
        <dsp:cNvPr id="0" name=""/>
        <dsp:cNvSpPr/>
      </dsp:nvSpPr>
      <dsp:spPr>
        <a:xfrm>
          <a:off x="4766156" y="1343570"/>
          <a:ext cx="2659686" cy="15190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I prodotti risultanti sono sommati e tale somma viene confrontata con il valore di soglia 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810646" y="1388060"/>
        <a:ext cx="2570706" cy="1430032"/>
      </dsp:txXfrm>
    </dsp:sp>
    <dsp:sp modelId="{8F84C7AE-74D3-489A-A0EF-20E6890CAEF4}">
      <dsp:nvSpPr>
        <dsp:cNvPr id="0" name=""/>
        <dsp:cNvSpPr/>
      </dsp:nvSpPr>
      <dsp:spPr>
        <a:xfrm>
          <a:off x="8107142" y="1835303"/>
          <a:ext cx="564143" cy="535547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/>
        </a:p>
      </dsp:txBody>
      <dsp:txXfrm>
        <a:off x="8107142" y="1942412"/>
        <a:ext cx="403479" cy="321329"/>
      </dsp:txXfrm>
    </dsp:sp>
    <dsp:sp modelId="{33E89268-0449-408C-BB3B-F05E7A15DF05}">
      <dsp:nvSpPr>
        <dsp:cNvPr id="0" name=""/>
        <dsp:cNvSpPr/>
      </dsp:nvSpPr>
      <dsp:spPr>
        <a:xfrm>
          <a:off x="9296465" y="1343570"/>
          <a:ext cx="2659686" cy="151901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solidFill>
            <a:schemeClr val="bg2">
              <a:lumMod val="7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Se la somma supera la soglia il neurone si attiva inviando output, altrimenti si inibisce</a:t>
          </a:r>
          <a:endParaRPr lang="it-IT" sz="16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9340955" y="1388060"/>
        <a:ext cx="2570706" cy="143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5E88-5448-4F95-AED1-3D4F885AA9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0588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Maria Luisa Feola A34000090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3535-DBC0-4131-9E61-0AFA6DD37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7424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1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98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87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7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17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3535-DBC0-4131-9E61-0AFA6DD37CA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60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4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3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9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0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Maria Luisa Feola A34000090 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Un'introduzione alle reti neurali e reti di Hopfield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0716-5FE1-493D-B028-5383276939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QuickStyle" Target="../diagrams/quickStyle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20.xml"/><Relationship Id="rId12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11" Type="http://schemas.openxmlformats.org/officeDocument/2006/relationships/diagramData" Target="../diagrams/data21.xml"/><Relationship Id="rId5" Type="http://schemas.openxmlformats.org/officeDocument/2006/relationships/diagramColors" Target="../diagrams/colors18.xml"/><Relationship Id="rId15" Type="http://schemas.microsoft.com/office/2007/relationships/diagramDrawing" Target="../diagrams/drawing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8.xml"/><Relationship Id="rId14" Type="http://schemas.openxmlformats.org/officeDocument/2006/relationships/diagramColors" Target="../diagrams/colors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1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21.xml"/><Relationship Id="rId10" Type="http://schemas.openxmlformats.org/officeDocument/2006/relationships/image" Target="../media/image20.png"/><Relationship Id="rId4" Type="http://schemas.openxmlformats.org/officeDocument/2006/relationships/diagramData" Target="../diagrams/data23.xml"/><Relationship Id="rId9" Type="http://schemas.openxmlformats.org/officeDocument/2006/relationships/diagramData" Target="../diagrams/data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Un’introduzione alle reti neurali e reti di </a:t>
            </a:r>
            <a:r>
              <a:rPr lang="it-IT" sz="9300" dirty="0" err="1" smtClean="0">
                <a:latin typeface="Agency FB" panose="020B0503020202020204" pitchFamily="34" charset="0"/>
              </a:rPr>
              <a:t>Hopfield</a:t>
            </a:r>
            <a:endParaRPr lang="it-IT" sz="9300" dirty="0">
              <a:latin typeface="Agency FB" panose="020B0503020202020204" pitchFamily="34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it-IT" dirty="0" smtClean="0">
              <a:latin typeface="Agency FB" panose="020B0503020202020204" pitchFamily="34" charset="0"/>
            </a:endParaRPr>
          </a:p>
          <a:p>
            <a:endParaRPr lang="it-IT" sz="2800" dirty="0" smtClean="0">
              <a:latin typeface="Agency FB" panose="020B0503020202020204" pitchFamily="34" charset="0"/>
            </a:endParaRPr>
          </a:p>
          <a:p>
            <a:r>
              <a:rPr lang="it-IT" sz="2800" dirty="0" smtClean="0">
                <a:latin typeface="Agency FB" panose="020B0503020202020204" pitchFamily="34" charset="0"/>
              </a:rPr>
              <a:t>Università degli Studi della Campania Luigi Vanvitelli</a:t>
            </a:r>
          </a:p>
          <a:p>
            <a:r>
              <a:rPr lang="it-IT" sz="2800" dirty="0" smtClean="0">
                <a:latin typeface="Agency FB" panose="020B0503020202020204" pitchFamily="34" charset="0"/>
              </a:rPr>
              <a:t>Corso di laurea triennale in Matematica, </a:t>
            </a:r>
            <a:r>
              <a:rPr lang="it-IT" sz="2800" dirty="0" err="1" smtClean="0">
                <a:latin typeface="Agency FB" panose="020B0503020202020204" pitchFamily="34" charset="0"/>
              </a:rPr>
              <a:t>a.a</a:t>
            </a:r>
            <a:r>
              <a:rPr lang="it-IT" sz="2800" dirty="0" smtClean="0">
                <a:latin typeface="Agency FB" panose="020B0503020202020204" pitchFamily="34" charset="0"/>
              </a:rPr>
              <a:t>. 2016/2017</a:t>
            </a:r>
            <a:endParaRPr lang="it-IT" sz="2800" dirty="0">
              <a:latin typeface="Agency FB" panose="020B0503020202020204" pitchFamily="34" charset="0"/>
            </a:endParaRPr>
          </a:p>
          <a:p>
            <a:r>
              <a:rPr lang="it-IT" sz="2800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Maria Luisa Feola A34000090</a:t>
            </a:r>
            <a:endParaRPr lang="it-IT" sz="28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 rot="16200000" flipH="1">
            <a:off x="7805851" y="-995850"/>
            <a:ext cx="2582252" cy="5895975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/>
          <p:cNvSpPr/>
          <p:nvPr/>
        </p:nvSpPr>
        <p:spPr>
          <a:xfrm rot="5400000">
            <a:off x="1783370" y="-1055189"/>
            <a:ext cx="2582252" cy="6014653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10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8736091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0" y="6610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Apprendimento supervisionato	        Apprendimento non supervisionato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85094" y="1010143"/>
                <a:ext cx="6081821" cy="186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it-IT" sz="23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Training set con coppie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sub>
                        </m:sSub>
                      </m:e>
                    </m:d>
                    <m:r>
                      <a:rPr lang="it-IT" sz="23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il k-esimo ingresso e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k-esima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</a:t>
                </a:r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desiderata.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𝑦</m:t>
                        </m:r>
                      </m:e>
                      <m:sub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𝑘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l’uscita reale</a:t>
                </a:r>
              </a:p>
              <a:p>
                <a:r>
                  <a:rPr lang="it-IT" sz="23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OBIETTIVO 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</a:t>
                </a:r>
                <a:r>
                  <a:rPr lang="it-IT" sz="23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𝐾</m:t>
                        </m:r>
                      </m:sub>
                    </m:sSub>
                    <m:r>
                      <a:rPr lang="it-IT" sz="23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≃</m:t>
                    </m:r>
                    <m:sSub>
                      <m:sSubPr>
                        <m:ctrlPr>
                          <a:rPr lang="it-IT" sz="23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𝑌</m:t>
                        </m:r>
                      </m:e>
                      <m:sub>
                        <m:r>
                          <a:rPr lang="it-IT" sz="23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𝑑𝑘</m:t>
                        </m:r>
                      </m:sub>
                    </m:sSub>
                  </m:oMath>
                </a14:m>
                <a:endParaRPr lang="it-IT" sz="23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4" y="1010143"/>
                <a:ext cx="6081821" cy="1862048"/>
              </a:xfrm>
              <a:prstGeom prst="rect">
                <a:avLst/>
              </a:prstGeom>
              <a:blipFill>
                <a:blip r:embed="rId8"/>
                <a:stretch>
                  <a:fillRect l="-1503" r="-1202"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" y="3371545"/>
            <a:ext cx="5447386" cy="2321837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6234081" y="1010143"/>
            <a:ext cx="5991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Viene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fornito solo il training set senza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precisare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uscite,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rete </a:t>
            </a:r>
            <a:r>
              <a:rPr lang="it-IT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modiﬁca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 pesi autonomamente quindi si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auto-organizza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20" y="3637800"/>
            <a:ext cx="5315490" cy="1436399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855917" y="5828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11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171843570"/>
              </p:ext>
            </p:extLst>
          </p:nvPr>
        </p:nvGraphicFramePr>
        <p:xfrm>
          <a:off x="200022" y="718708"/>
          <a:ext cx="11791951" cy="540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00024" y="722753"/>
                <a:ext cx="601003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it-IT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Delta </a:t>
                </a:r>
                <a:r>
                  <a:rPr lang="it-IT" sz="2400" b="1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rule</a:t>
                </a:r>
                <a:endParaRPr lang="it-IT" sz="24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vettore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ingressi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vettore pesi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ingresso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ottenuta,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uscita desiderata</a:t>
                </a:r>
              </a:p>
              <a:p>
                <a:pPr lvl="0"/>
                <a:r>
                  <a:rPr lang="it-IT" sz="2000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Errore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nessuna modifica dei pesi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      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learning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rate</a:t>
                </a:r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" y="722753"/>
                <a:ext cx="6010039" cy="2893100"/>
              </a:xfrm>
              <a:prstGeom prst="rect">
                <a:avLst/>
              </a:prstGeom>
              <a:blipFill>
                <a:blip r:embed="rId8"/>
                <a:stretch>
                  <a:fillRect l="-1116" t="-14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129339" y="722751"/>
                <a:ext cx="59055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Discesa del gradiente</a:t>
                </a:r>
              </a:p>
              <a:p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eccanismo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</a:t>
                </a:r>
                <a:r>
                  <a:rPr lang="it-IT" sz="2000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controllo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sequenza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</a:t>
                </a:r>
                <a:r>
                  <a:rPr lang="it-IT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modiﬁche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ai pesi sinaptici del neurone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scelta di pesi che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minimizzano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funzione errore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Ricerca guidata in modo proporzionale da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gradiente della funzione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endParaRPr lang="it-IT" sz="20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Si avrà	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9" y="722751"/>
                <a:ext cx="5905500" cy="2308324"/>
              </a:xfrm>
              <a:prstGeom prst="rect">
                <a:avLst/>
              </a:prstGeom>
              <a:blipFill>
                <a:blip r:embed="rId9"/>
                <a:stretch>
                  <a:fillRect l="-1032" t="-1852" r="-2786" b="-39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86489" y="3472497"/>
                <a:ext cx="5799986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Hebbian</a:t>
                </a:r>
                <a:endParaRPr lang="it-IT" sz="2400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vettore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ingressi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vettore pesi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-esimo ingresso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uscita ottenuta,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uscita desiderata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nessuna modifica dei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pesi</a:t>
                </a:r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</a:t>
                </a: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0"/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allora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endParaRPr lang="it-IT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89" y="3472497"/>
                <a:ext cx="5799986" cy="3170099"/>
              </a:xfrm>
              <a:prstGeom prst="rect">
                <a:avLst/>
              </a:prstGeom>
              <a:blipFill>
                <a:blip r:embed="rId10"/>
                <a:stretch>
                  <a:fillRect l="-1157" t="-1346" r="-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6176727" y="3472497"/>
                <a:ext cx="5858110" cy="291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Competitivo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Competizione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tra i neuroni di uscita di una rete neurale per attivarsi in seguito ad uno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stimolo,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può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attivarsi un solo neurone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  <a:sym typeface="Wingdings" panose="05000000000000000000" pitchFamily="2" charset="2"/>
                  </a:rPr>
                  <a:t> </a:t>
                </a:r>
                <a:r>
                  <a:rPr lang="it-IT" sz="2000" dirty="0" err="1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winners-takes-all</a:t>
                </a:r>
                <a:endParaRPr lang="it-IT" sz="2000" dirty="0">
                  <a:solidFill>
                    <a:schemeClr val="accent2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Neurone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input netto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più alto per un dato input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000" b="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r>
                  <a:rPr lang="it-IT" sz="20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r>
                  <a:rPr lang="it-IT" sz="20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altrimenti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27" y="3472497"/>
                <a:ext cx="5858110" cy="2917786"/>
              </a:xfrm>
              <a:prstGeom prst="rect">
                <a:avLst/>
              </a:prstGeom>
              <a:blipFill>
                <a:blip r:embed="rId11"/>
                <a:stretch>
                  <a:fillRect l="-1041" t="-1464" r="-2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648077746"/>
              </p:ext>
            </p:extLst>
          </p:nvPr>
        </p:nvGraphicFramePr>
        <p:xfrm>
          <a:off x="136235" y="627797"/>
          <a:ext cx="11928386" cy="562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136235" y="1220962"/>
            <a:ext cx="39342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Memoria associativa</a:t>
            </a:r>
          </a:p>
          <a:p>
            <a:pPr lvl="0"/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Fase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memorizzazione: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rete addestrata per memorizzare ed associare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0"/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it-IT" sz="1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Fase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richiamo: si richiama dalla rete un pattern memorizzato a seguito della presentazione di una versione parziale o distorta di un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 chiave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070442" y="1220962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Riconoscimento pattern</a:t>
            </a: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Dallo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spazio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dei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dati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estratte le </a:t>
            </a:r>
            <a:r>
              <a:rPr lang="it-IT" sz="19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pattern deve rispettare.</a:t>
            </a: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Trasformazione dal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 x 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 punto y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n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ello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spazio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delle caratteristiche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19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Classiﬁcazione</a:t>
            </a:r>
            <a:r>
              <a:rPr lang="it-IT" sz="1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mappante </a:t>
            </a:r>
            <a:r>
              <a:rPr lang="it-IT" sz="1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dal punto y ad una regione dello </a:t>
            </a:r>
            <a:r>
              <a:rPr lang="it-IT" sz="19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spazio </a:t>
            </a:r>
            <a:r>
              <a:rPr lang="it-IT" sz="19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decisionale.</a:t>
            </a:r>
            <a:endParaRPr lang="it-IT" sz="19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8172166" y="1220962"/>
                <a:ext cx="3892455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Approssimazione di funzioni</a:t>
                </a:r>
              </a:p>
              <a:p>
                <a:endParaRPr lang="it-IT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𝑓</m:t>
                    </m:r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rappresentazione non lineare input/output,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it-IT" sz="1900" i="1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b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900" i="1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insieme di esempi per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𝑖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=1, 2…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𝑛</m:t>
                    </m:r>
                  </m:oMath>
                </a14:m>
                <a:endParaRPr lang="it-IT" sz="19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Creare </a:t>
                </a:r>
                <a:r>
                  <a:rPr lang="it-IT" sz="19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una rete capace di generare una rappresentazione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𝐹</m:t>
                    </m:r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19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quanto </a:t>
                </a:r>
                <a:r>
                  <a:rPr lang="it-IT" sz="1900" b="1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più vicina </a:t>
                </a:r>
                <a:r>
                  <a:rPr lang="it-IT" sz="19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alla funzione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𝑓</m:t>
                    </m:r>
                  </m:oMath>
                </a14:m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endParaRPr lang="it-IT" sz="19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1900" b="1" dirty="0" smtClean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Condizione</a:t>
                </a:r>
                <a:r>
                  <a:rPr lang="it-IT" sz="19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t-IT" sz="19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𝐹</m:t>
                        </m:r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−</m:t>
                        </m:r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𝑓</m:t>
                        </m:r>
                        <m:d>
                          <m:dPr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it-IT" sz="19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&lt;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t-IT" sz="19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dPr>
                          <m:e>
                            <m:r>
                              <a:rPr lang="it-IT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8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, </m:t>
                    </m:r>
                    <m:r>
                      <a:rPr lang="it-IT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∀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</m:oMath>
                </a14:m>
                <a:endParaRPr lang="it-IT" sz="19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66" y="1220962"/>
                <a:ext cx="3892455" cy="4478149"/>
              </a:xfrm>
              <a:prstGeom prst="rect">
                <a:avLst/>
              </a:prstGeom>
              <a:blipFill>
                <a:blip r:embed="rId8"/>
                <a:stretch>
                  <a:fillRect l="-1567" t="-680" r="-157" b="-148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in giù 10"/>
          <p:cNvSpPr/>
          <p:nvPr/>
        </p:nvSpPr>
        <p:spPr>
          <a:xfrm>
            <a:off x="1878749" y="2969798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/>
          <p:cNvSpPr/>
          <p:nvPr/>
        </p:nvSpPr>
        <p:spPr>
          <a:xfrm>
            <a:off x="5871410" y="2969798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/>
          <p:cNvSpPr/>
          <p:nvPr/>
        </p:nvSpPr>
        <p:spPr>
          <a:xfrm>
            <a:off x="5871410" y="4698123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/>
          <p:cNvSpPr/>
          <p:nvPr/>
        </p:nvSpPr>
        <p:spPr>
          <a:xfrm>
            <a:off x="9893803" y="2969798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/>
          <p:cNvSpPr/>
          <p:nvPr/>
        </p:nvSpPr>
        <p:spPr>
          <a:xfrm>
            <a:off x="9895917" y="4698123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5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2582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di </a:t>
            </a:r>
            <a:r>
              <a:rPr lang="it-IT" sz="28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874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Presentate nel 1982 dal fisico John Joseph </a:t>
            </a:r>
            <a:r>
              <a:rPr lang="it-IT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nell’articolo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 networks and physical systems with emergent collective computational abilities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”.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686184112"/>
              </p:ext>
            </p:extLst>
          </p:nvPr>
        </p:nvGraphicFramePr>
        <p:xfrm>
          <a:off x="0" y="108627"/>
          <a:ext cx="12192000" cy="5512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452577701"/>
              </p:ext>
            </p:extLst>
          </p:nvPr>
        </p:nvGraphicFramePr>
        <p:xfrm>
          <a:off x="-32085" y="4364182"/>
          <a:ext cx="9767456" cy="1821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332509" y="399485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Principali utilizzi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36768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14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ma 10"/>
              <p:cNvGraphicFramePr/>
              <p:nvPr>
                <p:extLst>
                  <p:ext uri="{D42A27DB-BD31-4B8C-83A1-F6EECF244321}">
                    <p14:modId xmlns:p14="http://schemas.microsoft.com/office/powerpoint/2010/main" val="1513163334"/>
                  </p:ext>
                </p:extLst>
              </p:nvPr>
            </p:nvGraphicFramePr>
            <p:xfrm>
              <a:off x="-3876599" y="673768"/>
              <a:ext cx="11913450" cy="54893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Diagramma 10"/>
              <p:cNvGraphicFramePr/>
              <p:nvPr>
                <p:extLst>
                  <p:ext uri="{D42A27DB-BD31-4B8C-83A1-F6EECF244321}">
                    <p14:modId xmlns:p14="http://schemas.microsoft.com/office/powerpoint/2010/main" val="1513163334"/>
                  </p:ext>
                </p:extLst>
              </p:nvPr>
            </p:nvGraphicFramePr>
            <p:xfrm>
              <a:off x="-3876599" y="673768"/>
              <a:ext cx="11913450" cy="54893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2" name="Diagramma 11"/>
          <p:cNvGraphicFramePr/>
          <p:nvPr>
            <p:extLst>
              <p:ext uri="{D42A27DB-BD31-4B8C-83A1-F6EECF244321}">
                <p14:modId xmlns:p14="http://schemas.microsoft.com/office/powerpoint/2010/main" val="3916343430"/>
              </p:ext>
            </p:extLst>
          </p:nvPr>
        </p:nvGraphicFramePr>
        <p:xfrm>
          <a:off x="3990108" y="162376"/>
          <a:ext cx="8093486" cy="367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7011104" y="641684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 lavora?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7419741" y="3201697"/>
                <a:ext cx="16083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41" y="3201697"/>
                <a:ext cx="16083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/>
          <p:cNvSpPr/>
          <p:nvPr/>
        </p:nvSpPr>
        <p:spPr>
          <a:xfrm>
            <a:off x="6957579" y="2791975"/>
            <a:ext cx="2431745" cy="1219555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154905" y="4315327"/>
            <a:ext cx="803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stato stabile può essere visto come un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attrattore 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 gli stati iniziali vicini ad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esso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568710" y="5502521"/>
            <a:ext cx="7475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fare 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modo che certi stati siano appresi come stabili e con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modifiche 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opportune sui pesi siano resi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attrattori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Freccia in giù 17"/>
          <p:cNvSpPr/>
          <p:nvPr/>
        </p:nvSpPr>
        <p:spPr>
          <a:xfrm>
            <a:off x="8119949" y="5032532"/>
            <a:ext cx="373144" cy="43112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0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15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56896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istema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dinamico non lineare che evolve verso una </a:t>
            </a:r>
            <a:r>
              <a:rPr lang="it-IT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conﬁgurazione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stabile.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65824069"/>
              </p:ext>
            </p:extLst>
          </p:nvPr>
        </p:nvGraphicFramePr>
        <p:xfrm>
          <a:off x="-184484" y="1369309"/>
          <a:ext cx="12192000" cy="202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reccia curva 12"/>
          <p:cNvSpPr/>
          <p:nvPr/>
        </p:nvSpPr>
        <p:spPr>
          <a:xfrm rot="16200000" flipH="1">
            <a:off x="1971897" y="1165389"/>
            <a:ext cx="403615" cy="689810"/>
          </a:xfrm>
          <a:prstGeom prst="ben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-13301" y="3481029"/>
                <a:ext cx="122053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 smtClean="0"/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In generale…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Ad una condizione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equilibrio stabile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di un sistema dinamico corrisponde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 </a:t>
                </a:r>
                <a:r>
                  <a:rPr lang="it-IT" sz="2000" b="1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minimo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dell’energia posseduta dal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sistema. L’energia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del sistema viene espressa come una </a:t>
                </a:r>
                <a:r>
                  <a:rPr lang="it-IT" sz="2000" b="1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funzione di </a:t>
                </a:r>
                <a:r>
                  <a:rPr lang="it-IT" sz="2000" b="1" dirty="0" err="1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Lyapunov</a:t>
                </a:r>
                <a:r>
                  <a:rPr lang="it-IT" sz="2000" b="1" dirty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 err="1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veriﬁcante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il:</a:t>
                </a:r>
              </a:p>
              <a:p>
                <a:pPr algn="ctr"/>
                <a:r>
                  <a:rPr lang="it-IT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Teorema di </a:t>
                </a:r>
                <a:r>
                  <a:rPr lang="it-IT" sz="20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Lyapunov</a:t>
                </a:r>
                <a:r>
                  <a:rPr lang="it-IT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stato di equilibrio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è stabile se in un piccolo intorno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esiste una funzione scalare </a:t>
                </a:r>
                <a:r>
                  <a:rPr lang="it-IT" sz="2000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deﬁnita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positiva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𝑉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tale che la sua derivata rispetto al tempo è minore o uguale a 0 in quella regione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 algn="ctr"/>
                <a:r>
                  <a:rPr lang="it-IT" sz="20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	</a:t>
                </a:r>
              </a:p>
              <a:p>
                <a:pPr algn="ctr"/>
                <a:r>
                  <a:rPr lang="it-IT" sz="2000" b="1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FUNZIONE ENERGIA = FUNZIONE DI LYAPUNOV</a:t>
                </a:r>
                <a:endParaRPr lang="it-IT" sz="20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01" y="3481029"/>
                <a:ext cx="12205301" cy="3139321"/>
              </a:xfrm>
              <a:prstGeom prst="rect">
                <a:avLst/>
              </a:prstGeom>
              <a:blipFill>
                <a:blip r:embed="rId8"/>
                <a:stretch>
                  <a:fillRect l="-549" r="-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tangolo 15"/>
          <p:cNvSpPr/>
          <p:nvPr/>
        </p:nvSpPr>
        <p:spPr>
          <a:xfrm>
            <a:off x="2471629" y="1153865"/>
            <a:ext cx="27970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2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</a:t>
            </a:r>
            <a:r>
              <a:rPr lang="it-IT" sz="22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energia E</a:t>
            </a:r>
            <a:endParaRPr lang="it-IT" sz="2200" dirty="0"/>
          </a:p>
        </p:txBody>
      </p:sp>
      <p:sp>
        <p:nvSpPr>
          <p:cNvPr id="18" name="Freccia curva 17"/>
          <p:cNvSpPr/>
          <p:nvPr/>
        </p:nvSpPr>
        <p:spPr>
          <a:xfrm rot="5400000">
            <a:off x="5364803" y="1190712"/>
            <a:ext cx="403615" cy="689810"/>
          </a:xfrm>
          <a:prstGeom prst="ben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Freccia curva 19"/>
          <p:cNvSpPr/>
          <p:nvPr/>
        </p:nvSpPr>
        <p:spPr>
          <a:xfrm rot="10800000" flipH="1">
            <a:off x="1828799" y="3058335"/>
            <a:ext cx="403615" cy="380405"/>
          </a:xfrm>
          <a:prstGeom prst="ben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232414" y="3083658"/>
            <a:ext cx="785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Ipotesi 1: 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 dei pesi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simmetrica 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 diagonale principale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nulla</a:t>
            </a:r>
          </a:p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Ipotesi 2: aggiornamento asincrono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3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16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56147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Esempio rete di </a:t>
            </a:r>
            <a:r>
              <a:rPr lang="it-IT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discreta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0" y="964254"/>
                <a:ext cx="6464968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Ogni neurone può assumere due stati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 </a:t>
                </a:r>
              </a:p>
              <a:p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Lo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stato di </a:t>
                </a:r>
                <a:r>
                  <a:rPr lang="it-IT" sz="2000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un neurone </a:t>
                </a: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ad un certo istante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è determinato da una formula di attivazione binaria</a:t>
                </a:r>
              </a:p>
              <a:p>
                <a:r>
                  <a:rPr lang="it-IT" dirty="0"/>
                  <a:t> </a:t>
                </a:r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254"/>
                <a:ext cx="6464968" cy="3265766"/>
              </a:xfrm>
              <a:prstGeom prst="rect">
                <a:avLst/>
              </a:prstGeom>
              <a:blipFill>
                <a:blip r:embed="rId2"/>
                <a:stretch>
                  <a:fillRect l="-943" t="-9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-10027" y="3998993"/>
                <a:ext cx="12192000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e la soglia di attivazione associata al neurone i-esimo</a:t>
                </a:r>
                <a:r>
                  <a:rPr lang="it-IT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  <a:endParaRPr lang="it-IT" sz="2000" dirty="0">
                  <a:effectLst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0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27" y="3998993"/>
                <a:ext cx="12192000" cy="833498"/>
              </a:xfrm>
              <a:prstGeom prst="rect">
                <a:avLst/>
              </a:prstGeom>
              <a:blipFill>
                <a:blip r:embed="rId3"/>
                <a:stretch>
                  <a:fillRect l="-500" t="-3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Diagramma 10"/>
              <p:cNvGraphicFramePr/>
              <p:nvPr>
                <p:extLst>
                  <p:ext uri="{D42A27DB-BD31-4B8C-83A1-F6EECF244321}">
                    <p14:modId xmlns:p14="http://schemas.microsoft.com/office/powerpoint/2010/main" val="2981543892"/>
                  </p:ext>
                </p:extLst>
              </p:nvPr>
            </p:nvGraphicFramePr>
            <p:xfrm>
              <a:off x="-396495" y="3998993"/>
              <a:ext cx="10884569" cy="29456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11" name="Diagramma 10"/>
              <p:cNvGraphicFramePr/>
              <p:nvPr>
                <p:extLst>
                  <p:ext uri="{D42A27DB-BD31-4B8C-83A1-F6EECF244321}">
                    <p14:modId xmlns:p14="http://schemas.microsoft.com/office/powerpoint/2010/main" val="2981543892"/>
                  </p:ext>
                </p:extLst>
              </p:nvPr>
            </p:nvGraphicFramePr>
            <p:xfrm>
              <a:off x="-396495" y="3998993"/>
              <a:ext cx="10884569" cy="29456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  <p:pic>
        <p:nvPicPr>
          <p:cNvPr id="13" name="Immagin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80" y="1411705"/>
            <a:ext cx="5071364" cy="2661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/>
              <p:cNvSpPr/>
              <p:nvPr/>
            </p:nvSpPr>
            <p:spPr>
              <a:xfrm>
                <a:off x="8610508" y="5287151"/>
                <a:ext cx="3387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08" y="5287151"/>
                <a:ext cx="33875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13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it-IT" sz="9300" dirty="0" smtClean="0">
                <a:latin typeface="Agency FB" panose="020B0503020202020204" pitchFamily="34" charset="0"/>
              </a:rPr>
              <a:t>Grazie per l’ansia</a:t>
            </a:r>
            <a:endParaRPr lang="it-IT" sz="93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04800" y="866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0" y="60727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neural</a:t>
            </a:r>
            <a:r>
              <a:rPr lang="it-IT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</a:t>
            </a:r>
          </a:p>
          <a:p>
            <a:pPr algn="just"/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137787733"/>
              </p:ext>
            </p:extLst>
          </p:nvPr>
        </p:nvGraphicFramePr>
        <p:xfrm>
          <a:off x="-1610435" y="1857538"/>
          <a:ext cx="9168296" cy="34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>
          <a:xfrm>
            <a:off x="9448074" y="6492874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endParaRPr lang="it-IT" sz="1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Segnaposto data 22"/>
          <p:cNvSpPr>
            <a:spLocks noGrp="1"/>
          </p:cNvSpPr>
          <p:nvPr>
            <p:ph type="dt" sz="half" idx="10"/>
          </p:nvPr>
        </p:nvSpPr>
        <p:spPr>
          <a:xfrm>
            <a:off x="725" y="6492875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0" y="2157303"/>
            <a:ext cx="6629400" cy="165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0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Definizione formale </a:t>
            </a:r>
            <a:r>
              <a:rPr lang="it-IT" sz="2000" b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r>
              <a:rPr lang="it-IT" sz="20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sistema di calcolo costituito da una serie di semplici elementi di elaborazione, altamente interconnessi, che elaborano le informazioni attraverso il loro stato dinamico rispondendo agli input esterni</a:t>
            </a:r>
            <a:r>
              <a:rPr lang="it-IT" sz="200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it-IT" sz="20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» (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Dr. Robert </a:t>
            </a:r>
            <a:r>
              <a:rPr lang="it-IT" sz="20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Hecht</a:t>
            </a:r>
            <a:r>
              <a:rPr lang="it-IT" sz="20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-Nielsen)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0" y="402254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Riproduzione significativa del cervello umano: sistemi altamente paralleli costituiti da unità elementari dette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responsabili dello scambio di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informazioni.</a:t>
            </a:r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645073538"/>
              </p:ext>
            </p:extLst>
          </p:nvPr>
        </p:nvGraphicFramePr>
        <p:xfrm>
          <a:off x="3002507" y="4653342"/>
          <a:ext cx="6186985" cy="161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ma 31"/>
          <p:cNvGraphicFramePr/>
          <p:nvPr>
            <p:extLst>
              <p:ext uri="{D42A27DB-BD31-4B8C-83A1-F6EECF244321}">
                <p14:modId xmlns:p14="http://schemas.microsoft.com/office/powerpoint/2010/main" val="3728536616"/>
              </p:ext>
            </p:extLst>
          </p:nvPr>
        </p:nvGraphicFramePr>
        <p:xfrm>
          <a:off x="6469039" y="1975367"/>
          <a:ext cx="5570730" cy="162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0" y="1224476"/>
            <a:ext cx="12039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rete neurale </a:t>
            </a:r>
            <a:r>
              <a:rPr lang="it-IT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artiﬁciale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è un </a:t>
            </a:r>
            <a:r>
              <a:rPr lang="it-IT" sz="2400" b="1" dirty="0">
                <a:solidFill>
                  <a:srgbClr val="ED7D31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computazionale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costruito basandosi </a:t>
            </a:r>
            <a:r>
              <a:rPr lang="it-IT" sz="24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 processi </a:t>
            </a:r>
            <a:r>
              <a:rPr lang="it-IT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biologici naturali.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9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652989"/>
            <a:ext cx="91985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basi per lo studio di tali reti furono poste dallo psichiatra W.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McCulloch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 dal matematico W.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Pitts</a:t>
            </a:r>
            <a:r>
              <a:rPr lang="it-IT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Riuscirono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riprodurre una rete neurale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utilizzando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semplici circuiti elettrici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collegati tra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loro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Nel loro lavoro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logical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calculus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immanent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nervous</a:t>
            </a:r>
            <a:r>
              <a:rPr lang="it-IT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compare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primo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it-IT" sz="28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78" y="652989"/>
            <a:ext cx="2130220" cy="2130220"/>
          </a:xfrm>
          <a:prstGeom prst="rect">
            <a:avLst/>
          </a:prstGeom>
          <a:ln w="53975">
            <a:solidFill>
              <a:schemeClr val="tx1">
                <a:alpha val="98000"/>
              </a:schemeClr>
            </a:solidFill>
          </a:ln>
          <a:effectLst>
            <a:softEdge rad="76200"/>
          </a:effectLst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>
          <a:xfrm>
            <a:off x="9448800" y="6472654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>
          <a:xfrm>
            <a:off x="0" y="6496382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9" y="2783209"/>
            <a:ext cx="4829778" cy="1726929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5188467" y="2851125"/>
            <a:ext cx="682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1958 : Frank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Rosenblatt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introdusse il </a:t>
            </a:r>
            <a:r>
              <a:rPr lang="it-IT" sz="24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Primo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schema di rete neurale con lo scopo di fornire un’interpretazione dell’organizzazione generale delle reti neurali attraverso un modello matematico.</a:t>
            </a:r>
          </a:p>
          <a:p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76719" y="47153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Limiti operativi: incapacità di risolvere tutte le classi di problemi 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Connettore 4 20"/>
          <p:cNvCxnSpPr/>
          <p:nvPr/>
        </p:nvCxnSpPr>
        <p:spPr>
          <a:xfrm>
            <a:off x="176719" y="5077773"/>
            <a:ext cx="4422576" cy="818370"/>
          </a:xfrm>
          <a:prstGeom prst="bentConnector3">
            <a:avLst>
              <a:gd name="adj1" fmla="val 4675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074460" y="5525085"/>
            <a:ext cx="252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uperati da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654094" y="5652314"/>
            <a:ext cx="3454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Layers</a:t>
            </a: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Perceptron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7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655091"/>
            <a:ext cx="1219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Applicazioni delle reti neurali artificiali</a:t>
            </a:r>
          </a:p>
          <a:p>
            <a:endParaRPr lang="it-IT" dirty="0" smtClean="0"/>
          </a:p>
          <a:p>
            <a:r>
              <a:rPr lang="it-IT" dirty="0" smtClean="0"/>
              <a:t>			Problemi che presuppongono individuazione di legami</a:t>
            </a:r>
            <a:r>
              <a:rPr lang="it-IT" b="1" dirty="0" smtClean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ingresso </a:t>
            </a:r>
            <a:r>
              <a:rPr lang="it-IT" dirty="0" smtClean="0"/>
              <a:t>–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uscita</a:t>
            </a:r>
            <a:r>
              <a:rPr lang="it-IT" b="1" dirty="0" smtClean="0"/>
              <a:t> </a:t>
            </a:r>
          </a:p>
          <a:p>
            <a:endParaRPr lang="it-IT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367423534"/>
              </p:ext>
            </p:extLst>
          </p:nvPr>
        </p:nvGraphicFramePr>
        <p:xfrm>
          <a:off x="0" y="2106757"/>
          <a:ext cx="10895462" cy="31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141851"/>
              </p:ext>
            </p:extLst>
          </p:nvPr>
        </p:nvGraphicFramePr>
        <p:xfrm>
          <a:off x="7680242" y="2106757"/>
          <a:ext cx="4091296" cy="34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26249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Composto dai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neuroni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cellule nervose strettamente connesse tra loro attraverso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collegamenti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che formano la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rete neurale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555984" y="2589274"/>
            <a:ext cx="5061536" cy="330785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8" y="2687032"/>
            <a:ext cx="4807527" cy="31521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0" y="17079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Ogni neurone</a:t>
            </a:r>
          </a:p>
          <a:p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svolge attività:							è formato da:</a:t>
            </a:r>
          </a:p>
          <a:p>
            <a:endParaRPr lang="it-IT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006099897"/>
              </p:ext>
            </p:extLst>
          </p:nvPr>
        </p:nvGraphicFramePr>
        <p:xfrm>
          <a:off x="-1" y="2577654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1824644238"/>
              </p:ext>
            </p:extLst>
          </p:nvPr>
        </p:nvGraphicFramePr>
        <p:xfrm>
          <a:off x="8763020" y="2591508"/>
          <a:ext cx="3428980" cy="360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-1" y="5869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 sistema nervoso umano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Connettore 4 26"/>
          <p:cNvCxnSpPr/>
          <p:nvPr/>
        </p:nvCxnSpPr>
        <p:spPr>
          <a:xfrm>
            <a:off x="7135091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/>
          <p:cNvCxnSpPr/>
          <p:nvPr/>
        </p:nvCxnSpPr>
        <p:spPr>
          <a:xfrm flipH="1">
            <a:off x="3671428" y="1973943"/>
            <a:ext cx="1355424" cy="33376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295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Modello formale di un neurone artificiale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730095" y="5035171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>
              <a:latin typeface="Blackadder ITC" panose="04020505051007020D02" pitchFamily="8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ma 13"/>
              <p:cNvGraphicFramePr/>
              <p:nvPr>
                <p:extLst>
                  <p:ext uri="{D42A27DB-BD31-4B8C-83A1-F6EECF244321}">
                    <p14:modId xmlns:p14="http://schemas.microsoft.com/office/powerpoint/2010/main" val="2332832761"/>
                  </p:ext>
                </p:extLst>
              </p:nvPr>
            </p:nvGraphicFramePr>
            <p:xfrm>
              <a:off x="0" y="679659"/>
              <a:ext cx="12192000" cy="56795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it-IT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80" y="4572282"/>
                <a:ext cx="3717015" cy="1279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730095" y="4122013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finale</a:t>
            </a:r>
            <a:endParaRPr lang="it-IT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" y="3545307"/>
            <a:ext cx="5890256" cy="26526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583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637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Attivazione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Connettore 4 12"/>
          <p:cNvCxnSpPr/>
          <p:nvPr/>
        </p:nvCxnSpPr>
        <p:spPr>
          <a:xfrm>
            <a:off x="7058390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4 16"/>
          <p:cNvCxnSpPr/>
          <p:nvPr/>
        </p:nvCxnSpPr>
        <p:spPr>
          <a:xfrm flipH="1">
            <a:off x="4378027" y="988732"/>
            <a:ext cx="692727" cy="42003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0" y="1235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	 </a:t>
            </a:r>
            <a:r>
              <a:rPr lang="it-IT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Sincrona				    Asincrona	 </a:t>
            </a:r>
            <a:endParaRPr lang="it-IT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3632336277"/>
              </p:ext>
            </p:extLst>
          </p:nvPr>
        </p:nvGraphicFramePr>
        <p:xfrm>
          <a:off x="0" y="476657"/>
          <a:ext cx="12192000" cy="42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ttangolo 19"/>
          <p:cNvSpPr/>
          <p:nvPr/>
        </p:nvSpPr>
        <p:spPr>
          <a:xfrm>
            <a:off x="0" y="3467693"/>
            <a:ext cx="12192000" cy="73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</a:t>
            </a: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di attivazione</a:t>
            </a:r>
            <a:r>
              <a:rPr lang="it-IT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determina il tipo di risposta che un neurone è in grado di </a:t>
            </a:r>
            <a:r>
              <a:rPr lang="it-IT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emettere in funzione del livello di attivazione. </a:t>
            </a:r>
            <a:endParaRPr lang="it-IT" sz="12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4156334"/>
            <a:ext cx="10315575" cy="1734206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0" y="5705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	    </a:t>
            </a:r>
            <a:r>
              <a:rPr lang="it-IT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Funzione a gradino	  Funzione lineare          Funzione lineare a tratti       Funzione </a:t>
            </a:r>
            <a:r>
              <a:rPr lang="it-IT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sigmoide</a:t>
            </a:r>
            <a:endParaRPr lang="it-IT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55906185"/>
              </p:ext>
            </p:extLst>
          </p:nvPr>
        </p:nvGraphicFramePr>
        <p:xfrm>
          <a:off x="256674" y="2342385"/>
          <a:ext cx="12192000" cy="352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" y="6278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Architettura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1118965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Caratterizzata da: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strati di sinapsi;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presenti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</a:p>
          <a:p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• numero di neuroni nell’</a:t>
            </a:r>
            <a:r>
              <a:rPr lang="it-IT" sz="2400" b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layer</a:t>
            </a:r>
            <a:r>
              <a:rPr lang="it-IT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75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>
          <a:xfrm>
            <a:off x="6946232" y="1301991"/>
            <a:ext cx="4732421" cy="46974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17475">
            <a:gradFill flip="none" rotWithShape="1">
              <a:gsLst>
                <a:gs pos="0">
                  <a:schemeClr val="accent3">
                    <a:lumMod val="5000"/>
                    <a:lumOff val="95000"/>
                    <a:alpha val="7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0" y="6504403"/>
            <a:ext cx="2743200" cy="365125"/>
          </a:xfrm>
        </p:spPr>
        <p:txBody>
          <a:bodyPr/>
          <a:lstStyle/>
          <a:p>
            <a:r>
              <a:rPr lang="it-IT" sz="1600" smtClean="0">
                <a:solidFill>
                  <a:schemeClr val="tx1"/>
                </a:solidFill>
                <a:latin typeface="Agency FB" panose="020B0503020202020204" pitchFamily="34" charset="0"/>
              </a:rPr>
              <a:t>Maria Luisa Feola A34000090 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9448800" y="6504402"/>
            <a:ext cx="2743200" cy="365125"/>
          </a:xfrm>
        </p:spPr>
        <p:txBody>
          <a:bodyPr/>
          <a:lstStyle/>
          <a:p>
            <a:r>
              <a:rPr lang="it-IT" sz="1800" dirty="0">
                <a:solidFill>
                  <a:schemeClr val="tx1"/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038600" y="6504402"/>
            <a:ext cx="4114800" cy="365125"/>
          </a:xfrm>
        </p:spPr>
        <p:txBody>
          <a:bodyPr/>
          <a:lstStyle/>
          <a:p>
            <a:r>
              <a:rPr lang="it-IT" sz="1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Un'introduzione alle reti neurali e reti di </a:t>
            </a:r>
            <a:r>
              <a:rPr lang="it-IT" sz="16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Hopfield</a:t>
            </a:r>
            <a:endParaRPr lang="it-IT" sz="1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946232" y="1613670"/>
            <a:ext cx="473242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 reti neurali si ispirano al tratto caratteristico del sistema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nervoso, la capacità </a:t>
            </a:r>
            <a:r>
              <a:rPr lang="it-IT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 acquisire esperienza da esempi del mondo </a:t>
            </a:r>
            <a:r>
              <a:rPr lang="it-IT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reale.</a:t>
            </a:r>
          </a:p>
          <a:p>
            <a:pPr algn="ctr"/>
            <a:endParaRPr lang="it-I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Apprendimento</a:t>
            </a:r>
          </a:p>
          <a:p>
            <a:pPr algn="ctr"/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it-IT" sz="24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it-IT" sz="24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</a:t>
            </a:r>
            <a:endParaRPr lang="it-IT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9120297" y="3783495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104328849"/>
              </p:ext>
            </p:extLst>
          </p:nvPr>
        </p:nvGraphicFramePr>
        <p:xfrm>
          <a:off x="441912" y="4288858"/>
          <a:ext cx="6006614" cy="120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0" y="6384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Addestramento e paradigmi </a:t>
            </a:r>
            <a:endParaRPr lang="it-IT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3597708763"/>
              </p:ext>
            </p:extLst>
          </p:nvPr>
        </p:nvGraphicFramePr>
        <p:xfrm>
          <a:off x="389080" y="561217"/>
          <a:ext cx="6308299" cy="371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Freccia in giù 11"/>
          <p:cNvSpPr/>
          <p:nvPr/>
        </p:nvSpPr>
        <p:spPr>
          <a:xfrm>
            <a:off x="9117148" y="4899704"/>
            <a:ext cx="449179" cy="490238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1361</Words>
  <Application>Microsoft Office PowerPoint</Application>
  <PresentationFormat>Widescreen</PresentationFormat>
  <Paragraphs>271</Paragraphs>
  <Slides>19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9" baseType="lpstr">
      <vt:lpstr>Arial Unicode MS</vt:lpstr>
      <vt:lpstr>Agency FB</vt:lpstr>
      <vt:lpstr>Arial</vt:lpstr>
      <vt:lpstr>Blackadder ITC</vt:lpstr>
      <vt:lpstr>Calibri</vt:lpstr>
      <vt:lpstr>Calibri Light</vt:lpstr>
      <vt:lpstr>Cambria Math</vt:lpstr>
      <vt:lpstr>Times New Roman</vt:lpstr>
      <vt:lpstr>Wingdings</vt:lpstr>
      <vt:lpstr>Tema di Office</vt:lpstr>
      <vt:lpstr>Un’introduzione alle reti neurali e reti di Hopfield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l’ansia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Un’introduzione alle reti neurali e reti di Hopfield</dc:title>
  <dc:creator>Maria Luisa Feola</dc:creator>
  <cp:lastModifiedBy>Maria Luisa Feola</cp:lastModifiedBy>
  <cp:revision>188</cp:revision>
  <dcterms:created xsi:type="dcterms:W3CDTF">2017-05-03T19:01:12Z</dcterms:created>
  <dcterms:modified xsi:type="dcterms:W3CDTF">2017-05-14T23:07:20Z</dcterms:modified>
</cp:coreProperties>
</file>