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  <p:sldId id="270" r:id="rId9"/>
    <p:sldId id="269" r:id="rId10"/>
    <p:sldId id="271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sa Feola" initials="MLF" lastIdx="0" clrIdx="0">
    <p:extLst>
      <p:ext uri="{19B8F6BF-5375-455C-9EA6-DF929625EA0E}">
        <p15:presenceInfo xmlns:p15="http://schemas.microsoft.com/office/powerpoint/2012/main" userId="94cee1ff5ca652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7" d="100"/>
          <a:sy n="67" d="100"/>
        </p:scale>
        <p:origin x="1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EB20D-7604-4652-8ED6-9CD334BC3CB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CED1F57D-018F-4B9D-994F-61E13E15363D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99B5CB-271A-4D70-AC1D-2BE783F2A6E4}" type="parTrans" cxnId="{B3EDFCF7-FEDA-47E8-A974-CF6CF6338982}">
      <dgm:prSet/>
      <dgm:spPr/>
      <dgm:t>
        <a:bodyPr/>
        <a:lstStyle/>
        <a:p>
          <a:endParaRPr lang="it-IT"/>
        </a:p>
      </dgm:t>
    </dgm:pt>
    <dgm:pt modelId="{D49F28D9-0EB2-4291-A5D9-3F4DE6955C62}" type="sibTrans" cxnId="{B3EDFCF7-FEDA-47E8-A974-CF6CF6338982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D821DC1-79D8-4A26-9615-05C47888215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481409-4424-4DEA-9D34-FC346BE241F2}" type="parTrans" cxnId="{AFC08973-EB6D-4644-B06F-CF37FCF7D93D}">
      <dgm:prSet/>
      <dgm:spPr/>
      <dgm:t>
        <a:bodyPr/>
        <a:lstStyle/>
        <a:p>
          <a:endParaRPr lang="it-IT"/>
        </a:p>
      </dgm:t>
    </dgm:pt>
    <dgm:pt modelId="{D9970412-1BDA-411A-81F0-FBFECDA5968F}" type="sibTrans" cxnId="{AFC08973-EB6D-4644-B06F-CF37FCF7D93D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09ABF75B-48BF-418F-AB89-0D8080D4E72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834467-9FAD-43DE-AC69-DC1301B7A1E4}" type="parTrans" cxnId="{B3AE2C9B-6E7A-4700-8F7B-F00581F3C467}">
      <dgm:prSet/>
      <dgm:spPr/>
      <dgm:t>
        <a:bodyPr/>
        <a:lstStyle/>
        <a:p>
          <a:endParaRPr lang="it-IT"/>
        </a:p>
      </dgm:t>
    </dgm:pt>
    <dgm:pt modelId="{94970C88-4D5B-4E6D-8EF2-E872DECFF6D9}" type="sibTrans" cxnId="{B3AE2C9B-6E7A-4700-8F7B-F00581F3C467}">
      <dgm:prSet/>
      <dgm:spPr/>
      <dgm:t>
        <a:bodyPr/>
        <a:lstStyle/>
        <a:p>
          <a:endParaRPr lang="it-IT"/>
        </a:p>
      </dgm:t>
    </dgm:pt>
    <dgm:pt modelId="{D288F1FC-F92A-453B-BC17-F37338FB2BBF}" type="pres">
      <dgm:prSet presAssocID="{2B9EB20D-7604-4652-8ED6-9CD334BC3CB4}" presName="Name0" presStyleCnt="0">
        <dgm:presLayoutVars>
          <dgm:dir/>
          <dgm:resizeHandles val="exact"/>
        </dgm:presLayoutVars>
      </dgm:prSet>
      <dgm:spPr/>
    </dgm:pt>
    <dgm:pt modelId="{C39C44DF-5AE8-45E2-8128-03E26C7C90AD}" type="pres">
      <dgm:prSet presAssocID="{CED1F57D-018F-4B9D-994F-61E13E15363D}" presName="node" presStyleLbl="node1" presStyleIdx="0" presStyleCnt="3" custScaleX="33193" custScaleY="28910" custLinFactNeighborX="593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A5FA4-F7C5-4A91-99C5-B6085E7F2492}" type="pres">
      <dgm:prSet presAssocID="{D49F28D9-0EB2-4291-A5D9-3F4DE6955C62}" presName="sibTrans" presStyleLbl="sibTrans2D1" presStyleIdx="0" presStyleCnt="2" custScaleX="56902" custScaleY="41081"/>
      <dgm:spPr/>
      <dgm:t>
        <a:bodyPr/>
        <a:lstStyle/>
        <a:p>
          <a:endParaRPr lang="it-IT"/>
        </a:p>
      </dgm:t>
    </dgm:pt>
    <dgm:pt modelId="{DAD2FF1A-7904-4179-BD17-5627738421E9}" type="pres">
      <dgm:prSet presAssocID="{D49F28D9-0EB2-4291-A5D9-3F4DE6955C62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1179C03B-574C-4AC1-BC54-69630429CE21}" type="pres">
      <dgm:prSet presAssocID="{3D821DC1-79D8-4A26-9615-05C478882156}" presName="node" presStyleLbl="node1" presStyleIdx="1" presStyleCnt="3" custScaleX="33193" custScaleY="289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4C7AE-74D3-489A-A0EF-20E6890CAEF4}" type="pres">
      <dgm:prSet presAssocID="{D9970412-1BDA-411A-81F0-FBFECDA5968F}" presName="sibTrans" presStyleLbl="sibTrans2D1" presStyleIdx="1" presStyleCnt="2" custScaleX="56902" custScaleY="41081"/>
      <dgm:spPr/>
      <dgm:t>
        <a:bodyPr/>
        <a:lstStyle/>
        <a:p>
          <a:endParaRPr lang="it-IT"/>
        </a:p>
      </dgm:t>
    </dgm:pt>
    <dgm:pt modelId="{CB1B9534-1482-457E-93FF-1309D71EB416}" type="pres">
      <dgm:prSet presAssocID="{D9970412-1BDA-411A-81F0-FBFECDA5968F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33E89268-0449-408C-BB3B-F05E7A15DF05}" type="pres">
      <dgm:prSet presAssocID="{09ABF75B-48BF-418F-AB89-0D8080D4E726}" presName="node" presStyleLbl="node1" presStyleIdx="2" presStyleCnt="3" custScaleX="33193" custScaleY="28910" custLinFactNeighborX="-62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9A1FAE4-C980-44FB-A907-C20879BF3848}" type="presOf" srcId="{D9970412-1BDA-411A-81F0-FBFECDA5968F}" destId="{8F84C7AE-74D3-489A-A0EF-20E6890CAEF4}" srcOrd="0" destOrd="0" presId="urn:microsoft.com/office/officeart/2005/8/layout/process1"/>
    <dgm:cxn modelId="{B3AE2C9B-6E7A-4700-8F7B-F00581F3C467}" srcId="{2B9EB20D-7604-4652-8ED6-9CD334BC3CB4}" destId="{09ABF75B-48BF-418F-AB89-0D8080D4E726}" srcOrd="2" destOrd="0" parTransId="{D4834467-9FAD-43DE-AC69-DC1301B7A1E4}" sibTransId="{94970C88-4D5B-4E6D-8EF2-E872DECFF6D9}"/>
    <dgm:cxn modelId="{1230B139-30E8-426D-9EA3-08D533C8735E}" type="presOf" srcId="{09ABF75B-48BF-418F-AB89-0D8080D4E726}" destId="{33E89268-0449-408C-BB3B-F05E7A15DF05}" srcOrd="0" destOrd="0" presId="urn:microsoft.com/office/officeart/2005/8/layout/process1"/>
    <dgm:cxn modelId="{9EDD2254-CB86-4130-B668-950954B12701}" type="presOf" srcId="{D49F28D9-0EB2-4291-A5D9-3F4DE6955C62}" destId="{DAD2FF1A-7904-4179-BD17-5627738421E9}" srcOrd="1" destOrd="0" presId="urn:microsoft.com/office/officeart/2005/8/layout/process1"/>
    <dgm:cxn modelId="{AB1E36AF-FFB5-46BD-885F-970E8B3D0EEF}" type="presOf" srcId="{2B9EB20D-7604-4652-8ED6-9CD334BC3CB4}" destId="{D288F1FC-F92A-453B-BC17-F37338FB2BBF}" srcOrd="0" destOrd="0" presId="urn:microsoft.com/office/officeart/2005/8/layout/process1"/>
    <dgm:cxn modelId="{AFC08973-EB6D-4644-B06F-CF37FCF7D93D}" srcId="{2B9EB20D-7604-4652-8ED6-9CD334BC3CB4}" destId="{3D821DC1-79D8-4A26-9615-05C478882156}" srcOrd="1" destOrd="0" parTransId="{A4481409-4424-4DEA-9D34-FC346BE241F2}" sibTransId="{D9970412-1BDA-411A-81F0-FBFECDA5968F}"/>
    <dgm:cxn modelId="{A3C394BE-7CFB-4E53-80A3-9092EA2951E5}" type="presOf" srcId="{D9970412-1BDA-411A-81F0-FBFECDA5968F}" destId="{CB1B9534-1482-457E-93FF-1309D71EB416}" srcOrd="1" destOrd="0" presId="urn:microsoft.com/office/officeart/2005/8/layout/process1"/>
    <dgm:cxn modelId="{B3EDFCF7-FEDA-47E8-A974-CF6CF6338982}" srcId="{2B9EB20D-7604-4652-8ED6-9CD334BC3CB4}" destId="{CED1F57D-018F-4B9D-994F-61E13E15363D}" srcOrd="0" destOrd="0" parTransId="{B999B5CB-271A-4D70-AC1D-2BE783F2A6E4}" sibTransId="{D49F28D9-0EB2-4291-A5D9-3F4DE6955C62}"/>
    <dgm:cxn modelId="{419BAD42-760B-4FC9-9B5E-42AD8B7E34D8}" type="presOf" srcId="{D49F28D9-0EB2-4291-A5D9-3F4DE6955C62}" destId="{271A5FA4-F7C5-4A91-99C5-B6085E7F2492}" srcOrd="0" destOrd="0" presId="urn:microsoft.com/office/officeart/2005/8/layout/process1"/>
    <dgm:cxn modelId="{E3EC68C8-4027-48C2-BE08-B01C2514FF25}" type="presOf" srcId="{CED1F57D-018F-4B9D-994F-61E13E15363D}" destId="{C39C44DF-5AE8-45E2-8128-03E26C7C90AD}" srcOrd="0" destOrd="0" presId="urn:microsoft.com/office/officeart/2005/8/layout/process1"/>
    <dgm:cxn modelId="{E9D253BE-5A5B-43A9-A9A1-F8FF077CDDF8}" type="presOf" srcId="{3D821DC1-79D8-4A26-9615-05C478882156}" destId="{1179C03B-574C-4AC1-BC54-69630429CE21}" srcOrd="0" destOrd="0" presId="urn:microsoft.com/office/officeart/2005/8/layout/process1"/>
    <dgm:cxn modelId="{B11C6338-5562-4AD4-AE42-A11689A44A40}" type="presParOf" srcId="{D288F1FC-F92A-453B-BC17-F37338FB2BBF}" destId="{C39C44DF-5AE8-45E2-8128-03E26C7C90AD}" srcOrd="0" destOrd="0" presId="urn:microsoft.com/office/officeart/2005/8/layout/process1"/>
    <dgm:cxn modelId="{01544967-810F-440D-B560-A70E4A1AA843}" type="presParOf" srcId="{D288F1FC-F92A-453B-BC17-F37338FB2BBF}" destId="{271A5FA4-F7C5-4A91-99C5-B6085E7F2492}" srcOrd="1" destOrd="0" presId="urn:microsoft.com/office/officeart/2005/8/layout/process1"/>
    <dgm:cxn modelId="{33A6474B-AEC1-4546-9266-DBD373407799}" type="presParOf" srcId="{271A5FA4-F7C5-4A91-99C5-B6085E7F2492}" destId="{DAD2FF1A-7904-4179-BD17-5627738421E9}" srcOrd="0" destOrd="0" presId="urn:microsoft.com/office/officeart/2005/8/layout/process1"/>
    <dgm:cxn modelId="{A1D2E819-CB03-4DA8-9094-9D6058543D11}" type="presParOf" srcId="{D288F1FC-F92A-453B-BC17-F37338FB2BBF}" destId="{1179C03B-574C-4AC1-BC54-69630429CE21}" srcOrd="2" destOrd="0" presId="urn:microsoft.com/office/officeart/2005/8/layout/process1"/>
    <dgm:cxn modelId="{98BE0E08-83F2-4103-B67B-678CFD4B0831}" type="presParOf" srcId="{D288F1FC-F92A-453B-BC17-F37338FB2BBF}" destId="{8F84C7AE-74D3-489A-A0EF-20E6890CAEF4}" srcOrd="3" destOrd="0" presId="urn:microsoft.com/office/officeart/2005/8/layout/process1"/>
    <dgm:cxn modelId="{A0C4BC97-7ED3-4325-82B0-2C7089CA7279}" type="presParOf" srcId="{8F84C7AE-74D3-489A-A0EF-20E6890CAEF4}" destId="{CB1B9534-1482-457E-93FF-1309D71EB416}" srcOrd="0" destOrd="0" presId="urn:microsoft.com/office/officeart/2005/8/layout/process1"/>
    <dgm:cxn modelId="{136F9704-8005-4F08-84E1-CF0577F6D51B}" type="presParOf" srcId="{D288F1FC-F92A-453B-BC17-F37338FB2BBF}" destId="{33E89268-0449-408C-BB3B-F05E7A15DF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162632-23AF-4C98-BE2A-DBC59540F83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2051988-2B51-497F-9E22-D0A2D549F9B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A95F49E-BF21-4C15-89B1-18ACE23A1BC3}" type="parTrans" cxnId="{929CDC2E-BAF6-4161-A63B-7E82FDEC3914}">
      <dgm:prSet/>
      <dgm:spPr/>
      <dgm:t>
        <a:bodyPr/>
        <a:lstStyle/>
        <a:p>
          <a:endParaRPr lang="it-IT"/>
        </a:p>
      </dgm:t>
    </dgm:pt>
    <dgm:pt modelId="{5A298A8D-62C5-4B87-BC50-CC52EAD92CBD}" type="sibTrans" cxnId="{929CDC2E-BAF6-4161-A63B-7E82FDEC3914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8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727E51F-EBF8-4DA9-9C76-9E26FB534DB1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gm:t>
    </dgm:pt>
    <dgm:pt modelId="{9E553835-EA5D-4316-89AB-BE711809116A}" type="parTrans" cxnId="{6D80588D-FAF7-40F6-83BA-82F92B623D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2FDF4A31-84FA-4FF3-B488-B4F830D73182}" type="sibTrans" cxnId="{6D80588D-FAF7-40F6-83BA-82F92B623DC2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CA8B05-CBEC-4480-B6BC-2EF541CE798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10D7F7-741B-4A0B-A7F2-AC13CFF39344}" type="parTrans" cxnId="{C0AD65F3-A5F5-4B75-8CB6-B813FBAD105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 dirty="0"/>
        </a:p>
      </dgm:t>
    </dgm:pt>
    <dgm:pt modelId="{61CD408F-1216-4B5D-BD02-9C4A9912ABD7}" type="sibTrans" cxnId="{C0AD65F3-A5F5-4B75-8CB6-B813FBAD105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555646D-E290-4A62-A9F9-BA35EB0D429A}">
      <dgm:prSet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algn="ctr"/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gm:t>
    </dgm:pt>
    <dgm:pt modelId="{6960F6C1-9D88-4F47-9247-68F434DEFF00}" type="parTrans" cxnId="{CDDA96B6-0EEA-4A42-A5DA-10139989555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A5394706-12B6-4DED-B848-49CEFED92974}" type="sibTrans" cxnId="{CDDA96B6-0EEA-4A42-A5DA-10139989555E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65CF06-73F6-48AA-8162-BDB5E6558935}" type="pres">
      <dgm:prSet presAssocID="{DD162632-23AF-4C98-BE2A-DBC59540F8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EE72083-1AEC-4555-981C-680D624B4C80}" type="pres">
      <dgm:prSet presAssocID="{E2051988-2B51-497F-9E22-D0A2D549F9B8}" presName="hierRoot1" presStyleCnt="0">
        <dgm:presLayoutVars>
          <dgm:hierBranch val="init"/>
        </dgm:presLayoutVars>
      </dgm:prSet>
      <dgm:spPr/>
    </dgm:pt>
    <dgm:pt modelId="{0E2A8C07-E484-47A4-8F92-F49B599C62AA}" type="pres">
      <dgm:prSet presAssocID="{E2051988-2B51-497F-9E22-D0A2D549F9B8}" presName="rootComposite1" presStyleCnt="0"/>
      <dgm:spPr/>
    </dgm:pt>
    <dgm:pt modelId="{4B699DC1-99E8-4832-A008-AB8804F420EB}" type="pres">
      <dgm:prSet presAssocID="{E2051988-2B51-497F-9E22-D0A2D549F9B8}" presName="rootText1" presStyleLbl="node0" presStyleIdx="0" presStyleCnt="1" custScaleX="100907" custScaleY="25426" custLinFactNeighborY="4466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6CDC4814-4F60-4F14-8CB3-188DC1F903A5}" type="pres">
      <dgm:prSet presAssocID="{E2051988-2B51-497F-9E22-D0A2D549F9B8}" presName="titleText1" presStyleLbl="fgAcc0" presStyleIdx="0" presStyleCnt="1" custLinFactNeighborX="-16342" custLinFactNeighborY="146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535853F3-2E3A-4E3A-9D83-57F54252CD43}" type="pres">
      <dgm:prSet presAssocID="{E2051988-2B51-497F-9E22-D0A2D549F9B8}" presName="rootConnector1" presStyleLbl="node1" presStyleIdx="0" presStyleCnt="3"/>
      <dgm:spPr/>
      <dgm:t>
        <a:bodyPr/>
        <a:lstStyle/>
        <a:p>
          <a:endParaRPr lang="it-IT"/>
        </a:p>
      </dgm:t>
    </dgm:pt>
    <dgm:pt modelId="{A9E2BC0D-A18C-45C3-95E3-DE369662B23B}" type="pres">
      <dgm:prSet presAssocID="{E2051988-2B51-497F-9E22-D0A2D549F9B8}" presName="hierChild2" presStyleCnt="0"/>
      <dgm:spPr/>
    </dgm:pt>
    <dgm:pt modelId="{18A075C7-B36E-48EB-BC22-D05469BD90A4}" type="pres">
      <dgm:prSet presAssocID="{9E553835-EA5D-4316-89AB-BE711809116A}" presName="Name37" presStyleLbl="parChTrans1D2" presStyleIdx="0" presStyleCnt="3"/>
      <dgm:spPr/>
      <dgm:t>
        <a:bodyPr/>
        <a:lstStyle/>
        <a:p>
          <a:endParaRPr lang="it-IT"/>
        </a:p>
      </dgm:t>
    </dgm:pt>
    <dgm:pt modelId="{C2CF0B1A-45A3-414C-ADD4-A030551E2E77}" type="pres">
      <dgm:prSet presAssocID="{3727E51F-EBF8-4DA9-9C76-9E26FB534DB1}" presName="hierRoot2" presStyleCnt="0">
        <dgm:presLayoutVars>
          <dgm:hierBranch val="init"/>
        </dgm:presLayoutVars>
      </dgm:prSet>
      <dgm:spPr/>
    </dgm:pt>
    <dgm:pt modelId="{AE635C5F-1DB5-4CC3-8DD5-E3B43023F82C}" type="pres">
      <dgm:prSet presAssocID="{3727E51F-EBF8-4DA9-9C76-9E26FB534DB1}" presName="rootComposite" presStyleCnt="0"/>
      <dgm:spPr/>
    </dgm:pt>
    <dgm:pt modelId="{09489A1B-8BC5-4FC8-9EFB-41D7790797BC}" type="pres">
      <dgm:prSet presAssocID="{3727E51F-EBF8-4DA9-9C76-9E26FB534DB1}" presName="rootText" presStyleLbl="node1" presStyleIdx="0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194210D7-7A33-49AA-B9E8-170165D9AD9C}" type="pres">
      <dgm:prSet presAssocID="{3727E51F-EBF8-4DA9-9C76-9E26FB534DB1}" presName="titleText2" presStyleLbl="fgAcc1" presStyleIdx="0" presStyleCnt="3" custScaleY="119910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93B5FC36-1464-4C2D-8D1B-F90CD014D4B3}" type="pres">
      <dgm:prSet presAssocID="{3727E51F-EBF8-4DA9-9C76-9E26FB534DB1}" presName="rootConnector" presStyleLbl="node2" presStyleIdx="0" presStyleCnt="0"/>
      <dgm:spPr/>
      <dgm:t>
        <a:bodyPr/>
        <a:lstStyle/>
        <a:p>
          <a:endParaRPr lang="it-IT"/>
        </a:p>
      </dgm:t>
    </dgm:pt>
    <dgm:pt modelId="{263E18D3-DE12-4B4D-8FEC-01C6079F258A}" type="pres">
      <dgm:prSet presAssocID="{3727E51F-EBF8-4DA9-9C76-9E26FB534DB1}" presName="hierChild4" presStyleCnt="0"/>
      <dgm:spPr/>
    </dgm:pt>
    <dgm:pt modelId="{B11EC4E2-B74E-436F-AB7D-7BB97EB2EA5F}" type="pres">
      <dgm:prSet presAssocID="{3727E51F-EBF8-4DA9-9C76-9E26FB534DB1}" presName="hierChild5" presStyleCnt="0"/>
      <dgm:spPr/>
    </dgm:pt>
    <dgm:pt modelId="{EADCD55C-A9FE-47DA-B82F-DB64BFE47052}" type="pres">
      <dgm:prSet presAssocID="{6960F6C1-9D88-4F47-9247-68F434DEFF00}" presName="Name37" presStyleLbl="parChTrans1D2" presStyleIdx="1" presStyleCnt="3"/>
      <dgm:spPr/>
      <dgm:t>
        <a:bodyPr/>
        <a:lstStyle/>
        <a:p>
          <a:endParaRPr lang="it-IT"/>
        </a:p>
      </dgm:t>
    </dgm:pt>
    <dgm:pt modelId="{58407F62-9443-4C72-937F-601129B91588}" type="pres">
      <dgm:prSet presAssocID="{B555646D-E290-4A62-A9F9-BA35EB0D429A}" presName="hierRoot2" presStyleCnt="0">
        <dgm:presLayoutVars>
          <dgm:hierBranch val="init"/>
        </dgm:presLayoutVars>
      </dgm:prSet>
      <dgm:spPr/>
    </dgm:pt>
    <dgm:pt modelId="{064DB75D-1BA6-4375-B30C-1A3673ED837B}" type="pres">
      <dgm:prSet presAssocID="{B555646D-E290-4A62-A9F9-BA35EB0D429A}" presName="rootComposite" presStyleCnt="0"/>
      <dgm:spPr/>
    </dgm:pt>
    <dgm:pt modelId="{33EF81FD-5B81-4103-AECA-B7982857FBF8}" type="pres">
      <dgm:prSet presAssocID="{B555646D-E290-4A62-A9F9-BA35EB0D429A}" presName="rootText" presStyleLbl="node1" presStyleIdx="1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7EE0ABC4-1570-4329-876C-B00B1168494F}" type="pres">
      <dgm:prSet presAssocID="{B555646D-E290-4A62-A9F9-BA35EB0D429A}" presName="titleText2" presStyleLbl="fgAcc1" presStyleIdx="1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CC0A0C16-AE1A-4DDD-8827-2BA36F9BC1E1}" type="pres">
      <dgm:prSet presAssocID="{B555646D-E290-4A62-A9F9-BA35EB0D429A}" presName="rootConnector" presStyleLbl="node2" presStyleIdx="0" presStyleCnt="0"/>
      <dgm:spPr/>
      <dgm:t>
        <a:bodyPr/>
        <a:lstStyle/>
        <a:p>
          <a:endParaRPr lang="it-IT"/>
        </a:p>
      </dgm:t>
    </dgm:pt>
    <dgm:pt modelId="{D1CDF7DB-CCB1-47B1-AE49-8780DB87B87F}" type="pres">
      <dgm:prSet presAssocID="{B555646D-E290-4A62-A9F9-BA35EB0D429A}" presName="hierChild4" presStyleCnt="0"/>
      <dgm:spPr/>
    </dgm:pt>
    <dgm:pt modelId="{4A06FBF2-1115-4352-8C63-BE1135D3B2AA}" type="pres">
      <dgm:prSet presAssocID="{B555646D-E290-4A62-A9F9-BA35EB0D429A}" presName="hierChild5" presStyleCnt="0"/>
      <dgm:spPr/>
    </dgm:pt>
    <dgm:pt modelId="{05E02E2C-BF05-4459-B0E6-2C6BFA9DC52A}" type="pres">
      <dgm:prSet presAssocID="{FB10D7F7-741B-4A0B-A7F2-AC13CFF39344}" presName="Name37" presStyleLbl="parChTrans1D2" presStyleIdx="2" presStyleCnt="3"/>
      <dgm:spPr/>
      <dgm:t>
        <a:bodyPr/>
        <a:lstStyle/>
        <a:p>
          <a:endParaRPr lang="it-IT"/>
        </a:p>
      </dgm:t>
    </dgm:pt>
    <dgm:pt modelId="{96861D80-9245-45CC-8E23-65A13A0783A6}" type="pres">
      <dgm:prSet presAssocID="{D4CA8B05-CBEC-4480-B6BC-2EF541CE798B}" presName="hierRoot2" presStyleCnt="0">
        <dgm:presLayoutVars>
          <dgm:hierBranch val="init"/>
        </dgm:presLayoutVars>
      </dgm:prSet>
      <dgm:spPr/>
    </dgm:pt>
    <dgm:pt modelId="{9C81F74E-5166-4661-A00F-FEEE2E0898F7}" type="pres">
      <dgm:prSet presAssocID="{D4CA8B05-CBEC-4480-B6BC-2EF541CE798B}" presName="rootComposite" presStyleCnt="0"/>
      <dgm:spPr/>
    </dgm:pt>
    <dgm:pt modelId="{CBB23FB1-6EFE-419C-84AA-48F8484DF272}" type="pres">
      <dgm:prSet presAssocID="{D4CA8B05-CBEC-4480-B6BC-2EF541CE798B}" presName="rootText" presStyleLbl="node1" presStyleIdx="2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315FF279-D35B-4DCC-9D1A-CD39EBEEB62B}" type="pres">
      <dgm:prSet presAssocID="{D4CA8B05-CBEC-4480-B6BC-2EF541CE798B}" presName="titleText2" presStyleLbl="fgAcc1" presStyleIdx="2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852DB384-FE62-4236-A6DA-C1D8ED4EDEB7}" type="pres">
      <dgm:prSet presAssocID="{D4CA8B05-CBEC-4480-B6BC-2EF541CE798B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BE30A3-8173-42D1-88DE-BA56700D854C}" type="pres">
      <dgm:prSet presAssocID="{D4CA8B05-CBEC-4480-B6BC-2EF541CE798B}" presName="hierChild4" presStyleCnt="0"/>
      <dgm:spPr/>
    </dgm:pt>
    <dgm:pt modelId="{071AC143-EBEB-4D87-82AA-F32658695D2E}" type="pres">
      <dgm:prSet presAssocID="{D4CA8B05-CBEC-4480-B6BC-2EF541CE798B}" presName="hierChild5" presStyleCnt="0"/>
      <dgm:spPr/>
    </dgm:pt>
    <dgm:pt modelId="{CB893476-8A52-4500-8C58-E8929EC917FE}" type="pres">
      <dgm:prSet presAssocID="{E2051988-2B51-497F-9E22-D0A2D549F9B8}" presName="hierChild3" presStyleCnt="0"/>
      <dgm:spPr/>
    </dgm:pt>
  </dgm:ptLst>
  <dgm:cxnLst>
    <dgm:cxn modelId="{38A333FA-8BA9-4638-9934-A8FA5139865E}" type="presOf" srcId="{A5394706-12B6-4DED-B848-49CEFED92974}" destId="{7EE0ABC4-1570-4329-876C-B00B1168494F}" srcOrd="0" destOrd="0" presId="urn:microsoft.com/office/officeart/2008/layout/NameandTitleOrganizationalChart"/>
    <dgm:cxn modelId="{94C17B24-6CA2-4F4F-862E-434901044444}" type="presOf" srcId="{61CD408F-1216-4B5D-BD02-9C4A9912ABD7}" destId="{315FF279-D35B-4DCC-9D1A-CD39EBEEB62B}" srcOrd="0" destOrd="0" presId="urn:microsoft.com/office/officeart/2008/layout/NameandTitleOrganizationalChart"/>
    <dgm:cxn modelId="{CDDA96B6-0EEA-4A42-A5DA-10139989555E}" srcId="{E2051988-2B51-497F-9E22-D0A2D549F9B8}" destId="{B555646D-E290-4A62-A9F9-BA35EB0D429A}" srcOrd="1" destOrd="0" parTransId="{6960F6C1-9D88-4F47-9247-68F434DEFF00}" sibTransId="{A5394706-12B6-4DED-B848-49CEFED92974}"/>
    <dgm:cxn modelId="{AB0BACC5-974B-4D59-87C3-2E50DC002BF1}" type="presOf" srcId="{B555646D-E290-4A62-A9F9-BA35EB0D429A}" destId="{CC0A0C16-AE1A-4DDD-8827-2BA36F9BC1E1}" srcOrd="1" destOrd="0" presId="urn:microsoft.com/office/officeart/2008/layout/NameandTitleOrganizationalChart"/>
    <dgm:cxn modelId="{2A20C329-6685-4B7A-B38A-8C66BBC2ED3D}" type="presOf" srcId="{6960F6C1-9D88-4F47-9247-68F434DEFF00}" destId="{EADCD55C-A9FE-47DA-B82F-DB64BFE47052}" srcOrd="0" destOrd="0" presId="urn:microsoft.com/office/officeart/2008/layout/NameandTitleOrganizationalChart"/>
    <dgm:cxn modelId="{9B33E967-463B-4D77-88A7-32A99BD3E306}" type="presOf" srcId="{B555646D-E290-4A62-A9F9-BA35EB0D429A}" destId="{33EF81FD-5B81-4103-AECA-B7982857FBF8}" srcOrd="0" destOrd="0" presId="urn:microsoft.com/office/officeart/2008/layout/NameandTitleOrganizationalChart"/>
    <dgm:cxn modelId="{E91B4A4F-7DD6-45D8-8ED2-DD34874F6995}" type="presOf" srcId="{FB10D7F7-741B-4A0B-A7F2-AC13CFF39344}" destId="{05E02E2C-BF05-4459-B0E6-2C6BFA9DC52A}" srcOrd="0" destOrd="0" presId="urn:microsoft.com/office/officeart/2008/layout/NameandTitleOrganizationalChart"/>
    <dgm:cxn modelId="{71916800-9D1E-467D-B9D0-28BA836A40DC}" type="presOf" srcId="{5A298A8D-62C5-4B87-BC50-CC52EAD92CBD}" destId="{6CDC4814-4F60-4F14-8CB3-188DC1F903A5}" srcOrd="0" destOrd="0" presId="urn:microsoft.com/office/officeart/2008/layout/NameandTitleOrganizationalChart"/>
    <dgm:cxn modelId="{54DDEA38-DD9E-4AF4-95BA-D67DC14C6203}" type="presOf" srcId="{3727E51F-EBF8-4DA9-9C76-9E26FB534DB1}" destId="{93B5FC36-1464-4C2D-8D1B-F90CD014D4B3}" srcOrd="1" destOrd="0" presId="urn:microsoft.com/office/officeart/2008/layout/NameandTitleOrganizationalChart"/>
    <dgm:cxn modelId="{907FECFD-F451-489B-BD7A-294678296562}" type="presOf" srcId="{9E553835-EA5D-4316-89AB-BE711809116A}" destId="{18A075C7-B36E-48EB-BC22-D05469BD90A4}" srcOrd="0" destOrd="0" presId="urn:microsoft.com/office/officeart/2008/layout/NameandTitleOrganizationalChart"/>
    <dgm:cxn modelId="{0F98D890-ED93-4813-822E-A917BC2FAF4C}" type="presOf" srcId="{D4CA8B05-CBEC-4480-B6BC-2EF541CE798B}" destId="{852DB384-FE62-4236-A6DA-C1D8ED4EDEB7}" srcOrd="1" destOrd="0" presId="urn:microsoft.com/office/officeart/2008/layout/NameandTitleOrganizationalChart"/>
    <dgm:cxn modelId="{34C555E9-DEF8-415F-AD8C-AA72E9073EDA}" type="presOf" srcId="{3727E51F-EBF8-4DA9-9C76-9E26FB534DB1}" destId="{09489A1B-8BC5-4FC8-9EFB-41D7790797BC}" srcOrd="0" destOrd="0" presId="urn:microsoft.com/office/officeart/2008/layout/NameandTitleOrganizationalChart"/>
    <dgm:cxn modelId="{C34134D8-D881-4E2C-BC5A-C1F63F87028A}" type="presOf" srcId="{D4CA8B05-CBEC-4480-B6BC-2EF541CE798B}" destId="{CBB23FB1-6EFE-419C-84AA-48F8484DF272}" srcOrd="0" destOrd="0" presId="urn:microsoft.com/office/officeart/2008/layout/NameandTitleOrganizationalChart"/>
    <dgm:cxn modelId="{8F0E2DD3-EFFE-4718-B413-4B0435278C51}" type="presOf" srcId="{2FDF4A31-84FA-4FF3-B488-B4F830D73182}" destId="{194210D7-7A33-49AA-B9E8-170165D9AD9C}" srcOrd="0" destOrd="0" presId="urn:microsoft.com/office/officeart/2008/layout/NameandTitleOrganizationalChart"/>
    <dgm:cxn modelId="{6D80588D-FAF7-40F6-83BA-82F92B623DC2}" srcId="{E2051988-2B51-497F-9E22-D0A2D549F9B8}" destId="{3727E51F-EBF8-4DA9-9C76-9E26FB534DB1}" srcOrd="0" destOrd="0" parTransId="{9E553835-EA5D-4316-89AB-BE711809116A}" sibTransId="{2FDF4A31-84FA-4FF3-B488-B4F830D73182}"/>
    <dgm:cxn modelId="{449ED1D1-4C08-43E8-B957-5DF5EAEC7E3B}" type="presOf" srcId="{E2051988-2B51-497F-9E22-D0A2D549F9B8}" destId="{4B699DC1-99E8-4832-A008-AB8804F420EB}" srcOrd="0" destOrd="0" presId="urn:microsoft.com/office/officeart/2008/layout/NameandTitleOrganizationalChart"/>
    <dgm:cxn modelId="{C0AD65F3-A5F5-4B75-8CB6-B813FBAD105A}" srcId="{E2051988-2B51-497F-9E22-D0A2D549F9B8}" destId="{D4CA8B05-CBEC-4480-B6BC-2EF541CE798B}" srcOrd="2" destOrd="0" parTransId="{FB10D7F7-741B-4A0B-A7F2-AC13CFF39344}" sibTransId="{61CD408F-1216-4B5D-BD02-9C4A9912ABD7}"/>
    <dgm:cxn modelId="{929CDC2E-BAF6-4161-A63B-7E82FDEC3914}" srcId="{DD162632-23AF-4C98-BE2A-DBC59540F835}" destId="{E2051988-2B51-497F-9E22-D0A2D549F9B8}" srcOrd="0" destOrd="0" parTransId="{DA95F49E-BF21-4C15-89B1-18ACE23A1BC3}" sibTransId="{5A298A8D-62C5-4B87-BC50-CC52EAD92CBD}"/>
    <dgm:cxn modelId="{6AD76D93-0247-420C-8AD8-00D6ECDAC2FE}" type="presOf" srcId="{DD162632-23AF-4C98-BE2A-DBC59540F835}" destId="{FB65CF06-73F6-48AA-8162-BDB5E6558935}" srcOrd="0" destOrd="0" presId="urn:microsoft.com/office/officeart/2008/layout/NameandTitleOrganizationalChart"/>
    <dgm:cxn modelId="{F4195BF2-4150-43C4-8B68-BA6D9936B6BE}" type="presOf" srcId="{E2051988-2B51-497F-9E22-D0A2D549F9B8}" destId="{535853F3-2E3A-4E3A-9D83-57F54252CD43}" srcOrd="1" destOrd="0" presId="urn:microsoft.com/office/officeart/2008/layout/NameandTitleOrganizationalChart"/>
    <dgm:cxn modelId="{E5378471-CB81-4078-9920-C88B31B4B212}" type="presParOf" srcId="{FB65CF06-73F6-48AA-8162-BDB5E6558935}" destId="{AEE72083-1AEC-4555-981C-680D624B4C80}" srcOrd="0" destOrd="0" presId="urn:microsoft.com/office/officeart/2008/layout/NameandTitleOrganizationalChart"/>
    <dgm:cxn modelId="{6C148541-9DA8-4A5C-8185-FE3A7816E9A3}" type="presParOf" srcId="{AEE72083-1AEC-4555-981C-680D624B4C80}" destId="{0E2A8C07-E484-47A4-8F92-F49B599C62AA}" srcOrd="0" destOrd="0" presId="urn:microsoft.com/office/officeart/2008/layout/NameandTitleOrganizationalChart"/>
    <dgm:cxn modelId="{7AB759DF-78AB-4D1D-B860-77741EA4DD4D}" type="presParOf" srcId="{0E2A8C07-E484-47A4-8F92-F49B599C62AA}" destId="{4B699DC1-99E8-4832-A008-AB8804F420EB}" srcOrd="0" destOrd="0" presId="urn:microsoft.com/office/officeart/2008/layout/NameandTitleOrganizationalChart"/>
    <dgm:cxn modelId="{9F759B64-A3EC-4303-88C1-F56480A7F4D6}" type="presParOf" srcId="{0E2A8C07-E484-47A4-8F92-F49B599C62AA}" destId="{6CDC4814-4F60-4F14-8CB3-188DC1F903A5}" srcOrd="1" destOrd="0" presId="urn:microsoft.com/office/officeart/2008/layout/NameandTitleOrganizationalChart"/>
    <dgm:cxn modelId="{BDB8840A-10EF-407B-B678-3E53DEB27CF7}" type="presParOf" srcId="{0E2A8C07-E484-47A4-8F92-F49B599C62AA}" destId="{535853F3-2E3A-4E3A-9D83-57F54252CD43}" srcOrd="2" destOrd="0" presId="urn:microsoft.com/office/officeart/2008/layout/NameandTitleOrganizationalChart"/>
    <dgm:cxn modelId="{18CC2217-6C84-4769-8D3C-A26034121BC9}" type="presParOf" srcId="{AEE72083-1AEC-4555-981C-680D624B4C80}" destId="{A9E2BC0D-A18C-45C3-95E3-DE369662B23B}" srcOrd="1" destOrd="0" presId="urn:microsoft.com/office/officeart/2008/layout/NameandTitleOrganizationalChart"/>
    <dgm:cxn modelId="{F49264E4-347F-4737-86C9-172CEE93A38C}" type="presParOf" srcId="{A9E2BC0D-A18C-45C3-95E3-DE369662B23B}" destId="{18A075C7-B36E-48EB-BC22-D05469BD90A4}" srcOrd="0" destOrd="0" presId="urn:microsoft.com/office/officeart/2008/layout/NameandTitleOrganizationalChart"/>
    <dgm:cxn modelId="{F2B6FCE5-B359-4519-AE7F-FF0E97FDD4AE}" type="presParOf" srcId="{A9E2BC0D-A18C-45C3-95E3-DE369662B23B}" destId="{C2CF0B1A-45A3-414C-ADD4-A030551E2E77}" srcOrd="1" destOrd="0" presId="urn:microsoft.com/office/officeart/2008/layout/NameandTitleOrganizationalChart"/>
    <dgm:cxn modelId="{FCF95AB9-D047-4889-9FF6-75FAD67C774E}" type="presParOf" srcId="{C2CF0B1A-45A3-414C-ADD4-A030551E2E77}" destId="{AE635C5F-1DB5-4CC3-8DD5-E3B43023F82C}" srcOrd="0" destOrd="0" presId="urn:microsoft.com/office/officeart/2008/layout/NameandTitleOrganizationalChart"/>
    <dgm:cxn modelId="{BDF6B487-6969-432E-8AE5-722637F6B518}" type="presParOf" srcId="{AE635C5F-1DB5-4CC3-8DD5-E3B43023F82C}" destId="{09489A1B-8BC5-4FC8-9EFB-41D7790797BC}" srcOrd="0" destOrd="0" presId="urn:microsoft.com/office/officeart/2008/layout/NameandTitleOrganizationalChart"/>
    <dgm:cxn modelId="{02E08867-46B9-4902-895C-7D8F027B8B33}" type="presParOf" srcId="{AE635C5F-1DB5-4CC3-8DD5-E3B43023F82C}" destId="{194210D7-7A33-49AA-B9E8-170165D9AD9C}" srcOrd="1" destOrd="0" presId="urn:microsoft.com/office/officeart/2008/layout/NameandTitleOrganizationalChart"/>
    <dgm:cxn modelId="{F95A44D5-409B-426F-8835-F85C2A574D70}" type="presParOf" srcId="{AE635C5F-1DB5-4CC3-8DD5-E3B43023F82C}" destId="{93B5FC36-1464-4C2D-8D1B-F90CD014D4B3}" srcOrd="2" destOrd="0" presId="urn:microsoft.com/office/officeart/2008/layout/NameandTitleOrganizationalChart"/>
    <dgm:cxn modelId="{CD77B943-45F6-4884-8777-21FC0F8493F5}" type="presParOf" srcId="{C2CF0B1A-45A3-414C-ADD4-A030551E2E77}" destId="{263E18D3-DE12-4B4D-8FEC-01C6079F258A}" srcOrd="1" destOrd="0" presId="urn:microsoft.com/office/officeart/2008/layout/NameandTitleOrganizationalChart"/>
    <dgm:cxn modelId="{C56DEB07-D537-45E4-A006-9AEBEC8345F4}" type="presParOf" srcId="{C2CF0B1A-45A3-414C-ADD4-A030551E2E77}" destId="{B11EC4E2-B74E-436F-AB7D-7BB97EB2EA5F}" srcOrd="2" destOrd="0" presId="urn:microsoft.com/office/officeart/2008/layout/NameandTitleOrganizationalChart"/>
    <dgm:cxn modelId="{590E1214-182F-4274-9871-F2C9DDC652BE}" type="presParOf" srcId="{A9E2BC0D-A18C-45C3-95E3-DE369662B23B}" destId="{EADCD55C-A9FE-47DA-B82F-DB64BFE47052}" srcOrd="2" destOrd="0" presId="urn:microsoft.com/office/officeart/2008/layout/NameandTitleOrganizationalChart"/>
    <dgm:cxn modelId="{40472854-6F88-49AC-BA51-99B2A94D94DD}" type="presParOf" srcId="{A9E2BC0D-A18C-45C3-95E3-DE369662B23B}" destId="{58407F62-9443-4C72-937F-601129B91588}" srcOrd="3" destOrd="0" presId="urn:microsoft.com/office/officeart/2008/layout/NameandTitleOrganizationalChart"/>
    <dgm:cxn modelId="{ACCCE353-9635-4CE7-B985-9F202D746C72}" type="presParOf" srcId="{58407F62-9443-4C72-937F-601129B91588}" destId="{064DB75D-1BA6-4375-B30C-1A3673ED837B}" srcOrd="0" destOrd="0" presId="urn:microsoft.com/office/officeart/2008/layout/NameandTitleOrganizationalChart"/>
    <dgm:cxn modelId="{108E0F01-4D29-4154-959B-B3569D8E6C85}" type="presParOf" srcId="{064DB75D-1BA6-4375-B30C-1A3673ED837B}" destId="{33EF81FD-5B81-4103-AECA-B7982857FBF8}" srcOrd="0" destOrd="0" presId="urn:microsoft.com/office/officeart/2008/layout/NameandTitleOrganizationalChart"/>
    <dgm:cxn modelId="{8B9E52A8-CA97-42F8-AA00-D2221EBC887C}" type="presParOf" srcId="{064DB75D-1BA6-4375-B30C-1A3673ED837B}" destId="{7EE0ABC4-1570-4329-876C-B00B1168494F}" srcOrd="1" destOrd="0" presId="urn:microsoft.com/office/officeart/2008/layout/NameandTitleOrganizationalChart"/>
    <dgm:cxn modelId="{45F22FD6-DB58-4963-9A0C-D76CCFC55F4D}" type="presParOf" srcId="{064DB75D-1BA6-4375-B30C-1A3673ED837B}" destId="{CC0A0C16-AE1A-4DDD-8827-2BA36F9BC1E1}" srcOrd="2" destOrd="0" presId="urn:microsoft.com/office/officeart/2008/layout/NameandTitleOrganizationalChart"/>
    <dgm:cxn modelId="{44CC60F3-F58A-4CD1-85A4-660F82B94FDB}" type="presParOf" srcId="{58407F62-9443-4C72-937F-601129B91588}" destId="{D1CDF7DB-CCB1-47B1-AE49-8780DB87B87F}" srcOrd="1" destOrd="0" presId="urn:microsoft.com/office/officeart/2008/layout/NameandTitleOrganizationalChart"/>
    <dgm:cxn modelId="{2859F432-6E70-4429-BD9C-2A7559ED4BC5}" type="presParOf" srcId="{58407F62-9443-4C72-937F-601129B91588}" destId="{4A06FBF2-1115-4352-8C63-BE1135D3B2AA}" srcOrd="2" destOrd="0" presId="urn:microsoft.com/office/officeart/2008/layout/NameandTitleOrganizationalChart"/>
    <dgm:cxn modelId="{9D447FB7-47A5-4338-87A9-F376DA7F3851}" type="presParOf" srcId="{A9E2BC0D-A18C-45C3-95E3-DE369662B23B}" destId="{05E02E2C-BF05-4459-B0E6-2C6BFA9DC52A}" srcOrd="4" destOrd="0" presId="urn:microsoft.com/office/officeart/2008/layout/NameandTitleOrganizationalChart"/>
    <dgm:cxn modelId="{CA5584E4-82E2-47F0-9D37-F20BE98B2E78}" type="presParOf" srcId="{A9E2BC0D-A18C-45C3-95E3-DE369662B23B}" destId="{96861D80-9245-45CC-8E23-65A13A0783A6}" srcOrd="5" destOrd="0" presId="urn:microsoft.com/office/officeart/2008/layout/NameandTitleOrganizationalChart"/>
    <dgm:cxn modelId="{B3DDB203-C7D7-4E8C-BE1F-334349A6BB15}" type="presParOf" srcId="{96861D80-9245-45CC-8E23-65A13A0783A6}" destId="{9C81F74E-5166-4661-A00F-FEEE2E0898F7}" srcOrd="0" destOrd="0" presId="urn:microsoft.com/office/officeart/2008/layout/NameandTitleOrganizationalChart"/>
    <dgm:cxn modelId="{6A4F314C-A5AF-4B64-8CC9-DF33FD245258}" type="presParOf" srcId="{9C81F74E-5166-4661-A00F-FEEE2E0898F7}" destId="{CBB23FB1-6EFE-419C-84AA-48F8484DF272}" srcOrd="0" destOrd="0" presId="urn:microsoft.com/office/officeart/2008/layout/NameandTitleOrganizationalChart"/>
    <dgm:cxn modelId="{FC3CC295-20A2-4AAB-AE66-4B37603ECC87}" type="presParOf" srcId="{9C81F74E-5166-4661-A00F-FEEE2E0898F7}" destId="{315FF279-D35B-4DCC-9D1A-CD39EBEEB62B}" srcOrd="1" destOrd="0" presId="urn:microsoft.com/office/officeart/2008/layout/NameandTitleOrganizationalChart"/>
    <dgm:cxn modelId="{6CB0E656-2D6D-45DD-A191-BE8BEF7F730A}" type="presParOf" srcId="{9C81F74E-5166-4661-A00F-FEEE2E0898F7}" destId="{852DB384-FE62-4236-A6DA-C1D8ED4EDEB7}" srcOrd="2" destOrd="0" presId="urn:microsoft.com/office/officeart/2008/layout/NameandTitleOrganizationalChart"/>
    <dgm:cxn modelId="{9B103B9E-A535-4FE0-B7EF-7DB6807B63E5}" type="presParOf" srcId="{96861D80-9245-45CC-8E23-65A13A0783A6}" destId="{B3BE30A3-8173-42D1-88DE-BA56700D854C}" srcOrd="1" destOrd="0" presId="urn:microsoft.com/office/officeart/2008/layout/NameandTitleOrganizationalChart"/>
    <dgm:cxn modelId="{4F4BB193-1109-4309-AD0A-C79D34A1CED6}" type="presParOf" srcId="{96861D80-9245-45CC-8E23-65A13A0783A6}" destId="{071AC143-EBEB-4D87-82AA-F32658695D2E}" srcOrd="2" destOrd="0" presId="urn:microsoft.com/office/officeart/2008/layout/NameandTitleOrganizationalChart"/>
    <dgm:cxn modelId="{75F03FAF-2B99-4162-8E10-1A6FDC25730B}" type="presParOf" srcId="{AEE72083-1AEC-4555-981C-680D624B4C80}" destId="{CB893476-8A52-4500-8C58-E8929EC917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B07097-DBFD-46E3-9D73-DC6DEBDBAA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663C057-9887-4477-8F7E-0143319537DC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Fasi</a:t>
          </a:r>
          <a:endParaRPr lang="it-IT" dirty="0">
            <a:solidFill>
              <a:schemeClr val="tx1"/>
            </a:solidFill>
          </a:endParaRPr>
        </a:p>
      </dgm:t>
    </dgm:pt>
    <dgm:pt modelId="{8C4C4E05-6FB8-4E98-A42A-EED94E586464}" type="parTrans" cxnId="{16DCD869-8F2E-47D2-AFB4-B3D857E2B458}">
      <dgm:prSet/>
      <dgm:spPr/>
      <dgm:t>
        <a:bodyPr/>
        <a:lstStyle/>
        <a:p>
          <a:endParaRPr lang="it-IT"/>
        </a:p>
      </dgm:t>
    </dgm:pt>
    <dgm:pt modelId="{3FFBD839-54DB-4F0C-A07A-99056EEAAB4F}" type="sibTrans" cxnId="{16DCD869-8F2E-47D2-AFB4-B3D857E2B458}">
      <dgm:prSet/>
      <dgm:spPr/>
      <dgm:t>
        <a:bodyPr/>
        <a:lstStyle/>
        <a:p>
          <a:endParaRPr lang="it-IT"/>
        </a:p>
      </dgm:t>
    </dgm:pt>
    <dgm:pt modelId="{271A1DAC-81AD-49E1-B131-850947B70A7B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   - Learning</a:t>
          </a:r>
          <a:endParaRPr lang="it-IT" dirty="0"/>
        </a:p>
      </dgm:t>
    </dgm:pt>
    <dgm:pt modelId="{F0AF2FE2-ABE8-4C04-BB06-B8B0675198B7}" type="parTrans" cxnId="{047B99A4-C9F8-4AF4-8715-E04A6717DAAF}">
      <dgm:prSet/>
      <dgm:spPr/>
      <dgm:t>
        <a:bodyPr/>
        <a:lstStyle/>
        <a:p>
          <a:endParaRPr lang="it-IT"/>
        </a:p>
      </dgm:t>
    </dgm:pt>
    <dgm:pt modelId="{FC05E713-2419-43C3-B6CE-FDFFEC7A0848}" type="sibTrans" cxnId="{047B99A4-C9F8-4AF4-8715-E04A6717DAAF}">
      <dgm:prSet/>
      <dgm:spPr/>
      <dgm:t>
        <a:bodyPr/>
        <a:lstStyle/>
        <a:p>
          <a:endParaRPr lang="it-IT"/>
        </a:p>
      </dgm:t>
    </dgm:pt>
    <dgm:pt modelId="{2C0814C8-CB1A-458F-BB33-E87F0C748DE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- </a:t>
          </a:r>
          <a:r>
            <a:rPr lang="it-IT" dirty="0" err="1" smtClean="0"/>
            <a:t>Recall</a:t>
          </a:r>
          <a:endParaRPr lang="it-IT" dirty="0"/>
        </a:p>
      </dgm:t>
    </dgm:pt>
    <dgm:pt modelId="{987F0564-B45F-4E91-AD13-017D466F5D7B}" type="parTrans" cxnId="{B9A5B2E6-1541-44FE-8C2B-DC295E899B22}">
      <dgm:prSet/>
      <dgm:spPr/>
      <dgm:t>
        <a:bodyPr/>
        <a:lstStyle/>
        <a:p>
          <a:endParaRPr lang="it-IT"/>
        </a:p>
      </dgm:t>
    </dgm:pt>
    <dgm:pt modelId="{B638D236-169A-4F71-B574-ADB3233C0133}" type="sibTrans" cxnId="{B9A5B2E6-1541-44FE-8C2B-DC295E899B22}">
      <dgm:prSet/>
      <dgm:spPr/>
      <dgm:t>
        <a:bodyPr/>
        <a:lstStyle/>
        <a:p>
          <a:endParaRPr lang="it-IT"/>
        </a:p>
      </dgm:t>
    </dgm:pt>
    <dgm:pt modelId="{2ECB847C-E0AB-42CE-BDD1-FE1170F475C8}" type="pres">
      <dgm:prSet presAssocID="{E2B07097-DBFD-46E3-9D73-DC6DEBDBAA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43A9E6E-2B34-43F4-A92A-10C0ECA0A90C}" type="pres">
      <dgm:prSet presAssocID="{6663C057-9887-4477-8F7E-0143319537DC}" presName="linNode" presStyleCnt="0"/>
      <dgm:spPr/>
    </dgm:pt>
    <dgm:pt modelId="{128F1594-B670-4887-BF7A-595803BBBE8A}" type="pres">
      <dgm:prSet presAssocID="{6663C057-9887-4477-8F7E-0143319537DC}" presName="parentShp" presStyleLbl="node1" presStyleIdx="0" presStyleCnt="1" custFlipHor="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A4614FE6-B578-48FF-AC52-A1AA6E662504}" type="pres">
      <dgm:prSet presAssocID="{6663C057-9887-4477-8F7E-0143319537DC}" presName="childShp" presStyleLbl="bgAccFollowNode1" presStyleIdx="0" presStyleCnt="1" custLinFactNeighborX="-284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B9A5B2E6-1541-44FE-8C2B-DC295E899B22}" srcId="{271A1DAC-81AD-49E1-B131-850947B70A7B}" destId="{2C0814C8-CB1A-458F-BB33-E87F0C748DEA}" srcOrd="0" destOrd="0" parTransId="{987F0564-B45F-4E91-AD13-017D466F5D7B}" sibTransId="{B638D236-169A-4F71-B574-ADB3233C0133}"/>
    <dgm:cxn modelId="{4D210F08-0FEB-442B-A047-1CE6DC8616CC}" type="presOf" srcId="{2C0814C8-CB1A-458F-BB33-E87F0C748DEA}" destId="{A4614FE6-B578-48FF-AC52-A1AA6E662504}" srcOrd="0" destOrd="1" presId="urn:microsoft.com/office/officeart/2005/8/layout/vList6"/>
    <dgm:cxn modelId="{16DCD869-8F2E-47D2-AFB4-B3D857E2B458}" srcId="{E2B07097-DBFD-46E3-9D73-DC6DEBDBAAD4}" destId="{6663C057-9887-4477-8F7E-0143319537DC}" srcOrd="0" destOrd="0" parTransId="{8C4C4E05-6FB8-4E98-A42A-EED94E586464}" sibTransId="{3FFBD839-54DB-4F0C-A07A-99056EEAAB4F}"/>
    <dgm:cxn modelId="{2B88724F-4F95-4E86-AB37-C03C05E75454}" type="presOf" srcId="{6663C057-9887-4477-8F7E-0143319537DC}" destId="{128F1594-B670-4887-BF7A-595803BBBE8A}" srcOrd="0" destOrd="0" presId="urn:microsoft.com/office/officeart/2005/8/layout/vList6"/>
    <dgm:cxn modelId="{CD9154D7-BF9E-4A09-B18D-17D1EBAFA82C}" type="presOf" srcId="{E2B07097-DBFD-46E3-9D73-DC6DEBDBAAD4}" destId="{2ECB847C-E0AB-42CE-BDD1-FE1170F475C8}" srcOrd="0" destOrd="0" presId="urn:microsoft.com/office/officeart/2005/8/layout/vList6"/>
    <dgm:cxn modelId="{1703ADC1-2E86-44DB-B5A3-EE1AE0863B3A}" type="presOf" srcId="{271A1DAC-81AD-49E1-B131-850947B70A7B}" destId="{A4614FE6-B578-48FF-AC52-A1AA6E662504}" srcOrd="0" destOrd="0" presId="urn:microsoft.com/office/officeart/2005/8/layout/vList6"/>
    <dgm:cxn modelId="{047B99A4-C9F8-4AF4-8715-E04A6717DAAF}" srcId="{6663C057-9887-4477-8F7E-0143319537DC}" destId="{271A1DAC-81AD-49E1-B131-850947B70A7B}" srcOrd="0" destOrd="0" parTransId="{F0AF2FE2-ABE8-4C04-BB06-B8B0675198B7}" sibTransId="{FC05E713-2419-43C3-B6CE-FDFFEC7A0848}"/>
    <dgm:cxn modelId="{96DAC21E-4E4D-4BF5-B2D8-1A2FD294A6DF}" type="presParOf" srcId="{2ECB847C-E0AB-42CE-BDD1-FE1170F475C8}" destId="{A43A9E6E-2B34-43F4-A92A-10C0ECA0A90C}" srcOrd="0" destOrd="0" presId="urn:microsoft.com/office/officeart/2005/8/layout/vList6"/>
    <dgm:cxn modelId="{6E17474A-98A1-4EAF-9C8F-747C133AB37E}" type="presParOf" srcId="{A43A9E6E-2B34-43F4-A92A-10C0ECA0A90C}" destId="{128F1594-B670-4887-BF7A-595803BBBE8A}" srcOrd="0" destOrd="0" presId="urn:microsoft.com/office/officeart/2005/8/layout/vList6"/>
    <dgm:cxn modelId="{D0CE7D3F-513C-4D48-B5B5-50F2A8621FF5}" type="presParOf" srcId="{A43A9E6E-2B34-43F4-A92A-10C0ECA0A90C}" destId="{A4614FE6-B578-48FF-AC52-A1AA6E6625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FB81ED-F3A3-4935-A175-2E38918BE0A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539AE0-F285-49A6-B5D4-13072BFF9986}">
      <dgm:prSet phldrT="[Testo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it-IT" dirty="0"/>
        </a:p>
      </dgm:t>
    </dgm:pt>
    <dgm:pt modelId="{FB0A1539-EE82-4CAA-A6FB-585AC6FF5818}" type="parTrans" cxnId="{44A289F7-51AD-41A7-ADA8-279153296CE2}">
      <dgm:prSet/>
      <dgm:spPr/>
      <dgm:t>
        <a:bodyPr/>
        <a:lstStyle/>
        <a:p>
          <a:endParaRPr lang="it-IT"/>
        </a:p>
      </dgm:t>
    </dgm:pt>
    <dgm:pt modelId="{12297C2A-4FA0-46D0-9032-0288CE6589C2}" type="sibTrans" cxnId="{44A289F7-51AD-41A7-ADA8-279153296CE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Efficienza</a:t>
          </a:r>
          <a:endParaRPr lang="it-IT" dirty="0"/>
        </a:p>
      </dgm:t>
    </dgm:pt>
    <dgm:pt modelId="{AA951968-FACF-46F5-93A3-292F26EE18E4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2400" dirty="0" smtClean="0">
            <a:solidFill>
              <a:schemeClr val="tx1"/>
            </a:solidFill>
          </a:endParaRPr>
        </a:p>
        <a:p>
          <a:r>
            <a:rPr lang="it-IT" sz="20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dirty="0">
            <a:solidFill>
              <a:schemeClr val="tx1"/>
            </a:solidFill>
          </a:endParaRPr>
        </a:p>
      </dgm:t>
    </dgm:pt>
    <dgm:pt modelId="{CB22EE71-F6F1-4BBA-BB77-C4A1E4063242}" type="parTrans" cxnId="{2C0F303F-E0DB-4EB0-9648-3BD911CD17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17BA5D4-43CF-4DC7-BEA2-29D479EBDDDE}" type="sibTrans" cxnId="{2C0F303F-E0DB-4EB0-9648-3BD911CD17C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Training set</a:t>
          </a:r>
          <a:endParaRPr lang="it-IT" b="1" dirty="0">
            <a:solidFill>
              <a:schemeClr val="tx1"/>
            </a:solidFill>
          </a:endParaRPr>
        </a:p>
      </dgm:t>
    </dgm:pt>
    <dgm:pt modelId="{0CD938EA-9559-4579-9846-F57F0D36C728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400" dirty="0" smtClean="0"/>
        </a:p>
        <a:p>
          <a:endParaRPr lang="it-IT" sz="2000" dirty="0" smtClean="0"/>
        </a:p>
        <a:p>
          <a:r>
            <a:rPr lang="it-IT" sz="20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endParaRPr lang="it-IT" sz="1500" dirty="0"/>
        </a:p>
      </dgm:t>
    </dgm:pt>
    <dgm:pt modelId="{D9E642B7-266F-4AD6-A5D3-C8AF66377A1D}" type="parTrans" cxnId="{5DB40AB3-4227-4947-A4B0-30B726FD1CF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7A8FCF3E-2E0F-489B-B5B2-57E8A87847A5}" type="sibTrans" cxnId="{5DB40AB3-4227-4947-A4B0-30B726FD1CF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Algoritmo</a:t>
          </a:r>
          <a:endParaRPr lang="it-IT" b="1" dirty="0">
            <a:solidFill>
              <a:schemeClr val="tx1"/>
            </a:solidFill>
          </a:endParaRPr>
        </a:p>
      </dgm:t>
    </dgm:pt>
    <dgm:pt modelId="{E0BC92C8-3A47-40F6-89DD-04E704C8364B}" type="pres">
      <dgm:prSet presAssocID="{F6FB81ED-F3A3-4935-A175-2E38918BE0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9E729A4-9804-4493-840A-8594935123D5}" type="pres">
      <dgm:prSet presAssocID="{CB539AE0-F285-49A6-B5D4-13072BFF9986}" presName="hierRoot1" presStyleCnt="0">
        <dgm:presLayoutVars>
          <dgm:hierBranch val="init"/>
        </dgm:presLayoutVars>
      </dgm:prSet>
      <dgm:spPr/>
    </dgm:pt>
    <dgm:pt modelId="{59C28481-0060-486B-81A5-29D30D3C3E0A}" type="pres">
      <dgm:prSet presAssocID="{CB539AE0-F285-49A6-B5D4-13072BFF9986}" presName="rootComposite1" presStyleCnt="0"/>
      <dgm:spPr/>
    </dgm:pt>
    <dgm:pt modelId="{D4574BCE-8944-4C8A-BBFF-84BA5ADE5173}" type="pres">
      <dgm:prSet presAssocID="{CB539AE0-F285-49A6-B5D4-13072BFF9986}" presName="rootText1" presStyleLbl="node0" presStyleIdx="0" presStyleCnt="1" custFlipVert="1" custScaleY="34494" custLinFactNeighborX="924" custLinFactNeighborY="29374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7FBDE109-EBBB-49F9-8120-A790AEB77B54}" type="pres">
      <dgm:prSet presAssocID="{CB539AE0-F285-49A6-B5D4-13072BFF9986}" presName="titleText1" presStyleLbl="fgAcc0" presStyleIdx="0" presStyleCnt="1" custLinFactNeighborX="-15271" custLinFactNeighborY="-4398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E7B51478-391F-411C-B758-6A6CC0219D5A}" type="pres">
      <dgm:prSet presAssocID="{CB539AE0-F285-49A6-B5D4-13072BFF9986}" presName="rootConnector1" presStyleLbl="node1" presStyleIdx="0" presStyleCnt="2"/>
      <dgm:spPr/>
      <dgm:t>
        <a:bodyPr/>
        <a:lstStyle/>
        <a:p>
          <a:endParaRPr lang="it-IT"/>
        </a:p>
      </dgm:t>
    </dgm:pt>
    <dgm:pt modelId="{122CA78F-64AA-4869-9459-174FBC31D811}" type="pres">
      <dgm:prSet presAssocID="{CB539AE0-F285-49A6-B5D4-13072BFF9986}" presName="hierChild2" presStyleCnt="0"/>
      <dgm:spPr/>
    </dgm:pt>
    <dgm:pt modelId="{064DDA1E-8CAA-40AA-8343-B7B7A1234BBE}" type="pres">
      <dgm:prSet presAssocID="{CB22EE71-F6F1-4BBA-BB77-C4A1E4063242}" presName="Name37" presStyleLbl="parChTrans1D2" presStyleIdx="0" presStyleCnt="2"/>
      <dgm:spPr/>
      <dgm:t>
        <a:bodyPr/>
        <a:lstStyle/>
        <a:p>
          <a:endParaRPr lang="it-IT"/>
        </a:p>
      </dgm:t>
    </dgm:pt>
    <dgm:pt modelId="{E4CCEC1B-2DEA-4FE6-843A-095D066E3E8B}" type="pres">
      <dgm:prSet presAssocID="{AA951968-FACF-46F5-93A3-292F26EE18E4}" presName="hierRoot2" presStyleCnt="0">
        <dgm:presLayoutVars>
          <dgm:hierBranch val="init"/>
        </dgm:presLayoutVars>
      </dgm:prSet>
      <dgm:spPr/>
    </dgm:pt>
    <dgm:pt modelId="{8197749D-4B7D-4F28-A64C-8DE787B04DB6}" type="pres">
      <dgm:prSet presAssocID="{AA951968-FACF-46F5-93A3-292F26EE18E4}" presName="rootComposite" presStyleCnt="0"/>
      <dgm:spPr/>
    </dgm:pt>
    <dgm:pt modelId="{5E8D8E12-409D-411E-A269-840B59E9FB5E}" type="pres">
      <dgm:prSet presAssocID="{AA951968-FACF-46F5-93A3-292F26EE18E4}" presName="rootText" presStyleLbl="node1" presStyleIdx="0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48042E7-5368-4365-BC30-5B6EFF393EF7}" type="pres">
      <dgm:prSet presAssocID="{AA951968-FACF-46F5-93A3-292F26EE18E4}" presName="titleText2" presStyleLbl="fgAcc1" presStyleIdx="0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082ED0B6-0F8C-47BF-8C3E-35E5C611B1AC}" type="pres">
      <dgm:prSet presAssocID="{AA951968-FACF-46F5-93A3-292F26EE18E4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0E6AA7-F3C4-4933-9CFF-669D24EC57BF}" type="pres">
      <dgm:prSet presAssocID="{AA951968-FACF-46F5-93A3-292F26EE18E4}" presName="hierChild4" presStyleCnt="0"/>
      <dgm:spPr/>
    </dgm:pt>
    <dgm:pt modelId="{CCC1B6D7-87E4-4732-9615-F0F6EA6CC4F0}" type="pres">
      <dgm:prSet presAssocID="{AA951968-FACF-46F5-93A3-292F26EE18E4}" presName="hierChild5" presStyleCnt="0"/>
      <dgm:spPr/>
    </dgm:pt>
    <dgm:pt modelId="{D078A538-97E1-4935-BBF1-31FE22F6AE4A}" type="pres">
      <dgm:prSet presAssocID="{D9E642B7-266F-4AD6-A5D3-C8AF66377A1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DDBFBB55-AFD6-497F-8C8A-23FE042451B3}" type="pres">
      <dgm:prSet presAssocID="{0CD938EA-9559-4579-9846-F57F0D36C728}" presName="hierRoot2" presStyleCnt="0">
        <dgm:presLayoutVars>
          <dgm:hierBranch val="init"/>
        </dgm:presLayoutVars>
      </dgm:prSet>
      <dgm:spPr/>
    </dgm:pt>
    <dgm:pt modelId="{E974BCB7-F596-47BF-842F-5D05019FC120}" type="pres">
      <dgm:prSet presAssocID="{0CD938EA-9559-4579-9846-F57F0D36C728}" presName="rootComposite" presStyleCnt="0"/>
      <dgm:spPr/>
    </dgm:pt>
    <dgm:pt modelId="{C595B9A9-611B-465C-BC36-0179D706DF70}" type="pres">
      <dgm:prSet presAssocID="{0CD938EA-9559-4579-9846-F57F0D36C728}" presName="rootText" presStyleLbl="node1" presStyleIdx="1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4365402E-CD75-4D52-87DE-E9346A5AFDAA}" type="pres">
      <dgm:prSet presAssocID="{0CD938EA-9559-4579-9846-F57F0D36C728}" presName="titleText2" presStyleLbl="fgAcc1" presStyleIdx="1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2CA012B4-D64E-4F97-8C3D-75B3C65B6565}" type="pres">
      <dgm:prSet presAssocID="{0CD938EA-9559-4579-9846-F57F0D36C728}" presName="rootConnector" presStyleLbl="node2" presStyleIdx="0" presStyleCnt="0"/>
      <dgm:spPr/>
      <dgm:t>
        <a:bodyPr/>
        <a:lstStyle/>
        <a:p>
          <a:endParaRPr lang="it-IT"/>
        </a:p>
      </dgm:t>
    </dgm:pt>
    <dgm:pt modelId="{E7F1C680-47DF-4106-98E5-D9433B16263C}" type="pres">
      <dgm:prSet presAssocID="{0CD938EA-9559-4579-9846-F57F0D36C728}" presName="hierChild4" presStyleCnt="0"/>
      <dgm:spPr/>
    </dgm:pt>
    <dgm:pt modelId="{F27C9C91-A9C5-4489-A1B0-B88463784B3A}" type="pres">
      <dgm:prSet presAssocID="{0CD938EA-9559-4579-9846-F57F0D36C728}" presName="hierChild5" presStyleCnt="0"/>
      <dgm:spPr/>
    </dgm:pt>
    <dgm:pt modelId="{D5AD244E-E3BC-4F22-9FE9-258223B90A6A}" type="pres">
      <dgm:prSet presAssocID="{CB539AE0-F285-49A6-B5D4-13072BFF9986}" presName="hierChild3" presStyleCnt="0"/>
      <dgm:spPr/>
    </dgm:pt>
  </dgm:ptLst>
  <dgm:cxnLst>
    <dgm:cxn modelId="{B3BE994E-38FF-4721-A759-A01BA3FC746B}" type="presOf" srcId="{F6FB81ED-F3A3-4935-A175-2E38918BE0A9}" destId="{E0BC92C8-3A47-40F6-89DD-04E704C8364B}" srcOrd="0" destOrd="0" presId="urn:microsoft.com/office/officeart/2008/layout/NameandTitleOrganizationalChart"/>
    <dgm:cxn modelId="{77F3742C-860B-43C9-A7D9-9B9B20AD1EA2}" type="presOf" srcId="{F17BA5D4-43CF-4DC7-BEA2-29D479EBDDDE}" destId="{F48042E7-5368-4365-BC30-5B6EFF393EF7}" srcOrd="0" destOrd="0" presId="urn:microsoft.com/office/officeart/2008/layout/NameandTitleOrganizationalChart"/>
    <dgm:cxn modelId="{B116D930-2592-498C-82EC-AAC33602912C}" type="presOf" srcId="{D9E642B7-266F-4AD6-A5D3-C8AF66377A1D}" destId="{D078A538-97E1-4935-BBF1-31FE22F6AE4A}" srcOrd="0" destOrd="0" presId="urn:microsoft.com/office/officeart/2008/layout/NameandTitleOrganizationalChart"/>
    <dgm:cxn modelId="{83B79B49-F186-405D-9024-A30A4BD053A7}" type="presOf" srcId="{CB539AE0-F285-49A6-B5D4-13072BFF9986}" destId="{E7B51478-391F-411C-B758-6A6CC0219D5A}" srcOrd="1" destOrd="0" presId="urn:microsoft.com/office/officeart/2008/layout/NameandTitleOrganizationalChart"/>
    <dgm:cxn modelId="{5DB40AB3-4227-4947-A4B0-30B726FD1CFC}" srcId="{CB539AE0-F285-49A6-B5D4-13072BFF9986}" destId="{0CD938EA-9559-4579-9846-F57F0D36C728}" srcOrd="1" destOrd="0" parTransId="{D9E642B7-266F-4AD6-A5D3-C8AF66377A1D}" sibTransId="{7A8FCF3E-2E0F-489B-B5B2-57E8A87847A5}"/>
    <dgm:cxn modelId="{AFC00404-4D3B-4CFE-BFD6-02D8404589D2}" type="presOf" srcId="{12297C2A-4FA0-46D0-9032-0288CE6589C2}" destId="{7FBDE109-EBBB-49F9-8120-A790AEB77B54}" srcOrd="0" destOrd="0" presId="urn:microsoft.com/office/officeart/2008/layout/NameandTitleOrganizationalChart"/>
    <dgm:cxn modelId="{277B18B4-53EC-41EB-8274-F102A4A7652F}" type="presOf" srcId="{0CD938EA-9559-4579-9846-F57F0D36C728}" destId="{2CA012B4-D64E-4F97-8C3D-75B3C65B6565}" srcOrd="1" destOrd="0" presId="urn:microsoft.com/office/officeart/2008/layout/NameandTitleOrganizationalChart"/>
    <dgm:cxn modelId="{077C85E2-11CF-4C65-9091-4496F3DB129C}" type="presOf" srcId="{CB22EE71-F6F1-4BBA-BB77-C4A1E4063242}" destId="{064DDA1E-8CAA-40AA-8343-B7B7A1234BBE}" srcOrd="0" destOrd="0" presId="urn:microsoft.com/office/officeart/2008/layout/NameandTitleOrganizationalChart"/>
    <dgm:cxn modelId="{BFCA028B-403B-453E-ADF6-8B35589132E4}" type="presOf" srcId="{0CD938EA-9559-4579-9846-F57F0D36C728}" destId="{C595B9A9-611B-465C-BC36-0179D706DF70}" srcOrd="0" destOrd="0" presId="urn:microsoft.com/office/officeart/2008/layout/NameandTitleOrganizationalChart"/>
    <dgm:cxn modelId="{2C0F303F-E0DB-4EB0-9648-3BD911CD17C2}" srcId="{CB539AE0-F285-49A6-B5D4-13072BFF9986}" destId="{AA951968-FACF-46F5-93A3-292F26EE18E4}" srcOrd="0" destOrd="0" parTransId="{CB22EE71-F6F1-4BBA-BB77-C4A1E4063242}" sibTransId="{F17BA5D4-43CF-4DC7-BEA2-29D479EBDDDE}"/>
    <dgm:cxn modelId="{F44B71B2-A994-4A67-868A-88B6ED5200AB}" type="presOf" srcId="{CB539AE0-F285-49A6-B5D4-13072BFF9986}" destId="{D4574BCE-8944-4C8A-BBFF-84BA5ADE5173}" srcOrd="0" destOrd="0" presId="urn:microsoft.com/office/officeart/2008/layout/NameandTitleOrganizationalChart"/>
    <dgm:cxn modelId="{57F60D73-26C6-4BD9-90FA-77D38DA59F4F}" type="presOf" srcId="{7A8FCF3E-2E0F-489B-B5B2-57E8A87847A5}" destId="{4365402E-CD75-4D52-87DE-E9346A5AFDAA}" srcOrd="0" destOrd="0" presId="urn:microsoft.com/office/officeart/2008/layout/NameandTitleOrganizationalChart"/>
    <dgm:cxn modelId="{44A289F7-51AD-41A7-ADA8-279153296CE2}" srcId="{F6FB81ED-F3A3-4935-A175-2E38918BE0A9}" destId="{CB539AE0-F285-49A6-B5D4-13072BFF9986}" srcOrd="0" destOrd="0" parTransId="{FB0A1539-EE82-4CAA-A6FB-585AC6FF5818}" sibTransId="{12297C2A-4FA0-46D0-9032-0288CE6589C2}"/>
    <dgm:cxn modelId="{0B920B4D-66EB-492A-BB40-BC9F8AAF37C5}" type="presOf" srcId="{AA951968-FACF-46F5-93A3-292F26EE18E4}" destId="{5E8D8E12-409D-411E-A269-840B59E9FB5E}" srcOrd="0" destOrd="0" presId="urn:microsoft.com/office/officeart/2008/layout/NameandTitleOrganizationalChart"/>
    <dgm:cxn modelId="{17EE3161-FDCF-4EA2-A3C9-C72D86DA4CC1}" type="presOf" srcId="{AA951968-FACF-46F5-93A3-292F26EE18E4}" destId="{082ED0B6-0F8C-47BF-8C3E-35E5C611B1AC}" srcOrd="1" destOrd="0" presId="urn:microsoft.com/office/officeart/2008/layout/NameandTitleOrganizationalChart"/>
    <dgm:cxn modelId="{8629609C-E608-4472-8C13-B51D226B6B0E}" type="presParOf" srcId="{E0BC92C8-3A47-40F6-89DD-04E704C8364B}" destId="{09E729A4-9804-4493-840A-8594935123D5}" srcOrd="0" destOrd="0" presId="urn:microsoft.com/office/officeart/2008/layout/NameandTitleOrganizationalChart"/>
    <dgm:cxn modelId="{EAA55D15-0771-4CD6-8245-C67769AE7DBE}" type="presParOf" srcId="{09E729A4-9804-4493-840A-8594935123D5}" destId="{59C28481-0060-486B-81A5-29D30D3C3E0A}" srcOrd="0" destOrd="0" presId="urn:microsoft.com/office/officeart/2008/layout/NameandTitleOrganizationalChart"/>
    <dgm:cxn modelId="{C352DF8C-EB1F-4471-9B10-74332313D286}" type="presParOf" srcId="{59C28481-0060-486B-81A5-29D30D3C3E0A}" destId="{D4574BCE-8944-4C8A-BBFF-84BA5ADE5173}" srcOrd="0" destOrd="0" presId="urn:microsoft.com/office/officeart/2008/layout/NameandTitleOrganizationalChart"/>
    <dgm:cxn modelId="{FB2B1FBE-6664-4CD8-AB1E-F3BD734C0BAC}" type="presParOf" srcId="{59C28481-0060-486B-81A5-29D30D3C3E0A}" destId="{7FBDE109-EBBB-49F9-8120-A790AEB77B54}" srcOrd="1" destOrd="0" presId="urn:microsoft.com/office/officeart/2008/layout/NameandTitleOrganizationalChart"/>
    <dgm:cxn modelId="{D3F9DFDB-1395-4669-9167-A6138AFFA093}" type="presParOf" srcId="{59C28481-0060-486B-81A5-29D30D3C3E0A}" destId="{E7B51478-391F-411C-B758-6A6CC0219D5A}" srcOrd="2" destOrd="0" presId="urn:microsoft.com/office/officeart/2008/layout/NameandTitleOrganizationalChart"/>
    <dgm:cxn modelId="{502A7D57-81B9-41CE-A996-70DB596A1007}" type="presParOf" srcId="{09E729A4-9804-4493-840A-8594935123D5}" destId="{122CA78F-64AA-4869-9459-174FBC31D811}" srcOrd="1" destOrd="0" presId="urn:microsoft.com/office/officeart/2008/layout/NameandTitleOrganizationalChart"/>
    <dgm:cxn modelId="{B4D4E4C6-C23D-4F40-9FCF-8EEC12F0F25E}" type="presParOf" srcId="{122CA78F-64AA-4869-9459-174FBC31D811}" destId="{064DDA1E-8CAA-40AA-8343-B7B7A1234BBE}" srcOrd="0" destOrd="0" presId="urn:microsoft.com/office/officeart/2008/layout/NameandTitleOrganizationalChart"/>
    <dgm:cxn modelId="{5B880C0F-9A2D-4906-9987-B6C91C9837B7}" type="presParOf" srcId="{122CA78F-64AA-4869-9459-174FBC31D811}" destId="{E4CCEC1B-2DEA-4FE6-843A-095D066E3E8B}" srcOrd="1" destOrd="0" presId="urn:microsoft.com/office/officeart/2008/layout/NameandTitleOrganizationalChart"/>
    <dgm:cxn modelId="{7322DC4C-F3B9-4978-9945-34FE818190D5}" type="presParOf" srcId="{E4CCEC1B-2DEA-4FE6-843A-095D066E3E8B}" destId="{8197749D-4B7D-4F28-A64C-8DE787B04DB6}" srcOrd="0" destOrd="0" presId="urn:microsoft.com/office/officeart/2008/layout/NameandTitleOrganizationalChart"/>
    <dgm:cxn modelId="{6B806603-1CDE-4DAF-932B-E2C49E521910}" type="presParOf" srcId="{8197749D-4B7D-4F28-A64C-8DE787B04DB6}" destId="{5E8D8E12-409D-411E-A269-840B59E9FB5E}" srcOrd="0" destOrd="0" presId="urn:microsoft.com/office/officeart/2008/layout/NameandTitleOrganizationalChart"/>
    <dgm:cxn modelId="{568AC4A0-E5B6-4F72-B430-C003162BCF6E}" type="presParOf" srcId="{8197749D-4B7D-4F28-A64C-8DE787B04DB6}" destId="{F48042E7-5368-4365-BC30-5B6EFF393EF7}" srcOrd="1" destOrd="0" presId="urn:microsoft.com/office/officeart/2008/layout/NameandTitleOrganizationalChart"/>
    <dgm:cxn modelId="{BEC86705-4095-498C-B491-A190E4257969}" type="presParOf" srcId="{8197749D-4B7D-4F28-A64C-8DE787B04DB6}" destId="{082ED0B6-0F8C-47BF-8C3E-35E5C611B1AC}" srcOrd="2" destOrd="0" presId="urn:microsoft.com/office/officeart/2008/layout/NameandTitleOrganizationalChart"/>
    <dgm:cxn modelId="{0996E798-A49C-4A3B-A8FA-0D1643AAB4C0}" type="presParOf" srcId="{E4CCEC1B-2DEA-4FE6-843A-095D066E3E8B}" destId="{B30E6AA7-F3C4-4933-9CFF-669D24EC57BF}" srcOrd="1" destOrd="0" presId="urn:microsoft.com/office/officeart/2008/layout/NameandTitleOrganizationalChart"/>
    <dgm:cxn modelId="{C166F087-7A69-40B0-A695-E3AA8290FDB2}" type="presParOf" srcId="{E4CCEC1B-2DEA-4FE6-843A-095D066E3E8B}" destId="{CCC1B6D7-87E4-4732-9615-F0F6EA6CC4F0}" srcOrd="2" destOrd="0" presId="urn:microsoft.com/office/officeart/2008/layout/NameandTitleOrganizationalChart"/>
    <dgm:cxn modelId="{2C3F196A-37FE-4867-A040-EAA760285059}" type="presParOf" srcId="{122CA78F-64AA-4869-9459-174FBC31D811}" destId="{D078A538-97E1-4935-BBF1-31FE22F6AE4A}" srcOrd="2" destOrd="0" presId="urn:microsoft.com/office/officeart/2008/layout/NameandTitleOrganizationalChart"/>
    <dgm:cxn modelId="{3211047D-98A9-4517-9224-F845FA3BE0D3}" type="presParOf" srcId="{122CA78F-64AA-4869-9459-174FBC31D811}" destId="{DDBFBB55-AFD6-497F-8C8A-23FE042451B3}" srcOrd="3" destOrd="0" presId="urn:microsoft.com/office/officeart/2008/layout/NameandTitleOrganizationalChart"/>
    <dgm:cxn modelId="{067CD988-9D66-40E7-95BD-89EB85A1EF50}" type="presParOf" srcId="{DDBFBB55-AFD6-497F-8C8A-23FE042451B3}" destId="{E974BCB7-F596-47BF-842F-5D05019FC120}" srcOrd="0" destOrd="0" presId="urn:microsoft.com/office/officeart/2008/layout/NameandTitleOrganizationalChart"/>
    <dgm:cxn modelId="{AF83B6AD-B444-4D11-8DBF-9E39D137E297}" type="presParOf" srcId="{E974BCB7-F596-47BF-842F-5D05019FC120}" destId="{C595B9A9-611B-465C-BC36-0179D706DF70}" srcOrd="0" destOrd="0" presId="urn:microsoft.com/office/officeart/2008/layout/NameandTitleOrganizationalChart"/>
    <dgm:cxn modelId="{3969FFC8-8470-4365-A1A1-807D01EEFBC2}" type="presParOf" srcId="{E974BCB7-F596-47BF-842F-5D05019FC120}" destId="{4365402E-CD75-4D52-87DE-E9346A5AFDAA}" srcOrd="1" destOrd="0" presId="urn:microsoft.com/office/officeart/2008/layout/NameandTitleOrganizationalChart"/>
    <dgm:cxn modelId="{D3AFE28C-9594-4941-8E76-EC1F6913A0C2}" type="presParOf" srcId="{E974BCB7-F596-47BF-842F-5D05019FC120}" destId="{2CA012B4-D64E-4F97-8C3D-75B3C65B6565}" srcOrd="2" destOrd="0" presId="urn:microsoft.com/office/officeart/2008/layout/NameandTitleOrganizationalChart"/>
    <dgm:cxn modelId="{7D5B4706-7BFF-4605-BDC5-F5C4F332402B}" type="presParOf" srcId="{DDBFBB55-AFD6-497F-8C8A-23FE042451B3}" destId="{E7F1C680-47DF-4106-98E5-D9433B16263C}" srcOrd="1" destOrd="0" presId="urn:microsoft.com/office/officeart/2008/layout/NameandTitleOrganizationalChart"/>
    <dgm:cxn modelId="{BADE8C0B-C35C-453A-AF21-31741F1F4D2D}" type="presParOf" srcId="{DDBFBB55-AFD6-497F-8C8A-23FE042451B3}" destId="{F27C9C91-A9C5-4489-A1B0-B88463784B3A}" srcOrd="2" destOrd="0" presId="urn:microsoft.com/office/officeart/2008/layout/NameandTitleOrganizationalChart"/>
    <dgm:cxn modelId="{082F1E6B-55BC-4463-97B6-E871D307E3CA}" type="presParOf" srcId="{09E729A4-9804-4493-840A-8594935123D5}" destId="{D5AD244E-E3BC-4F22-9FE9-258223B90A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18EF25-0B58-407F-A9D4-3143DC3731A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ED1A99-68B3-40BC-BB41-51F03F8D5CA7}" type="pres">
      <dgm:prSet presAssocID="{4918EF25-0B58-407F-A9D4-3143DC3731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5F5769D5-5541-4687-AD64-B17F7FFE3963}" type="presOf" srcId="{4918EF25-0B58-407F-A9D4-3143DC3731A6}" destId="{20ED1A99-68B3-40BC-BB41-51F03F8D5C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8E9FCF-2167-4DB0-BFBB-A28600A01E9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9F6C28C-B0A9-4811-BBA2-9E26991DC73C}">
      <dgm:prSet phldrT="[Testo]" custT="1"/>
      <dgm:spPr>
        <a:gradFill flip="none" rotWithShape="1">
          <a:gsLst>
            <a:gs pos="29000">
              <a:schemeClr val="accent2">
                <a:lumMod val="5000"/>
                <a:lumOff val="95000"/>
              </a:schemeClr>
            </a:gs>
            <a:gs pos="9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23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Processi di apprendimento</a:t>
          </a:r>
          <a:endParaRPr lang="it-IT" sz="2300" b="1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F87F95-152F-4E6E-877B-D4775616BDF8}" type="parTrans" cxnId="{92C88186-E5B1-4F1C-84B3-0B7B79870335}">
      <dgm:prSet/>
      <dgm:spPr/>
      <dgm:t>
        <a:bodyPr/>
        <a:lstStyle/>
        <a:p>
          <a:endParaRPr lang="it-IT"/>
        </a:p>
      </dgm:t>
    </dgm:pt>
    <dgm:pt modelId="{53E61AF4-10E7-4A28-884E-B68ABC3921E2}" type="sibTrans" cxnId="{92C88186-E5B1-4F1C-84B3-0B7B79870335}">
      <dgm:prSet/>
      <dgm:spPr/>
      <dgm:t>
        <a:bodyPr/>
        <a:lstStyle/>
        <a:p>
          <a:endParaRPr lang="it-IT"/>
        </a:p>
      </dgm:t>
    </dgm:pt>
    <dgm:pt modelId="{ADB03423-620C-4D3D-828B-20DA54EAEA38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pPr algn="ctr"/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11609BE-CDB7-46FB-AB4B-C2AAEFE0CA29}" type="parTrans" cxnId="{569AB5F0-5F7B-4FE2-9DC7-154008D2B14B}">
      <dgm:prSet/>
      <dgm:spPr/>
      <dgm:t>
        <a:bodyPr/>
        <a:lstStyle/>
        <a:p>
          <a:endParaRPr lang="it-IT"/>
        </a:p>
      </dgm:t>
    </dgm:pt>
    <dgm:pt modelId="{949AF66F-8F91-4457-899E-370C2D8E6660}" type="sibTrans" cxnId="{569AB5F0-5F7B-4FE2-9DC7-154008D2B14B}">
      <dgm:prSet/>
      <dgm:spPr/>
      <dgm:t>
        <a:bodyPr/>
        <a:lstStyle/>
        <a:p>
          <a:endParaRPr lang="it-IT"/>
        </a:p>
      </dgm:t>
    </dgm:pt>
    <dgm:pt modelId="{6977C685-9347-4E9D-9868-065EF7BD7D63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0627C92C-4F51-4563-B25E-D553ECA0F190}" type="parTrans" cxnId="{58BA6614-368A-4019-ADA1-8E89E0AAB8D0}">
      <dgm:prSet/>
      <dgm:spPr/>
      <dgm:t>
        <a:bodyPr/>
        <a:lstStyle/>
        <a:p>
          <a:endParaRPr lang="it-IT"/>
        </a:p>
      </dgm:t>
    </dgm:pt>
    <dgm:pt modelId="{428A7E06-B9CA-44BA-9E63-067DD05B2118}" type="sibTrans" cxnId="{58BA6614-368A-4019-ADA1-8E89E0AAB8D0}">
      <dgm:prSet/>
      <dgm:spPr/>
      <dgm:t>
        <a:bodyPr/>
        <a:lstStyle/>
        <a:p>
          <a:endParaRPr lang="it-IT"/>
        </a:p>
      </dgm:t>
    </dgm:pt>
    <dgm:pt modelId="{989F71CC-6BC6-4513-89FC-3B5352B9C5D2}">
      <dgm:prSet/>
      <dgm:spPr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C6DFCA34-1748-4646-B1AB-AC883A765AF1}" type="parTrans" cxnId="{3FBBA459-D005-4BE9-95E6-B69E270E142E}">
      <dgm:prSet/>
      <dgm:spPr/>
      <dgm:t>
        <a:bodyPr/>
        <a:lstStyle/>
        <a:p>
          <a:endParaRPr lang="it-IT"/>
        </a:p>
      </dgm:t>
    </dgm:pt>
    <dgm:pt modelId="{95DC9DBC-EBAB-4B55-8F8C-4BD326C2AD6A}" type="sibTrans" cxnId="{3FBBA459-D005-4BE9-95E6-B69E270E142E}">
      <dgm:prSet/>
      <dgm:spPr/>
      <dgm:t>
        <a:bodyPr/>
        <a:lstStyle/>
        <a:p>
          <a:endParaRPr lang="it-IT"/>
        </a:p>
      </dgm:t>
    </dgm:pt>
    <dgm:pt modelId="{5831D45D-44F2-4A7B-BE40-65B2A3773E4C}">
      <dgm:prSet/>
      <dgm:spPr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18A80CD4-9B1B-4095-B936-1FFE3B91FEBE}" type="parTrans" cxnId="{B522DF9D-384D-4ADE-86E9-C2E299E7C3CD}">
      <dgm:prSet/>
      <dgm:spPr/>
      <dgm:t>
        <a:bodyPr/>
        <a:lstStyle/>
        <a:p>
          <a:endParaRPr lang="it-IT"/>
        </a:p>
      </dgm:t>
    </dgm:pt>
    <dgm:pt modelId="{94A2D2B4-5273-4410-9121-8391AA96DE8E}" type="sibTrans" cxnId="{B522DF9D-384D-4ADE-86E9-C2E299E7C3CD}">
      <dgm:prSet/>
      <dgm:spPr/>
      <dgm:t>
        <a:bodyPr/>
        <a:lstStyle/>
        <a:p>
          <a:endParaRPr lang="it-IT"/>
        </a:p>
      </dgm:t>
    </dgm:pt>
    <dgm:pt modelId="{EA46F226-8396-4935-8C1B-250F4C37D0E3}">
      <dgm:prSet custLinFactNeighborX="0" custLinFactNeighborY="1472"/>
      <dgm:spPr>
        <a:prstGeom prst="rect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63C345C-962B-4790-AFCA-8904F6E0B3BC}" type="parTrans" cxnId="{ED9CDBF5-D89F-45A0-92B9-260B11125434}">
      <dgm:prSet/>
      <dgm:spPr/>
      <dgm:t>
        <a:bodyPr/>
        <a:lstStyle/>
        <a:p>
          <a:endParaRPr lang="it-IT"/>
        </a:p>
      </dgm:t>
    </dgm:pt>
    <dgm:pt modelId="{A591545D-B338-43F2-B3F8-E37B32383209}" type="sibTrans" cxnId="{ED9CDBF5-D89F-45A0-92B9-260B11125434}">
      <dgm:prSet/>
      <dgm:spPr/>
      <dgm:t>
        <a:bodyPr/>
        <a:lstStyle/>
        <a:p>
          <a:endParaRPr lang="it-IT"/>
        </a:p>
      </dgm:t>
    </dgm:pt>
    <dgm:pt modelId="{AAD4D763-3B25-431E-B83C-15A53211A2AA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E168E4-DD3B-4100-9937-87C4F60A0C5C}" type="parTrans" cxnId="{E8EE184C-E1DA-4E97-8BF6-DDDE1201E6A6}">
      <dgm:prSet/>
      <dgm:spPr/>
      <dgm:t>
        <a:bodyPr/>
        <a:lstStyle/>
        <a:p>
          <a:endParaRPr lang="it-IT"/>
        </a:p>
      </dgm:t>
    </dgm:pt>
    <dgm:pt modelId="{42E8EAC4-D128-4224-8694-37F171656430}" type="sibTrans" cxnId="{E8EE184C-E1DA-4E97-8BF6-DDDE1201E6A6}">
      <dgm:prSet/>
      <dgm:spPr/>
      <dgm:t>
        <a:bodyPr/>
        <a:lstStyle/>
        <a:p>
          <a:endParaRPr lang="it-IT"/>
        </a:p>
      </dgm:t>
    </dgm:pt>
    <dgm:pt modelId="{FF3B7A24-BDF7-4944-B92B-83318209ACAE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F8D826E-DA0C-41DB-B2A1-F05CD38FE04C}" type="parTrans" cxnId="{A5502509-EDAB-4499-9FF4-4C678D75BE83}">
      <dgm:prSet/>
      <dgm:spPr/>
      <dgm:t>
        <a:bodyPr/>
        <a:lstStyle/>
        <a:p>
          <a:endParaRPr lang="it-IT"/>
        </a:p>
      </dgm:t>
    </dgm:pt>
    <dgm:pt modelId="{89C377B2-F1C8-49F5-9606-1D8AD4961F6D}" type="sibTrans" cxnId="{A5502509-EDAB-4499-9FF4-4C678D75BE83}">
      <dgm:prSet/>
      <dgm:spPr/>
      <dgm:t>
        <a:bodyPr/>
        <a:lstStyle/>
        <a:p>
          <a:endParaRPr lang="it-IT"/>
        </a:p>
      </dgm:t>
    </dgm:pt>
    <dgm:pt modelId="{08F9183C-4322-40A4-8580-5DBB0491FFE3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B98D9F1-5BA7-43BB-BBEE-447E65B7945C}" type="parTrans" cxnId="{D3DA4E37-36B1-4EAD-86C3-7B83A924E6C4}">
      <dgm:prSet/>
      <dgm:spPr/>
      <dgm:t>
        <a:bodyPr/>
        <a:lstStyle/>
        <a:p>
          <a:endParaRPr lang="it-IT"/>
        </a:p>
      </dgm:t>
    </dgm:pt>
    <dgm:pt modelId="{BE0837BE-248F-4894-B886-2C1EC37CF66E}" type="sibTrans" cxnId="{D3DA4E37-36B1-4EAD-86C3-7B83A924E6C4}">
      <dgm:prSet/>
      <dgm:spPr/>
      <dgm:t>
        <a:bodyPr/>
        <a:lstStyle/>
        <a:p>
          <a:endParaRPr lang="it-IT"/>
        </a:p>
      </dgm:t>
    </dgm:pt>
    <dgm:pt modelId="{FA8C9CF3-9454-4893-82EC-EE63103C18F6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F049C3D-0E27-4DDB-ACC1-47D1BDDE7C58}" type="parTrans" cxnId="{16D9C7BF-5429-4A77-8E60-EAD9AACE68F1}">
      <dgm:prSet/>
      <dgm:spPr/>
      <dgm:t>
        <a:bodyPr/>
        <a:lstStyle/>
        <a:p>
          <a:endParaRPr lang="it-IT"/>
        </a:p>
      </dgm:t>
    </dgm:pt>
    <dgm:pt modelId="{C689B420-5B05-40AB-B417-8C88DD8D54FA}" type="sibTrans" cxnId="{16D9C7BF-5429-4A77-8E60-EAD9AACE68F1}">
      <dgm:prSet/>
      <dgm:spPr/>
      <dgm:t>
        <a:bodyPr/>
        <a:lstStyle/>
        <a:p>
          <a:endParaRPr lang="it-IT"/>
        </a:p>
      </dgm:t>
    </dgm:pt>
    <dgm:pt modelId="{57B7303E-6AD3-43CD-BFFB-05F635D54E1A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A0CBE35-AB70-48C1-81E7-EA84008F5A53}" type="parTrans" cxnId="{E9E3852F-98A3-4196-8554-AB468C4A2831}">
      <dgm:prSet/>
      <dgm:spPr/>
      <dgm:t>
        <a:bodyPr/>
        <a:lstStyle/>
        <a:p>
          <a:endParaRPr lang="it-IT"/>
        </a:p>
      </dgm:t>
    </dgm:pt>
    <dgm:pt modelId="{1298D79B-AF06-4545-B6DE-791B3940F2E3}" type="sibTrans" cxnId="{E9E3852F-98A3-4196-8554-AB468C4A2831}">
      <dgm:prSet/>
      <dgm:spPr/>
      <dgm:t>
        <a:bodyPr/>
        <a:lstStyle/>
        <a:p>
          <a:endParaRPr lang="it-IT"/>
        </a:p>
      </dgm:t>
    </dgm:pt>
    <dgm:pt modelId="{32C22004-DA00-46D9-8C8D-72C9EE4C0315}">
      <dgm:prSet custLinFactNeighborX="0" custLinFactNeighborY="1472"/>
      <dgm:spPr>
        <a:prstGeom prst="rect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1A332E5-3CC1-4D59-AE6C-FF405D1EEC34}" type="parTrans" cxnId="{9DABC6BB-DECB-4AAC-AC06-69F0D4DCF8F7}">
      <dgm:prSet/>
      <dgm:spPr/>
      <dgm:t>
        <a:bodyPr/>
        <a:lstStyle/>
        <a:p>
          <a:endParaRPr lang="it-IT"/>
        </a:p>
      </dgm:t>
    </dgm:pt>
    <dgm:pt modelId="{B0087C73-71F1-47BB-B60D-17F056720196}" type="sibTrans" cxnId="{9DABC6BB-DECB-4AAC-AC06-69F0D4DCF8F7}">
      <dgm:prSet/>
      <dgm:spPr/>
      <dgm:t>
        <a:bodyPr/>
        <a:lstStyle/>
        <a:p>
          <a:endParaRPr lang="it-IT"/>
        </a:p>
      </dgm:t>
    </dgm:pt>
    <dgm:pt modelId="{5915B966-7E13-46CC-98C9-BB984B5B17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FE67F50-ED9C-47A6-A9EC-FAAF884AADA8}" type="parTrans" cxnId="{D3446EB7-FC52-47E5-8110-3E8995406D49}">
      <dgm:prSet/>
      <dgm:spPr/>
      <dgm:t>
        <a:bodyPr/>
        <a:lstStyle/>
        <a:p>
          <a:endParaRPr lang="it-IT"/>
        </a:p>
      </dgm:t>
    </dgm:pt>
    <dgm:pt modelId="{C4D9F863-0227-44E4-BD96-8993B29ACF7D}" type="sibTrans" cxnId="{D3446EB7-FC52-47E5-8110-3E8995406D49}">
      <dgm:prSet/>
      <dgm:spPr/>
      <dgm:t>
        <a:bodyPr/>
        <a:lstStyle/>
        <a:p>
          <a:endParaRPr lang="it-IT"/>
        </a:p>
      </dgm:t>
    </dgm:pt>
    <dgm:pt modelId="{A91EF629-EAED-424C-B6EA-4A41E5F70258}" type="pres">
      <dgm:prSet presAssocID="{508E9FCF-2167-4DB0-BFBB-A28600A01E9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1E92DC4-EA40-414B-8755-90D9EF26E4F8}" type="pres">
      <dgm:prSet presAssocID="{508E9FCF-2167-4DB0-BFBB-A28600A01E96}" presName="matrix" presStyleCnt="0"/>
      <dgm:spPr/>
    </dgm:pt>
    <dgm:pt modelId="{BFAF86BD-73C7-447B-9432-A117D0162BE6}" type="pres">
      <dgm:prSet presAssocID="{508E9FCF-2167-4DB0-BFBB-A28600A01E96}" presName="tile1" presStyleLbl="node1" presStyleIdx="0" presStyleCnt="4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DD968C21-B1CD-4946-9BE2-BE6DC418B360}" type="pres">
      <dgm:prSet presAssocID="{508E9FCF-2167-4DB0-BFBB-A28600A01E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B90B5C-65E1-44D5-B9EC-2A69DC287E50}" type="pres">
      <dgm:prSet presAssocID="{508E9FCF-2167-4DB0-BFBB-A28600A01E96}" presName="tile2" presStyleLbl="node1" presStyleIdx="1" presStyleCnt="4" custFlipVert="1" custFlipHor="0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1EDDBCCE-CC31-4AA0-90C1-D0E76A988DD5}" type="pres">
      <dgm:prSet presAssocID="{508E9FCF-2167-4DB0-BFBB-A28600A01E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C8CFEA-AA69-4C68-881B-5823CE5D0A5B}" type="pres">
      <dgm:prSet presAssocID="{508E9FCF-2167-4DB0-BFBB-A28600A01E96}" presName="tile3" presStyleLbl="node1" presStyleIdx="2" presStyleCnt="4" custFlipVert="1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2D29427F-49AF-4D7C-B24A-E5D5D1D1D5F3}" type="pres">
      <dgm:prSet presAssocID="{508E9FCF-2167-4DB0-BFBB-A28600A01E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702563-8BB7-49C7-8C04-37AA20650EA9}" type="pres">
      <dgm:prSet presAssocID="{508E9FCF-2167-4DB0-BFBB-A28600A01E96}" presName="tile4" presStyleLbl="node1" presStyleIdx="3" presStyleCnt="4" custFlipHor="1" custLinFactNeighborX="400" custLinFactNeighborY="1979"/>
      <dgm:spPr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F0134756-4111-435C-8F4B-44D47A5DC85E}" type="pres">
      <dgm:prSet presAssocID="{508E9FCF-2167-4DB0-BFBB-A28600A01E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F9A7506-3D1C-4618-B1CB-38F119DAB98D}" type="pres">
      <dgm:prSet presAssocID="{508E9FCF-2167-4DB0-BFBB-A28600A01E96}" presName="centerTile" presStyleLbl="fgShp" presStyleIdx="0" presStyleCnt="1" custScaleX="72859" custScaleY="5590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</dgm:ptLst>
  <dgm:cxnLst>
    <dgm:cxn modelId="{E8EE184C-E1DA-4E97-8BF6-DDDE1201E6A6}" srcId="{49F6C28C-B0A9-4811-BBA2-9E26991DC73C}" destId="{AAD4D763-3B25-431E-B83C-15A53211A2AA}" srcOrd="9" destOrd="0" parTransId="{8DE168E4-DD3B-4100-9937-87C4F60A0C5C}" sibTransId="{42E8EAC4-D128-4224-8694-37F171656430}"/>
    <dgm:cxn modelId="{3FBBA459-D005-4BE9-95E6-B69E270E142E}" srcId="{49F6C28C-B0A9-4811-BBA2-9E26991DC73C}" destId="{989F71CC-6BC6-4513-89FC-3B5352B9C5D2}" srcOrd="2" destOrd="0" parTransId="{C6DFCA34-1748-4646-B1AB-AC883A765AF1}" sibTransId="{95DC9DBC-EBAB-4B55-8F8C-4BD326C2AD6A}"/>
    <dgm:cxn modelId="{92C88186-E5B1-4F1C-84B3-0B7B79870335}" srcId="{508E9FCF-2167-4DB0-BFBB-A28600A01E96}" destId="{49F6C28C-B0A9-4811-BBA2-9E26991DC73C}" srcOrd="0" destOrd="0" parTransId="{95F87F95-152F-4E6E-877B-D4775616BDF8}" sibTransId="{53E61AF4-10E7-4A28-884E-B68ABC3921E2}"/>
    <dgm:cxn modelId="{E38C3E34-4451-411A-9397-506CCC00E513}" type="presOf" srcId="{ADB03423-620C-4D3D-828B-20DA54EAEA38}" destId="{BFAF86BD-73C7-447B-9432-A117D0162BE6}" srcOrd="0" destOrd="0" presId="urn:microsoft.com/office/officeart/2005/8/layout/matrix1"/>
    <dgm:cxn modelId="{790FA236-6105-4D7B-9B01-C8F23F1DB377}" type="presOf" srcId="{508E9FCF-2167-4DB0-BFBB-A28600A01E96}" destId="{A91EF629-EAED-424C-B6EA-4A41E5F70258}" srcOrd="0" destOrd="0" presId="urn:microsoft.com/office/officeart/2005/8/layout/matrix1"/>
    <dgm:cxn modelId="{569AB5F0-5F7B-4FE2-9DC7-154008D2B14B}" srcId="{49F6C28C-B0A9-4811-BBA2-9E26991DC73C}" destId="{ADB03423-620C-4D3D-828B-20DA54EAEA38}" srcOrd="0" destOrd="0" parTransId="{311609BE-CDB7-46FB-AB4B-C2AAEFE0CA29}" sibTransId="{949AF66F-8F91-4457-899E-370C2D8E6660}"/>
    <dgm:cxn modelId="{D79BDF55-7BBC-4262-9A57-77A91C727DA5}" type="presOf" srcId="{49F6C28C-B0A9-4811-BBA2-9E26991DC73C}" destId="{AF9A7506-3D1C-4618-B1CB-38F119DAB98D}" srcOrd="0" destOrd="0" presId="urn:microsoft.com/office/officeart/2005/8/layout/matrix1"/>
    <dgm:cxn modelId="{5E68AB80-5F6B-4E02-A62F-2C51B5089757}" type="presOf" srcId="{ADB03423-620C-4D3D-828B-20DA54EAEA38}" destId="{DD968C21-B1CD-4946-9BE2-BE6DC418B360}" srcOrd="1" destOrd="0" presId="urn:microsoft.com/office/officeart/2005/8/layout/matrix1"/>
    <dgm:cxn modelId="{E9E3852F-98A3-4196-8554-AB468C4A2831}" srcId="{49F6C28C-B0A9-4811-BBA2-9E26991DC73C}" destId="{57B7303E-6AD3-43CD-BFFB-05F635D54E1A}" srcOrd="4" destOrd="0" parTransId="{4A0CBE35-AB70-48C1-81E7-EA84008F5A53}" sibTransId="{1298D79B-AF06-4545-B6DE-791B3940F2E3}"/>
    <dgm:cxn modelId="{B522DF9D-384D-4ADE-86E9-C2E299E7C3CD}" srcId="{49F6C28C-B0A9-4811-BBA2-9E26991DC73C}" destId="{5831D45D-44F2-4A7B-BE40-65B2A3773E4C}" srcOrd="10" destOrd="0" parTransId="{18A80CD4-9B1B-4095-B936-1FFE3B91FEBE}" sibTransId="{94A2D2B4-5273-4410-9121-8391AA96DE8E}"/>
    <dgm:cxn modelId="{D3446EB7-FC52-47E5-8110-3E8995406D49}" srcId="{49F6C28C-B0A9-4811-BBA2-9E26991DC73C}" destId="{5915B966-7E13-46CC-98C9-BB984B5B177D}" srcOrd="3" destOrd="0" parTransId="{EFE67F50-ED9C-47A6-A9EC-FAAF884AADA8}" sibTransId="{C4D9F863-0227-44E4-BD96-8993B29ACF7D}"/>
    <dgm:cxn modelId="{34829935-596A-468B-A0C6-D80954AC8778}" type="presOf" srcId="{989F71CC-6BC6-4513-89FC-3B5352B9C5D2}" destId="{2D29427F-49AF-4D7C-B24A-E5D5D1D1D5F3}" srcOrd="1" destOrd="0" presId="urn:microsoft.com/office/officeart/2005/8/layout/matrix1"/>
    <dgm:cxn modelId="{E6DB6095-71CE-4212-9439-18379E157B60}" type="presOf" srcId="{6977C685-9347-4E9D-9868-065EF7BD7D63}" destId="{1EDDBCCE-CC31-4AA0-90C1-D0E76A988DD5}" srcOrd="1" destOrd="0" presId="urn:microsoft.com/office/officeart/2005/8/layout/matrix1"/>
    <dgm:cxn modelId="{A5502509-EDAB-4499-9FF4-4C678D75BE83}" srcId="{49F6C28C-B0A9-4811-BBA2-9E26991DC73C}" destId="{FF3B7A24-BDF7-4944-B92B-83318209ACAE}" srcOrd="8" destOrd="0" parTransId="{0F8D826E-DA0C-41DB-B2A1-F05CD38FE04C}" sibTransId="{89C377B2-F1C8-49F5-9606-1D8AD4961F6D}"/>
    <dgm:cxn modelId="{6F3C857A-7434-49C5-AC38-F4EC13ABDE17}" type="presOf" srcId="{989F71CC-6BC6-4513-89FC-3B5352B9C5D2}" destId="{87C8CFEA-AA69-4C68-881B-5823CE5D0A5B}" srcOrd="0" destOrd="0" presId="urn:microsoft.com/office/officeart/2005/8/layout/matrix1"/>
    <dgm:cxn modelId="{D3DA4E37-36B1-4EAD-86C3-7B83A924E6C4}" srcId="{49F6C28C-B0A9-4811-BBA2-9E26991DC73C}" destId="{08F9183C-4322-40A4-8580-5DBB0491FFE3}" srcOrd="7" destOrd="0" parTransId="{4B98D9F1-5BA7-43BB-BBEE-447E65B7945C}" sibTransId="{BE0837BE-248F-4894-B886-2C1EC37CF66E}"/>
    <dgm:cxn modelId="{D4B6FA37-8F57-456B-BB2C-FA8F8E7B8893}" type="presOf" srcId="{5915B966-7E13-46CC-98C9-BB984B5B177D}" destId="{F0134756-4111-435C-8F4B-44D47A5DC85E}" srcOrd="1" destOrd="0" presId="urn:microsoft.com/office/officeart/2005/8/layout/matrix1"/>
    <dgm:cxn modelId="{9DABC6BB-DECB-4AAC-AC06-69F0D4DCF8F7}" srcId="{49F6C28C-B0A9-4811-BBA2-9E26991DC73C}" destId="{32C22004-DA00-46D9-8C8D-72C9EE4C0315}" srcOrd="5" destOrd="0" parTransId="{01A332E5-3CC1-4D59-AE6C-FF405D1EEC34}" sibTransId="{B0087C73-71F1-47BB-B60D-17F056720196}"/>
    <dgm:cxn modelId="{16D9C7BF-5429-4A77-8E60-EAD9AACE68F1}" srcId="{49F6C28C-B0A9-4811-BBA2-9E26991DC73C}" destId="{FA8C9CF3-9454-4893-82EC-EE63103C18F6}" srcOrd="6" destOrd="0" parTransId="{7F049C3D-0E27-4DDB-ACC1-47D1BDDE7C58}" sibTransId="{C689B420-5B05-40AB-B417-8C88DD8D54FA}"/>
    <dgm:cxn modelId="{AEA06C00-44D3-4BA5-A73C-A5BF34BB2D75}" type="presOf" srcId="{5915B966-7E13-46CC-98C9-BB984B5B177D}" destId="{92702563-8BB7-49C7-8C04-37AA20650EA9}" srcOrd="0" destOrd="0" presId="urn:microsoft.com/office/officeart/2005/8/layout/matrix1"/>
    <dgm:cxn modelId="{58BA6614-368A-4019-ADA1-8E89E0AAB8D0}" srcId="{49F6C28C-B0A9-4811-BBA2-9E26991DC73C}" destId="{6977C685-9347-4E9D-9868-065EF7BD7D63}" srcOrd="1" destOrd="0" parTransId="{0627C92C-4F51-4563-B25E-D553ECA0F190}" sibTransId="{428A7E06-B9CA-44BA-9E63-067DD05B2118}"/>
    <dgm:cxn modelId="{DDBAC63C-1030-4F41-8564-14196E956D19}" type="presOf" srcId="{6977C685-9347-4E9D-9868-065EF7BD7D63}" destId="{76B90B5C-65E1-44D5-B9EC-2A69DC287E50}" srcOrd="0" destOrd="0" presId="urn:microsoft.com/office/officeart/2005/8/layout/matrix1"/>
    <dgm:cxn modelId="{ED9CDBF5-D89F-45A0-92B9-260B11125434}" srcId="{49F6C28C-B0A9-4811-BBA2-9E26991DC73C}" destId="{EA46F226-8396-4935-8C1B-250F4C37D0E3}" srcOrd="11" destOrd="0" parTransId="{863C345C-962B-4790-AFCA-8904F6E0B3BC}" sibTransId="{A591545D-B338-43F2-B3F8-E37B32383209}"/>
    <dgm:cxn modelId="{D160EBED-29F2-487C-9179-6C982C9E243C}" type="presParOf" srcId="{A91EF629-EAED-424C-B6EA-4A41E5F70258}" destId="{01E92DC4-EA40-414B-8755-90D9EF26E4F8}" srcOrd="0" destOrd="0" presId="urn:microsoft.com/office/officeart/2005/8/layout/matrix1"/>
    <dgm:cxn modelId="{675DB3BE-13C7-450E-9335-8E6EAB4E4ED9}" type="presParOf" srcId="{01E92DC4-EA40-414B-8755-90D9EF26E4F8}" destId="{BFAF86BD-73C7-447B-9432-A117D0162BE6}" srcOrd="0" destOrd="0" presId="urn:microsoft.com/office/officeart/2005/8/layout/matrix1"/>
    <dgm:cxn modelId="{A569503C-60BF-441F-8568-01FF80873EE5}" type="presParOf" srcId="{01E92DC4-EA40-414B-8755-90D9EF26E4F8}" destId="{DD968C21-B1CD-4946-9BE2-BE6DC418B360}" srcOrd="1" destOrd="0" presId="urn:microsoft.com/office/officeart/2005/8/layout/matrix1"/>
    <dgm:cxn modelId="{8CFD8508-0EDF-43FB-895A-C6731C561C34}" type="presParOf" srcId="{01E92DC4-EA40-414B-8755-90D9EF26E4F8}" destId="{76B90B5C-65E1-44D5-B9EC-2A69DC287E50}" srcOrd="2" destOrd="0" presId="urn:microsoft.com/office/officeart/2005/8/layout/matrix1"/>
    <dgm:cxn modelId="{FC2DA034-BEC7-4111-A71E-705095B9208E}" type="presParOf" srcId="{01E92DC4-EA40-414B-8755-90D9EF26E4F8}" destId="{1EDDBCCE-CC31-4AA0-90C1-D0E76A988DD5}" srcOrd="3" destOrd="0" presId="urn:microsoft.com/office/officeart/2005/8/layout/matrix1"/>
    <dgm:cxn modelId="{E00B6976-8008-42E1-A725-B73EDA5D8349}" type="presParOf" srcId="{01E92DC4-EA40-414B-8755-90D9EF26E4F8}" destId="{87C8CFEA-AA69-4C68-881B-5823CE5D0A5B}" srcOrd="4" destOrd="0" presId="urn:microsoft.com/office/officeart/2005/8/layout/matrix1"/>
    <dgm:cxn modelId="{7AD94131-E48C-491F-9E3B-273D46502701}" type="presParOf" srcId="{01E92DC4-EA40-414B-8755-90D9EF26E4F8}" destId="{2D29427F-49AF-4D7C-B24A-E5D5D1D1D5F3}" srcOrd="5" destOrd="0" presId="urn:microsoft.com/office/officeart/2005/8/layout/matrix1"/>
    <dgm:cxn modelId="{BAE58CCB-AAC6-4C57-8247-B140FBBEDE09}" type="presParOf" srcId="{01E92DC4-EA40-414B-8755-90D9EF26E4F8}" destId="{92702563-8BB7-49C7-8C04-37AA20650EA9}" srcOrd="6" destOrd="0" presId="urn:microsoft.com/office/officeart/2005/8/layout/matrix1"/>
    <dgm:cxn modelId="{E5DF838F-CB8C-4C45-ACE1-D0746EE3E543}" type="presParOf" srcId="{01E92DC4-EA40-414B-8755-90D9EF26E4F8}" destId="{F0134756-4111-435C-8F4B-44D47A5DC85E}" srcOrd="7" destOrd="0" presId="urn:microsoft.com/office/officeart/2005/8/layout/matrix1"/>
    <dgm:cxn modelId="{DF399F70-1E01-43DB-A6F0-AE2A94D7C346}" type="presParOf" srcId="{A91EF629-EAED-424C-B6EA-4A41E5F70258}" destId="{AF9A7506-3D1C-4618-B1CB-38F119DAB98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2667BE74-9373-4FEB-B7B5-78C9D7287121}" type="pres">
      <dgm:prSet presAssocID="{4D2EC9EC-84A6-450A-A249-E97D1F3F075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  <dgm:t>
        <a:bodyPr/>
        <a:lstStyle/>
        <a:p>
          <a:endParaRPr lang="it-IT"/>
        </a:p>
      </dgm:t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A77F1F-F108-445D-AC59-6A1664A82ADF}" type="pres">
      <dgm:prSet presAssocID="{4F53F077-CD56-46CD-9EDD-3BA86B942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  <dgm:t>
        <a:bodyPr/>
        <a:lstStyle/>
        <a:p>
          <a:endParaRPr lang="it-IT"/>
        </a:p>
      </dgm:t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  <dgm:t>
        <a:bodyPr/>
        <a:lstStyle/>
        <a:p>
          <a:endParaRPr lang="it-IT"/>
        </a:p>
      </dgm:t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/>
      <dgm:spPr>
        <a:noFill/>
        <a:ln>
          <a:noFill/>
        </a:ln>
      </dgm:spPr>
      <dgm:t>
        <a:bodyPr/>
        <a:lstStyle/>
        <a:p>
          <a:r>
            <a:rPr lang="it-IT" dirty="0" smtClean="0"/>
            <a:t>Elaborazione delle immagini e del suono</a:t>
          </a:r>
          <a:endParaRPr lang="it-IT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/>
      <dgm:spPr>
        <a:noFill/>
      </dgm:spPr>
      <dgm:t>
        <a:bodyPr/>
        <a:lstStyle/>
        <a:p>
          <a:r>
            <a:rPr lang="it-IT" dirty="0" smtClean="0"/>
            <a:t>Archivi e miglioramento dati</a:t>
          </a:r>
          <a:endParaRPr lang="it-IT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/>
      <dgm:spPr>
        <a:noFill/>
      </dgm:spPr>
      <dgm:t>
        <a:bodyPr/>
        <a:lstStyle/>
        <a:p>
          <a:r>
            <a:rPr lang="it-IT" dirty="0" smtClean="0"/>
            <a:t>Robot autonomi</a:t>
          </a:r>
          <a:endParaRPr lang="it-IT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/>
      <dgm:spPr>
        <a:noFill/>
      </dgm:spPr>
      <dgm:t>
        <a:bodyPr/>
        <a:lstStyle/>
        <a:p>
          <a:r>
            <a:rPr lang="it-IT" dirty="0" smtClean="0"/>
            <a:t>Riconoscimento ed identificazione di oggetti e caratteri</a:t>
          </a:r>
          <a:endParaRPr lang="it-IT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/>
      <dgm:spPr>
        <a:noFill/>
      </dgm:spPr>
      <dgm:t>
        <a:bodyPr/>
        <a:lstStyle/>
        <a:p>
          <a:r>
            <a:rPr lang="it-IT" dirty="0" smtClean="0"/>
            <a:t>Applicazioni basate su ingressi di tipo sensoriale</a:t>
          </a:r>
          <a:endParaRPr lang="it-IT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  <dgm:t>
        <a:bodyPr/>
        <a:lstStyle/>
        <a:p>
          <a:endParaRPr lang="it-IT"/>
        </a:p>
      </dgm:t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X="73260" custLinFactY="-23083" custLinFactNeighborX="100000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</m:e>
                    <m:sub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:r>
                <a:rPr lang="it-IT" sz="1200" b="0" i="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a:t>𝑤_𝑖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396C2E-478F-406F-AD96-A9A11B2729D2}">
      <dgm:prSet phldrT="[Testo]" custT="1"/>
      <dgm:spPr>
        <a:blipFill>
          <a:blip xmlns:r="http://schemas.openxmlformats.org/officeDocument/2006/relationships" r:embed="rId1"/>
          <a:stretch>
            <a:fillRect t="-5366" b="-9268"/>
          </a:stretch>
        </a:blipFill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02E2C-BF05-4459-B0E6-2C6BFA9DC52A}">
      <dsp:nvSpPr>
        <dsp:cNvPr id="0" name=""/>
        <dsp:cNvSpPr/>
      </dsp:nvSpPr>
      <dsp:spPr>
        <a:xfrm>
          <a:off x="5968037" y="973076"/>
          <a:ext cx="3980750" cy="69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91"/>
              </a:lnTo>
              <a:lnTo>
                <a:pt x="3980750" y="375891"/>
              </a:lnTo>
              <a:lnTo>
                <a:pt x="398075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D55C-A9FE-47DA-B82F-DB64BFE47052}">
      <dsp:nvSpPr>
        <dsp:cNvPr id="0" name=""/>
        <dsp:cNvSpPr/>
      </dsp:nvSpPr>
      <dsp:spPr>
        <a:xfrm>
          <a:off x="5921359" y="973076"/>
          <a:ext cx="91440" cy="699760"/>
        </a:xfrm>
        <a:custGeom>
          <a:avLst/>
          <a:gdLst/>
          <a:ahLst/>
          <a:cxnLst/>
          <a:rect l="0" t="0" r="0" b="0"/>
          <a:pathLst>
            <a:path>
              <a:moveTo>
                <a:pt x="46678" y="0"/>
              </a:moveTo>
              <a:lnTo>
                <a:pt x="46678" y="375891"/>
              </a:lnTo>
              <a:lnTo>
                <a:pt x="45720" y="375891"/>
              </a:lnTo>
              <a:lnTo>
                <a:pt x="4572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075C7-B36E-48EB-BC22-D05469BD90A4}">
      <dsp:nvSpPr>
        <dsp:cNvPr id="0" name=""/>
        <dsp:cNvSpPr/>
      </dsp:nvSpPr>
      <dsp:spPr>
        <a:xfrm>
          <a:off x="1985370" y="973076"/>
          <a:ext cx="3982667" cy="699760"/>
        </a:xfrm>
        <a:custGeom>
          <a:avLst/>
          <a:gdLst/>
          <a:ahLst/>
          <a:cxnLst/>
          <a:rect l="0" t="0" r="0" b="0"/>
          <a:pathLst>
            <a:path>
              <a:moveTo>
                <a:pt x="3982667" y="0"/>
              </a:moveTo>
              <a:lnTo>
                <a:pt x="3982667" y="375891"/>
              </a:lnTo>
              <a:lnTo>
                <a:pt x="0" y="375891"/>
              </a:lnTo>
              <a:lnTo>
                <a:pt x="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9DC1-99E8-4832-A008-AB8804F420EB}">
      <dsp:nvSpPr>
        <dsp:cNvPr id="0" name=""/>
        <dsp:cNvSpPr/>
      </dsp:nvSpPr>
      <dsp:spPr>
        <a:xfrm>
          <a:off x="4615471" y="620161"/>
          <a:ext cx="2705132" cy="352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95863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15471" y="620161"/>
        <a:ext cx="2705132" cy="352914"/>
      </dsp:txXfrm>
    </dsp:sp>
    <dsp:sp modelId="{6CDC4814-4F60-4F14-8CB3-188DC1F903A5}">
      <dsp:nvSpPr>
        <dsp:cNvPr id="0" name=""/>
        <dsp:cNvSpPr/>
      </dsp:nvSpPr>
      <dsp:spPr>
        <a:xfrm>
          <a:off x="4769503" y="568986"/>
          <a:ext cx="2412735" cy="46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769503" y="568986"/>
        <a:ext cx="2412735" cy="462669"/>
      </dsp:txXfrm>
    </dsp:sp>
    <dsp:sp modelId="{09489A1B-8BC5-4FC8-9EFB-41D7790797BC}">
      <dsp:nvSpPr>
        <dsp:cNvPr id="0" name=""/>
        <dsp:cNvSpPr/>
      </dsp:nvSpPr>
      <dsp:spPr>
        <a:xfrm>
          <a:off x="318385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sp:txBody>
      <dsp:txXfrm>
        <a:off x="408611" y="1763062"/>
        <a:ext cx="3153519" cy="1667833"/>
      </dsp:txXfrm>
    </dsp:sp>
    <dsp:sp modelId="{194210D7-7A33-49AA-B9E8-170165D9AD9C}">
      <dsp:nvSpPr>
        <dsp:cNvPr id="0" name=""/>
        <dsp:cNvSpPr/>
      </dsp:nvSpPr>
      <dsp:spPr>
        <a:xfrm>
          <a:off x="3" y="1479135"/>
          <a:ext cx="2412735" cy="5547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" y="1479135"/>
        <a:ext cx="2412735" cy="554786"/>
      </dsp:txXfrm>
    </dsp:sp>
    <dsp:sp modelId="{33EF81FD-5B81-4103-AECA-B7982857FBF8}">
      <dsp:nvSpPr>
        <dsp:cNvPr id="0" name=""/>
        <dsp:cNvSpPr/>
      </dsp:nvSpPr>
      <dsp:spPr>
        <a:xfrm>
          <a:off x="4300093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sp:txBody>
      <dsp:txXfrm>
        <a:off x="4390319" y="1763062"/>
        <a:ext cx="3153519" cy="1667833"/>
      </dsp:txXfrm>
    </dsp:sp>
    <dsp:sp modelId="{7EE0ABC4-1570-4329-876C-B00B1168494F}">
      <dsp:nvSpPr>
        <dsp:cNvPr id="0" name=""/>
        <dsp:cNvSpPr/>
      </dsp:nvSpPr>
      <dsp:spPr>
        <a:xfrm>
          <a:off x="3981711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981711" y="1486660"/>
        <a:ext cx="2412735" cy="539736"/>
      </dsp:txXfrm>
    </dsp:sp>
    <dsp:sp modelId="{CBB23FB1-6EFE-419C-84AA-48F8484DF272}">
      <dsp:nvSpPr>
        <dsp:cNvPr id="0" name=""/>
        <dsp:cNvSpPr/>
      </dsp:nvSpPr>
      <dsp:spPr>
        <a:xfrm>
          <a:off x="8281802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372028" y="1763062"/>
        <a:ext cx="3153519" cy="1667833"/>
      </dsp:txXfrm>
    </dsp:sp>
    <dsp:sp modelId="{315FF279-D35B-4DCC-9D1A-CD39EBEEB62B}">
      <dsp:nvSpPr>
        <dsp:cNvPr id="0" name=""/>
        <dsp:cNvSpPr/>
      </dsp:nvSpPr>
      <dsp:spPr>
        <a:xfrm>
          <a:off x="7963420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963420" y="1486660"/>
        <a:ext cx="2412735" cy="5397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4FE6-B578-48FF-AC52-A1AA6E662504}">
      <dsp:nvSpPr>
        <dsp:cNvPr id="0" name=""/>
        <dsp:cNvSpPr/>
      </dsp:nvSpPr>
      <dsp:spPr>
        <a:xfrm>
          <a:off x="1720246" y="0"/>
          <a:ext cx="3603968" cy="120558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   - Learning</a:t>
          </a:r>
          <a:endParaRPr lang="it-IT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- </a:t>
          </a:r>
          <a:r>
            <a:rPr lang="it-IT" sz="3400" kern="1200" dirty="0" err="1" smtClean="0"/>
            <a:t>Recall</a:t>
          </a:r>
          <a:endParaRPr lang="it-IT" sz="3400" kern="1200" dirty="0"/>
        </a:p>
      </dsp:txBody>
      <dsp:txXfrm>
        <a:off x="1779098" y="58852"/>
        <a:ext cx="3486264" cy="1087877"/>
      </dsp:txXfrm>
    </dsp:sp>
    <dsp:sp modelId="{128F1594-B670-4887-BF7A-595803BBBE8A}">
      <dsp:nvSpPr>
        <dsp:cNvPr id="0" name=""/>
        <dsp:cNvSpPr/>
      </dsp:nvSpPr>
      <dsp:spPr>
        <a:xfrm flipH="1">
          <a:off x="0" y="0"/>
          <a:ext cx="2402645" cy="1205581"/>
        </a:xfrm>
        <a:prstGeom prst="ellipse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700" kern="1200" dirty="0" smtClean="0">
              <a:solidFill>
                <a:schemeClr val="tx1"/>
              </a:solidFill>
            </a:rPr>
            <a:t>Fasi</a:t>
          </a:r>
          <a:endParaRPr lang="it-IT" sz="4700" kern="1200" dirty="0">
            <a:solidFill>
              <a:schemeClr val="tx1"/>
            </a:solidFill>
          </a:endParaRPr>
        </a:p>
      </dsp:txBody>
      <dsp:txXfrm>
        <a:off x="351859" y="176553"/>
        <a:ext cx="1698927" cy="8524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A538-97E1-4935-BBF1-31FE22F6AE4A}">
      <dsp:nvSpPr>
        <dsp:cNvPr id="0" name=""/>
        <dsp:cNvSpPr/>
      </dsp:nvSpPr>
      <dsp:spPr>
        <a:xfrm>
          <a:off x="3051031" y="1098511"/>
          <a:ext cx="1673698" cy="80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36"/>
              </a:lnTo>
              <a:lnTo>
                <a:pt x="1673698" y="495436"/>
              </a:lnTo>
              <a:lnTo>
                <a:pt x="1673698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DA1E-8CAA-40AA-8343-B7B7A1234BBE}">
      <dsp:nvSpPr>
        <dsp:cNvPr id="0" name=""/>
        <dsp:cNvSpPr/>
      </dsp:nvSpPr>
      <dsp:spPr>
        <a:xfrm>
          <a:off x="1330579" y="1098511"/>
          <a:ext cx="1720451" cy="801071"/>
        </a:xfrm>
        <a:custGeom>
          <a:avLst/>
          <a:gdLst/>
          <a:ahLst/>
          <a:cxnLst/>
          <a:rect l="0" t="0" r="0" b="0"/>
          <a:pathLst>
            <a:path>
              <a:moveTo>
                <a:pt x="1720451" y="0"/>
              </a:moveTo>
              <a:lnTo>
                <a:pt x="1720451" y="495436"/>
              </a:lnTo>
              <a:lnTo>
                <a:pt x="0" y="495436"/>
              </a:lnTo>
              <a:lnTo>
                <a:pt x="0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4BCE-8944-4C8A-BBFF-84BA5ADE5173}">
      <dsp:nvSpPr>
        <dsp:cNvPr id="0" name=""/>
        <dsp:cNvSpPr/>
      </dsp:nvSpPr>
      <dsp:spPr>
        <a:xfrm flipV="1">
          <a:off x="1786085" y="646686"/>
          <a:ext cx="2529890" cy="45182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848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/>
        </a:p>
      </dsp:txBody>
      <dsp:txXfrm rot="10800000">
        <a:off x="1786085" y="646686"/>
        <a:ext cx="2529890" cy="451824"/>
      </dsp:txXfrm>
    </dsp:sp>
    <dsp:sp modelId="{7FBDE109-EBBB-49F9-8120-A790AEB77B54}">
      <dsp:nvSpPr>
        <dsp:cNvPr id="0" name=""/>
        <dsp:cNvSpPr/>
      </dsp:nvSpPr>
      <dsp:spPr>
        <a:xfrm>
          <a:off x="1920982" y="832488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Efficienza</a:t>
          </a:r>
          <a:endParaRPr lang="it-IT" sz="2800" kern="1200" dirty="0"/>
        </a:p>
      </dsp:txBody>
      <dsp:txXfrm>
        <a:off x="1920982" y="832488"/>
        <a:ext cx="2276901" cy="436621"/>
      </dsp:txXfrm>
    </dsp:sp>
    <dsp:sp modelId="{5E8D8E12-409D-411E-A269-840B59E9FB5E}">
      <dsp:nvSpPr>
        <dsp:cNvPr id="0" name=""/>
        <dsp:cNvSpPr/>
      </dsp:nvSpPr>
      <dsp:spPr>
        <a:xfrm>
          <a:off x="6563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8483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138910" y="1972858"/>
        <a:ext cx="2383338" cy="1354514"/>
      </dsp:txXfrm>
    </dsp:sp>
    <dsp:sp modelId="{F48042E7-5368-4365-BC30-5B6EFF393EF7}">
      <dsp:nvSpPr>
        <dsp:cNvPr id="0" name=""/>
        <dsp:cNvSpPr/>
      </dsp:nvSpPr>
      <dsp:spPr>
        <a:xfrm>
          <a:off x="650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Training set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6508" y="1812733"/>
        <a:ext cx="2276901" cy="436621"/>
      </dsp:txXfrm>
    </dsp:sp>
    <dsp:sp modelId="{C595B9A9-611B-465C-BC36-0179D706DF70}">
      <dsp:nvSpPr>
        <dsp:cNvPr id="0" name=""/>
        <dsp:cNvSpPr/>
      </dsp:nvSpPr>
      <dsp:spPr>
        <a:xfrm>
          <a:off x="345978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8483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 dirty="0"/>
        </a:p>
      </dsp:txBody>
      <dsp:txXfrm>
        <a:off x="3533060" y="1972858"/>
        <a:ext cx="2383338" cy="1354514"/>
      </dsp:txXfrm>
    </dsp:sp>
    <dsp:sp modelId="{4365402E-CD75-4D52-87DE-E9346A5AFDAA}">
      <dsp:nvSpPr>
        <dsp:cNvPr id="0" name=""/>
        <dsp:cNvSpPr/>
      </dsp:nvSpPr>
      <dsp:spPr>
        <a:xfrm>
          <a:off x="340065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Algoritmo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3400658" y="1812733"/>
        <a:ext cx="2276901" cy="4366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86BD-73C7-447B-9432-A117D0162BE6}">
      <dsp:nvSpPr>
        <dsp:cNvPr id="0" name=""/>
        <dsp:cNvSpPr/>
      </dsp:nvSpPr>
      <dsp:spPr>
        <a:xfrm rot="16200000">
          <a:off x="1597818" y="-1558069"/>
          <a:ext cx="2700338" cy="589597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 rot="5400000">
        <a:off x="-1" y="39749"/>
        <a:ext cx="5895975" cy="2025253"/>
      </dsp:txXfrm>
    </dsp:sp>
    <dsp:sp modelId="{76B90B5C-65E1-44D5-B9EC-2A69DC287E50}">
      <dsp:nvSpPr>
        <dsp:cNvPr id="0" name=""/>
        <dsp:cNvSpPr/>
      </dsp:nvSpPr>
      <dsp:spPr>
        <a:xfrm flipV="1">
          <a:off x="5895975" y="39748"/>
          <a:ext cx="5895975" cy="270033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 rot="10800000">
        <a:off x="5895975" y="39748"/>
        <a:ext cx="5895975" cy="2025253"/>
      </dsp:txXfrm>
    </dsp:sp>
    <dsp:sp modelId="{87C8CFEA-AA69-4C68-881B-5823CE5D0A5B}">
      <dsp:nvSpPr>
        <dsp:cNvPr id="0" name=""/>
        <dsp:cNvSpPr/>
      </dsp:nvSpPr>
      <dsp:spPr>
        <a:xfrm rot="10800000" flipV="1">
          <a:off x="0" y="2700338"/>
          <a:ext cx="5895975" cy="2700338"/>
        </a:xfrm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 rot="10800000">
        <a:off x="0" y="3375422"/>
        <a:ext cx="5895975" cy="2025253"/>
      </dsp:txXfrm>
    </dsp:sp>
    <dsp:sp modelId="{92702563-8BB7-49C7-8C04-37AA20650EA9}">
      <dsp:nvSpPr>
        <dsp:cNvPr id="0" name=""/>
        <dsp:cNvSpPr/>
      </dsp:nvSpPr>
      <dsp:spPr>
        <a:xfrm rot="16200000" flipH="1">
          <a:off x="7493794" y="1102519"/>
          <a:ext cx="2700338" cy="5895975"/>
        </a:xfrm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 rot="-5400000">
        <a:off x="5895975" y="3375422"/>
        <a:ext cx="5895975" cy="2025253"/>
      </dsp:txXfrm>
    </dsp:sp>
    <dsp:sp modelId="{AF9A7506-3D1C-4618-B1CB-38F119DAB98D}">
      <dsp:nvSpPr>
        <dsp:cNvPr id="0" name=""/>
        <dsp:cNvSpPr/>
      </dsp:nvSpPr>
      <dsp:spPr>
        <a:xfrm>
          <a:off x="4607250" y="2322952"/>
          <a:ext cx="2577449" cy="754771"/>
        </a:xfrm>
        <a:prstGeom prst="roundRect">
          <a:avLst/>
        </a:prstGeom>
        <a:gradFill flip="none" rotWithShape="1">
          <a:gsLst>
            <a:gs pos="29000">
              <a:schemeClr val="accent2">
                <a:lumMod val="5000"/>
                <a:lumOff val="95000"/>
              </a:schemeClr>
            </a:gs>
            <a:gs pos="9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Processi di apprendimento</a:t>
          </a:r>
          <a:endParaRPr lang="it-IT" sz="2300" b="1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44095" y="2359797"/>
        <a:ext cx="2503759" cy="681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Elaborazione delle immagini e del suono</a:t>
          </a:r>
          <a:endParaRPr lang="it-IT" sz="20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Archivi e miglioramento dati</a:t>
          </a:r>
          <a:endParaRPr lang="it-IT" sz="20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Applicazioni basate su ingressi di tipo sensoriale</a:t>
          </a:r>
          <a:endParaRPr lang="it-IT" sz="20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Riconoscimento ed identificazione di oggetti e caratteri</a:t>
          </a:r>
          <a:endParaRPr lang="it-IT" sz="20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Robot autonomi</a:t>
          </a:r>
          <a:endParaRPr lang="it-IT" sz="20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4078645" y="-626009"/>
          <a:ext cx="4860212" cy="4860212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09531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320298" y="463920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727774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638540" y="1296691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727774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638540" y="2129462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09531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320298" y="2962233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2647412" y="-626009"/>
          <a:ext cx="4860212" cy="4860212"/>
        </a:xfrm>
        <a:prstGeom prst="blockArc">
          <a:avLst>
            <a:gd name="adj1" fmla="val 8100000"/>
            <a:gd name="adj2" fmla="val 135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7987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2928570" y="463920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47987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2610328" y="1296691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47987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2610328" y="2129462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7987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2928570" y="2962233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99F8-B21F-4289-90CE-31D92C0EC843}">
      <dsp:nvSpPr>
        <dsp:cNvPr id="0" name=""/>
        <dsp:cNvSpPr/>
      </dsp:nvSpPr>
      <dsp:spPr>
        <a:xfrm>
          <a:off x="195721" y="608798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09273" y="622350"/>
        <a:ext cx="2443442" cy="435580"/>
      </dsp:txXfrm>
    </dsp:sp>
    <dsp:sp modelId="{74D76ABF-ED80-4AA1-AE08-699F573A38DB}">
      <dsp:nvSpPr>
        <dsp:cNvPr id="0" name=""/>
        <dsp:cNvSpPr/>
      </dsp:nvSpPr>
      <dsp:spPr>
        <a:xfrm>
          <a:off x="442776" y="1071482"/>
          <a:ext cx="246254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254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E34AB-D257-481B-A9EB-7DBD8BB694FC}">
      <dsp:nvSpPr>
        <dsp:cNvPr id="0" name=""/>
        <dsp:cNvSpPr/>
      </dsp:nvSpPr>
      <dsp:spPr>
        <a:xfrm>
          <a:off x="689030" y="1380300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Gli input entrano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nel neurone tramite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 sulle quali sono presenti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pesi </a:t>
          </a:r>
          <a:r>
            <a:rPr lang="it-IT" sz="1200" b="1" kern="12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20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𝑤</m:t>
                  </m:r>
                </m:e>
                <m:sub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𝑖</m:t>
                  </m:r>
                </m:sub>
              </m:sSub>
            </m:oMath>
          </a14:m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numeri reali che denotano l’</a:t>
          </a:r>
          <a:r>
            <a:rPr lang="it-IT" sz="1200" kern="1200" dirty="0" err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eﬃcacia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sinaptica.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5210" y="1416480"/>
        <a:ext cx="2358796" cy="1162913"/>
      </dsp:txXfrm>
    </dsp:sp>
    <dsp:sp modelId="{2C9B15FF-6DE4-4D8D-94A5-3B374942A862}">
      <dsp:nvSpPr>
        <dsp:cNvPr id="0" name=""/>
        <dsp:cNvSpPr/>
      </dsp:nvSpPr>
      <dsp:spPr>
        <a:xfrm>
          <a:off x="3086112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099664" y="613011"/>
        <a:ext cx="2443442" cy="435580"/>
      </dsp:txXfrm>
    </dsp:sp>
    <dsp:sp modelId="{08F47BDD-1C45-451A-94D2-806F91C2CECA}">
      <dsp:nvSpPr>
        <dsp:cNvPr id="0" name=""/>
        <dsp:cNvSpPr/>
      </dsp:nvSpPr>
      <dsp:spPr>
        <a:xfrm>
          <a:off x="3333167" y="1062143"/>
          <a:ext cx="246896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896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178B-09A5-4E4E-ADD3-998AE2DF3043}">
      <dsp:nvSpPr>
        <dsp:cNvPr id="0" name=""/>
        <dsp:cNvSpPr/>
      </dsp:nvSpPr>
      <dsp:spPr>
        <a:xfrm>
          <a:off x="3580064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616244" y="1407141"/>
        <a:ext cx="2358796" cy="1162913"/>
      </dsp:txXfrm>
    </dsp:sp>
    <dsp:sp modelId="{7B7E10C6-29E7-412A-861D-236C384D823C}">
      <dsp:nvSpPr>
        <dsp:cNvPr id="0" name=""/>
        <dsp:cNvSpPr/>
      </dsp:nvSpPr>
      <dsp:spPr>
        <a:xfrm>
          <a:off x="5984360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97912" y="613011"/>
        <a:ext cx="2443442" cy="435580"/>
      </dsp:txXfrm>
    </dsp:sp>
    <dsp:sp modelId="{4778C09C-1EF8-451D-B2A7-F1482166E89B}">
      <dsp:nvSpPr>
        <dsp:cNvPr id="0" name=""/>
        <dsp:cNvSpPr/>
      </dsp:nvSpPr>
      <dsp:spPr>
        <a:xfrm>
          <a:off x="6231415" y="1062143"/>
          <a:ext cx="246758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758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DF2-A7B3-4B66-A424-7F7F068642DD}">
      <dsp:nvSpPr>
        <dsp:cNvPr id="0" name=""/>
        <dsp:cNvSpPr/>
      </dsp:nvSpPr>
      <dsp:spPr>
        <a:xfrm>
          <a:off x="647817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14353" y="1407141"/>
        <a:ext cx="2358796" cy="1162913"/>
      </dsp:txXfrm>
    </dsp:sp>
    <dsp:sp modelId="{F95A3BFB-0DDE-4AFE-AF6F-42759F392C1E}">
      <dsp:nvSpPr>
        <dsp:cNvPr id="0" name=""/>
        <dsp:cNvSpPr/>
      </dsp:nvSpPr>
      <dsp:spPr>
        <a:xfrm>
          <a:off x="8888711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02263" y="613011"/>
        <a:ext cx="2443442" cy="435580"/>
      </dsp:txXfrm>
    </dsp:sp>
    <dsp:sp modelId="{8D32D399-7687-4648-9CD4-D0BC2CED6DD2}">
      <dsp:nvSpPr>
        <dsp:cNvPr id="0" name=""/>
        <dsp:cNvSpPr/>
      </dsp:nvSpPr>
      <dsp:spPr>
        <a:xfrm>
          <a:off x="9135765" y="1062143"/>
          <a:ext cx="247217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7217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A3BF4-21AD-4A1C-BFD7-415674F1B038}">
      <dsp:nvSpPr>
        <dsp:cNvPr id="0" name=""/>
        <dsp:cNvSpPr/>
      </dsp:nvSpPr>
      <dsp:spPr>
        <a:xfrm>
          <a:off x="938298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419163" y="1407141"/>
        <a:ext cx="2358796" cy="1162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44DF-5AE8-45E2-8128-03E26C7C90AD}">
      <dsp:nvSpPr>
        <dsp:cNvPr id="0" name=""/>
        <dsp:cNvSpPr/>
      </dsp:nvSpPr>
      <dsp:spPr>
        <a:xfrm>
          <a:off x="291004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26619" y="1530692"/>
        <a:ext cx="2179233" cy="1144769"/>
      </dsp:txXfrm>
    </dsp:sp>
    <dsp:sp modelId="{271A5FA4-F7C5-4A91-99C5-B6085E7F2492}">
      <dsp:nvSpPr>
        <dsp:cNvPr id="0" name=""/>
        <dsp:cNvSpPr/>
      </dsp:nvSpPr>
      <dsp:spPr>
        <a:xfrm>
          <a:off x="3426242" y="1757704"/>
          <a:ext cx="732629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3426242" y="1895853"/>
        <a:ext cx="525406" cy="414447"/>
      </dsp:txXfrm>
    </dsp:sp>
    <dsp:sp modelId="{1179C03B-574C-4AC1-BC54-69630429CE21}">
      <dsp:nvSpPr>
        <dsp:cNvPr id="0" name=""/>
        <dsp:cNvSpPr/>
      </dsp:nvSpPr>
      <dsp:spPr>
        <a:xfrm>
          <a:off x="4970768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006383" y="1530692"/>
        <a:ext cx="2179233" cy="1144769"/>
      </dsp:txXfrm>
    </dsp:sp>
    <dsp:sp modelId="{8F84C7AE-74D3-489A-A0EF-20E6890CAEF4}">
      <dsp:nvSpPr>
        <dsp:cNvPr id="0" name=""/>
        <dsp:cNvSpPr/>
      </dsp:nvSpPr>
      <dsp:spPr>
        <a:xfrm>
          <a:off x="8099965" y="1757704"/>
          <a:ext cx="727627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8099965" y="1895853"/>
        <a:ext cx="520404" cy="414447"/>
      </dsp:txXfrm>
    </dsp:sp>
    <dsp:sp modelId="{33E89268-0449-408C-BB3B-F05E7A15DF05}">
      <dsp:nvSpPr>
        <dsp:cNvPr id="0" name=""/>
        <dsp:cNvSpPr/>
      </dsp:nvSpPr>
      <dsp:spPr>
        <a:xfrm>
          <a:off x="9633946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669561" y="1530692"/>
        <a:ext cx="2179233" cy="114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1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87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78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Matematica,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 rot="16200000" flipH="1">
            <a:off x="7805851" y="-995850"/>
            <a:ext cx="2582252" cy="5895975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/>
          <p:cNvSpPr/>
          <p:nvPr/>
        </p:nvSpPr>
        <p:spPr>
          <a:xfrm rot="5400000">
            <a:off x="1783370" y="-1055189"/>
            <a:ext cx="2582252" cy="6014653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8736091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0" y="6610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Apprendimento supervisionato	        Apprendimento non supervisionato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20"/>
              <p:cNvSpPr/>
              <p:nvPr/>
            </p:nvSpPr>
            <p:spPr>
              <a:xfrm>
                <a:off x="85094" y="1010143"/>
                <a:ext cx="6081821" cy="186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it-IT" sz="23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Training set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 coppie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sub>
                        </m:sSub>
                      </m:e>
                    </m:d>
                    <m:r>
                      <a:rPr lang="it-IT" sz="23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il k-esimo ingresso e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k-esima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desiderata.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𝑦</m:t>
                        </m:r>
                      </m:e>
                      <m:sub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𝑘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l’uscita reale</a:t>
                </a:r>
              </a:p>
              <a:p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OBIETTIVO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𝐾</m:t>
                        </m:r>
                      </m:sub>
                    </m:sSub>
                    <m:r>
                      <a:rPr lang="it-IT" sz="23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≃</m:t>
                    </m:r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𝑑𝑘</m:t>
                        </m:r>
                      </m:sub>
                    </m:sSub>
                  </m:oMath>
                </a14:m>
                <a:endParaRPr lang="it-IT" sz="23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4" y="1010143"/>
                <a:ext cx="6081821" cy="1862048"/>
              </a:xfrm>
              <a:prstGeom prst="rect">
                <a:avLst/>
              </a:prstGeom>
              <a:blipFill>
                <a:blip r:embed="rId8"/>
                <a:stretch>
                  <a:fillRect l="-1503" r="-1202"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" y="3371545"/>
            <a:ext cx="5447386" cy="2321837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6234081" y="1010143"/>
            <a:ext cx="5991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Viene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fornito solo il training set senza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precisare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uscite,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rete </a:t>
            </a:r>
            <a:r>
              <a:rPr lang="it-IT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modiﬁca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 pesi autonomamente quindi si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auto-organizza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20" y="3637800"/>
            <a:ext cx="5315490" cy="1436399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855917" y="5828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11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171843570"/>
              </p:ext>
            </p:extLst>
          </p:nvPr>
        </p:nvGraphicFramePr>
        <p:xfrm>
          <a:off x="200022" y="718708"/>
          <a:ext cx="11791951" cy="540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200024" y="722753"/>
                <a:ext cx="601003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it-IT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Delta </a:t>
                </a:r>
                <a:r>
                  <a:rPr lang="it-IT" sz="2400" b="1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rule</a:t>
                </a:r>
                <a:endParaRPr lang="it-IT" sz="24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vettore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ingressi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vettore pesi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ingresso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ottenuta,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uscita desiderata</a:t>
                </a:r>
              </a:p>
              <a:p>
                <a:pPr lvl="0"/>
                <a:r>
                  <a:rPr lang="it-IT" sz="2000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Errore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nessuna modifica dei pesi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      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learning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rate</a:t>
                </a:r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" y="722753"/>
                <a:ext cx="6010039" cy="2893100"/>
              </a:xfrm>
              <a:prstGeom prst="rect">
                <a:avLst/>
              </a:prstGeom>
              <a:blipFill>
                <a:blip r:embed="rId8"/>
                <a:stretch>
                  <a:fillRect l="-1116" t="-14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129339" y="722751"/>
                <a:ext cx="59055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Discesa del gradiente</a:t>
                </a:r>
              </a:p>
              <a:p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eccanismo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</a:t>
                </a:r>
                <a:r>
                  <a:rPr lang="it-IT" sz="2000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controllo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sequenza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</a:t>
                </a:r>
                <a:r>
                  <a:rPr lang="it-IT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modiﬁche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ai pesi sinaptici del neurone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scelta di pesi che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minimizzano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funzione errore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sz="2000" i="1"/>
                        </m:ctrlPr>
                      </m:accPr>
                      <m:e>
                        <m:r>
                          <a:rPr lang="it-IT" sz="2000" i="1"/>
                          <m:t>𝑊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Ricerca guidata in modo proporzionale da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/>
                          <m:t>∇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000" i="1"/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sz="2000" i="1"/>
                            </m:ctrlPr>
                          </m:accPr>
                          <m:e>
                            <m:r>
                              <a:rPr lang="it-IT" sz="2000" i="1"/>
                              <m:t>𝑊</m:t>
                            </m:r>
                          </m:e>
                        </m:acc>
                      </m:e>
                    </m:d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gradiente della funzione </a:t>
                </a:r>
                <a14:m>
                  <m:oMath xmlns:m="http://schemas.openxmlformats.org/officeDocument/2006/math">
                    <m:r>
                      <a:rPr lang="it-IT" sz="2000" i="1"/>
                      <m:t>∆</m:t>
                    </m:r>
                    <m:r>
                      <a:rPr lang="it-IT" sz="2000" i="1" smtClean="0"/>
                      <m:t>𝑊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⋊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/>
                          <m:t>∇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r>
                      <a:rPr lang="it-IT" sz="2000" i="1"/>
                      <m:t>𝐸</m:t>
                    </m:r>
                    <m:d>
                      <m:dPr>
                        <m:ctrlPr>
                          <a:rPr lang="it-IT" sz="2000" i="1"/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sz="2000" i="1"/>
                            </m:ctrlPr>
                          </m:accPr>
                          <m:e>
                            <m:r>
                              <a:rPr lang="it-IT" sz="2000" i="1"/>
                              <m:t>𝑊</m:t>
                            </m:r>
                          </m:e>
                        </m:acc>
                      </m:e>
                    </m:d>
                  </m:oMath>
                </a14:m>
                <a:endParaRPr lang="it-IT" sz="20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Si avrà	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/>
                      <m:t>∆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𝑤</m:t>
                        </m:r>
                      </m:e>
                      <m:sub>
                        <m:r>
                          <a:rPr lang="it-IT" sz="2000" i="1"/>
                          <m:t>𝑖</m:t>
                        </m:r>
                      </m:sub>
                    </m:sSub>
                    <m:r>
                      <a:rPr lang="it-IT" sz="2000" i="1"/>
                      <m:t>=</m:t>
                    </m:r>
                    <m:r>
                      <a:rPr lang="it-IT" sz="2000" i="1"/>
                      <m:t>𝜂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𝛿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r>
                      <a:rPr lang="it-IT" sz="2000" i="1"/>
                      <m:t>𝑔</m:t>
                    </m:r>
                    <m:r>
                      <a:rPr lang="it-IT" sz="2000" i="1"/>
                      <m:t>′(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𝑛𝑒𝑡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r>
                      <a:rPr lang="it-IT" sz="2000" i="1"/>
                      <m:t>)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𝑥</m:t>
                        </m:r>
                      </m:e>
                      <m:sub>
                        <m:r>
                          <a:rPr lang="it-IT" sz="2000" i="1"/>
                          <m:t>𝑖</m:t>
                        </m:r>
                      </m:sub>
                    </m:sSub>
                  </m:oMath>
                </a14:m>
                <a:endParaRPr lang="it-IT" sz="20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9" y="722751"/>
                <a:ext cx="5905500" cy="2308324"/>
              </a:xfrm>
              <a:prstGeom prst="rect">
                <a:avLst/>
              </a:prstGeom>
              <a:blipFill>
                <a:blip r:embed="rId9"/>
                <a:stretch>
                  <a:fillRect l="-1032" t="-1852" b="-39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286489" y="3472497"/>
                <a:ext cx="5799986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Hebbian</a:t>
                </a:r>
                <a:endParaRPr lang="it-IT" sz="24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vettore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ingressi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vettore pesi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ingresso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ottenuta,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uscita desiderata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nessuna modifica dei pesi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𝑦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r>
                      <a:rPr lang="it-IT" sz="2000" i="1"/>
                      <m:t>&gt;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𝑦</m:t>
                        </m:r>
                      </m:e>
                      <m:sub>
                        <m:r>
                          <a:rPr lang="it-IT" sz="2000" i="1"/>
                          <m:t>𝑑𝑘</m:t>
                        </m:r>
                      </m:sub>
                    </m:sSub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 </a:t>
                </a:r>
                <a14:m>
                  <m:oMath xmlns:m="http://schemas.openxmlformats.org/officeDocument/2006/math">
                    <m:r>
                      <a:rPr lang="it-IT" sz="2000" i="1"/>
                      <m:t>∆</m:t>
                    </m:r>
                    <m:acc>
                      <m:accPr>
                        <m:chr m:val="̅"/>
                        <m:ctrlPr>
                          <a:rPr lang="it-IT" sz="2000" i="1"/>
                        </m:ctrlPr>
                      </m:accPr>
                      <m:e>
                        <m:sSub>
                          <m:sSubPr>
                            <m:ctrlPr>
                              <a:rPr lang="it-IT" sz="2000" i="1"/>
                            </m:ctrlPr>
                          </m:sSubPr>
                          <m:e>
                            <m:r>
                              <a:rPr lang="it-IT" sz="2000" i="1"/>
                              <m:t>𝑊</m:t>
                            </m:r>
                          </m:e>
                          <m:sub>
                            <m:r>
                              <a:rPr lang="it-IT" sz="2000" i="1"/>
                              <m:t>𝑘</m:t>
                            </m:r>
                          </m:sub>
                        </m:sSub>
                      </m:e>
                    </m:acc>
                    <m:r>
                      <a:rPr lang="it-IT" sz="2000" i="1"/>
                      <m:t>=− </m:t>
                    </m:r>
                    <m:r>
                      <a:rPr lang="it-IT" sz="2000" i="1"/>
                      <m:t>𝜂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/>
                            </m:ctrlPr>
                          </m:accPr>
                          <m:e>
                            <m:r>
                              <a:rPr lang="it-IT" sz="2000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𝑦</m:t>
                        </m:r>
                      </m:e>
                      <m:sub>
                        <m:r>
                          <a:rPr lang="it-IT" sz="2000" i="1"/>
                          <m:t>𝑑𝑘</m:t>
                        </m:r>
                      </m:sub>
                    </m:sSub>
                  </m:oMath>
                </a14:m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𝑦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r>
                      <a:rPr lang="it-IT" sz="2000" i="1"/>
                      <m:t>&lt;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𝑦</m:t>
                        </m:r>
                      </m:e>
                      <m:sub>
                        <m:r>
                          <a:rPr lang="it-IT" sz="2000" i="1"/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 </a:t>
                </a:r>
                <a14:m>
                  <m:oMath xmlns:m="http://schemas.openxmlformats.org/officeDocument/2006/math">
                    <m:r>
                      <a:rPr lang="it-IT" sz="2000" i="1"/>
                      <m:t>∆</m:t>
                    </m:r>
                    <m:acc>
                      <m:accPr>
                        <m:chr m:val="̅"/>
                        <m:ctrlPr>
                          <a:rPr lang="it-IT" sz="2000" i="1"/>
                        </m:ctrlPr>
                      </m:accPr>
                      <m:e>
                        <m:sSub>
                          <m:sSubPr>
                            <m:ctrlPr>
                              <a:rPr lang="it-IT" sz="2000" i="1"/>
                            </m:ctrlPr>
                          </m:sSubPr>
                          <m:e>
                            <m:r>
                              <a:rPr lang="it-IT" sz="2000" i="1"/>
                              <m:t>𝑊</m:t>
                            </m:r>
                          </m:e>
                          <m:sub>
                            <m:r>
                              <a:rPr lang="it-IT" sz="2000" i="1"/>
                              <m:t>𝑘</m:t>
                            </m:r>
                          </m:sub>
                        </m:sSub>
                      </m:e>
                    </m:acc>
                    <m:r>
                      <a:rPr lang="it-IT" sz="2000" i="1"/>
                      <m:t>=</m:t>
                    </m:r>
                    <m:r>
                      <a:rPr lang="it-IT" sz="2000" i="1"/>
                      <m:t>𝜂</m:t>
                    </m:r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/>
                            </m:ctrlPr>
                          </m:accPr>
                          <m:e>
                            <m:r>
                              <a:rPr lang="it-IT" sz="2000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𝑦</m:t>
                        </m:r>
                      </m:e>
                      <m:sub>
                        <m:r>
                          <a:rPr lang="it-IT" sz="2000" i="1"/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endParaRPr lang="it-IT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89" y="3472497"/>
                <a:ext cx="5799986" cy="3170099"/>
              </a:xfrm>
              <a:prstGeom prst="rect">
                <a:avLst/>
              </a:prstGeom>
              <a:blipFill>
                <a:blip r:embed="rId10"/>
                <a:stretch>
                  <a:fillRect l="-1157" t="-1346" r="-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6176727" y="3472497"/>
                <a:ext cx="5858110" cy="291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Competitivo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Competizione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 i neuroni di uscita di una rete neurale per attivarsi in seguito ad uno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stimolo.</a:t>
                </a:r>
              </a:p>
              <a:p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Può attivarsi un solo neurone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 err="1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winners-takes-all</a:t>
                </a:r>
                <a:endParaRPr lang="it-IT" sz="2000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Neurone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input netto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/>
                        </m:ctrlPr>
                      </m:sSubPr>
                      <m:e>
                        <m:r>
                          <a:rPr lang="it-IT" sz="2000" i="1"/>
                          <m:t>𝜐</m:t>
                        </m:r>
                      </m:e>
                      <m:sub>
                        <m:r>
                          <a:rPr lang="it-IT" sz="2000" i="1"/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più alto per un dato input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sz="2000" b="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pPr/>
                <a:r>
                  <a:rPr lang="it-IT" sz="20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altrimenti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27" y="3472497"/>
                <a:ext cx="5858110" cy="2917786"/>
              </a:xfrm>
              <a:prstGeom prst="rect">
                <a:avLst/>
              </a:prstGeom>
              <a:blipFill>
                <a:blip r:embed="rId11"/>
                <a:stretch>
                  <a:fillRect l="-1041" t="-14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157303"/>
            <a:ext cx="6629400" cy="165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3728536616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0" y="1224476"/>
            <a:ext cx="12039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rete neurale </a:t>
            </a:r>
            <a:r>
              <a:rPr lang="it-IT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biologici naturali.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76719" y="47153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077773"/>
            <a:ext cx="4422576" cy="818370"/>
          </a:xfrm>
          <a:prstGeom prst="bentConnector3">
            <a:avLst>
              <a:gd name="adj1" fmla="val 4675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525085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4094" y="5652314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67843176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899847995"/>
              </p:ext>
            </p:extLst>
          </p:nvPr>
        </p:nvGraphicFramePr>
        <p:xfrm>
          <a:off x="740315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2624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555984" y="2589274"/>
            <a:ext cx="5061536" cy="33078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8" y="2687032"/>
            <a:ext cx="4807527" cy="31521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7079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neurone</a:t>
            </a: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svolge attività:							è formato da: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006099897"/>
              </p:ext>
            </p:extLst>
          </p:nvPr>
        </p:nvGraphicFramePr>
        <p:xfrm>
          <a:off x="-1" y="2577654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1824644238"/>
              </p:ext>
            </p:extLst>
          </p:nvPr>
        </p:nvGraphicFramePr>
        <p:xfrm>
          <a:off x="8763020" y="2591508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" y="5869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Connettore 4 26"/>
          <p:cNvCxnSpPr/>
          <p:nvPr/>
        </p:nvCxnSpPr>
        <p:spPr>
          <a:xfrm>
            <a:off x="7135091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/>
          <p:nvPr/>
        </p:nvCxnSpPr>
        <p:spPr>
          <a:xfrm flipH="1">
            <a:off x="3671428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295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 formale di un neurone artificiale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730095" y="5035171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latin typeface="Blackadder ITC" panose="04020505051007020D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730095" y="4122013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finale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" y="3545307"/>
            <a:ext cx="5890256" cy="26526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37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Attivazione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Connettore 4 12"/>
          <p:cNvCxnSpPr/>
          <p:nvPr/>
        </p:nvCxnSpPr>
        <p:spPr>
          <a:xfrm>
            <a:off x="7058390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flipH="1">
            <a:off x="4378027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0" y="1235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	 </a:t>
            </a:r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Sincrona				    Asincrona	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770721568"/>
              </p:ext>
            </p:extLst>
          </p:nvPr>
        </p:nvGraphicFramePr>
        <p:xfrm>
          <a:off x="0" y="338112"/>
          <a:ext cx="12192000" cy="42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tangolo 19"/>
          <p:cNvSpPr/>
          <p:nvPr/>
        </p:nvSpPr>
        <p:spPr>
          <a:xfrm>
            <a:off x="0" y="3467693"/>
            <a:ext cx="12192000" cy="73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di attivazione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determina il tipo di risposta che un neurone è in grado di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emettere in funzione del livello di attivazione. </a:t>
            </a:r>
            <a:endParaRPr lang="it-IT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156334"/>
            <a:ext cx="10315575" cy="1734206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0" y="5705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	    </a:t>
            </a:r>
            <a:r>
              <a:rPr lang="it-IT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a gradino	  Funzione lineare          Funzione lineare a tratti       Funzione </a:t>
            </a:r>
            <a:r>
              <a:rPr lang="it-IT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sigmoide</a:t>
            </a:r>
            <a:endParaRPr lang="it-I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55906185"/>
              </p:ext>
            </p:extLst>
          </p:nvPr>
        </p:nvGraphicFramePr>
        <p:xfrm>
          <a:off x="256674" y="2342385"/>
          <a:ext cx="12192000" cy="352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" y="6278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Architettura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1118965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Caratterizzata da: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strati di sinapsi;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presenti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5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46232" y="1301991"/>
            <a:ext cx="4732421" cy="46974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17475">
            <a:gradFill flip="none" rotWithShape="1">
              <a:gsLst>
                <a:gs pos="0">
                  <a:schemeClr val="accent3">
                    <a:lumMod val="5000"/>
                    <a:lumOff val="95000"/>
                    <a:alpha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946232" y="1613670"/>
            <a:ext cx="473242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neurali si ispirano al tratto caratteristico del sistema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nervoso, la capacità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acquisire esperienza da esempi del mondo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reale.</a:t>
            </a:r>
          </a:p>
          <a:p>
            <a:pPr algn="ctr"/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Apprendimento</a:t>
            </a:r>
          </a:p>
          <a:p>
            <a:pPr algn="ctr"/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</a:t>
            </a:r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9120297" y="3783495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50" y="4891648"/>
            <a:ext cx="481626" cy="506012"/>
          </a:xfrm>
          <a:prstGeom prst="rect">
            <a:avLst/>
          </a:prstGeom>
        </p:spPr>
      </p:pic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104328849"/>
              </p:ext>
            </p:extLst>
          </p:nvPr>
        </p:nvGraphicFramePr>
        <p:xfrm>
          <a:off x="441912" y="4288858"/>
          <a:ext cx="6006614" cy="120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0" y="638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 e paradigmi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3597708763"/>
              </p:ext>
            </p:extLst>
          </p:nvPr>
        </p:nvGraphicFramePr>
        <p:xfrm>
          <a:off x="389080" y="561217"/>
          <a:ext cx="6308299" cy="371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2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898</Words>
  <Application>Microsoft Office PowerPoint</Application>
  <PresentationFormat>Widescreen</PresentationFormat>
  <Paragraphs>173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 Unicode MS</vt:lpstr>
      <vt:lpstr>Agency FB</vt:lpstr>
      <vt:lpstr>Arial</vt:lpstr>
      <vt:lpstr>Blackadder ITC</vt:lpstr>
      <vt:lpstr>Calibri</vt:lpstr>
      <vt:lpstr>Calibri Light</vt:lpstr>
      <vt:lpstr>Cambria Math</vt:lpstr>
      <vt:lpstr>Times New Roman</vt:lpstr>
      <vt:lpstr>Wingdings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151</cp:revision>
  <dcterms:created xsi:type="dcterms:W3CDTF">2017-05-03T19:01:12Z</dcterms:created>
  <dcterms:modified xsi:type="dcterms:W3CDTF">2017-05-09T23:26:12Z</dcterms:modified>
</cp:coreProperties>
</file>