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9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67" r:id="rId6"/>
    <p:sldId id="265" r:id="rId7"/>
    <p:sldId id="266" r:id="rId8"/>
    <p:sldId id="270" r:id="rId9"/>
    <p:sldId id="269" r:id="rId10"/>
    <p:sldId id="271" r:id="rId11"/>
    <p:sldId id="274" r:id="rId12"/>
    <p:sldId id="273" r:id="rId13"/>
    <p:sldId id="27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1C0A9-8332-4E54-9B52-AB77B8A0301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B4936A-EABA-43AD-82F0-85E9FC27682E}" type="pres">
      <dgm:prSet presAssocID="{75A1C0A9-8332-4E54-9B52-AB77B8A030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</dgm:ptLst>
  <dgm:cxnLst>
    <dgm:cxn modelId="{5A64BE79-745C-48A6-A952-4A761B92B192}" type="presOf" srcId="{75A1C0A9-8332-4E54-9B52-AB77B8A0301C}" destId="{34B4936A-EABA-43AD-82F0-85E9FC27682E}" srcOrd="0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9EB20D-7604-4652-8ED6-9CD334BC3CB4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CED1F57D-018F-4B9D-994F-61E13E15363D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valori di input arrivano al neurone e sono combinati con i relativi pesi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999B5CB-271A-4D70-AC1D-2BE783F2A6E4}" type="parTrans" cxnId="{B3EDFCF7-FEDA-47E8-A974-CF6CF6338982}">
      <dgm:prSet/>
      <dgm:spPr/>
      <dgm:t>
        <a:bodyPr/>
        <a:lstStyle/>
        <a:p>
          <a:endParaRPr lang="it-IT"/>
        </a:p>
      </dgm:t>
    </dgm:pt>
    <dgm:pt modelId="{D49F28D9-0EB2-4291-A5D9-3F4DE6955C62}" type="sibTrans" cxnId="{B3EDFCF7-FEDA-47E8-A974-CF6CF6338982}">
      <dgm:prSet/>
      <dgm:spPr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3D821DC1-79D8-4A26-9615-05C478882156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prodotti risultanti sono sommati e tale somma viene confrontata con il valore di soglia 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4481409-4424-4DEA-9D34-FC346BE241F2}" type="parTrans" cxnId="{AFC08973-EB6D-4644-B06F-CF37FCF7D93D}">
      <dgm:prSet/>
      <dgm:spPr/>
      <dgm:t>
        <a:bodyPr/>
        <a:lstStyle/>
        <a:p>
          <a:endParaRPr lang="it-IT"/>
        </a:p>
      </dgm:t>
    </dgm:pt>
    <dgm:pt modelId="{D9970412-1BDA-411A-81F0-FBFECDA5968F}" type="sibTrans" cxnId="{AFC08973-EB6D-4644-B06F-CF37FCF7D93D}">
      <dgm:prSet/>
      <dgm:spPr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09ABF75B-48BF-418F-AB89-0D8080D4E726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Se la somma supera la soglia il neurone si attiva inviando output, altrimenti si inibisce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4834467-9FAD-43DE-AC69-DC1301B7A1E4}" type="parTrans" cxnId="{B3AE2C9B-6E7A-4700-8F7B-F00581F3C467}">
      <dgm:prSet/>
      <dgm:spPr/>
      <dgm:t>
        <a:bodyPr/>
        <a:lstStyle/>
        <a:p>
          <a:endParaRPr lang="it-IT"/>
        </a:p>
      </dgm:t>
    </dgm:pt>
    <dgm:pt modelId="{94970C88-4D5B-4E6D-8EF2-E872DECFF6D9}" type="sibTrans" cxnId="{B3AE2C9B-6E7A-4700-8F7B-F00581F3C467}">
      <dgm:prSet/>
      <dgm:spPr/>
      <dgm:t>
        <a:bodyPr/>
        <a:lstStyle/>
        <a:p>
          <a:endParaRPr lang="it-IT"/>
        </a:p>
      </dgm:t>
    </dgm:pt>
    <dgm:pt modelId="{D288F1FC-F92A-453B-BC17-F37338FB2BBF}" type="pres">
      <dgm:prSet presAssocID="{2B9EB20D-7604-4652-8ED6-9CD334BC3CB4}" presName="Name0" presStyleCnt="0">
        <dgm:presLayoutVars>
          <dgm:dir/>
          <dgm:resizeHandles val="exact"/>
        </dgm:presLayoutVars>
      </dgm:prSet>
      <dgm:spPr/>
    </dgm:pt>
    <dgm:pt modelId="{C39C44DF-5AE8-45E2-8128-03E26C7C90AD}" type="pres">
      <dgm:prSet presAssocID="{CED1F57D-018F-4B9D-994F-61E13E15363D}" presName="node" presStyleLbl="node1" presStyleIdx="0" presStyleCnt="3" custScaleX="33193" custScaleY="28910" custLinFactNeighborX="593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71A5FA4-F7C5-4A91-99C5-B6085E7F2492}" type="pres">
      <dgm:prSet presAssocID="{D49F28D9-0EB2-4291-A5D9-3F4DE6955C62}" presName="sibTrans" presStyleLbl="sibTrans2D1" presStyleIdx="0" presStyleCnt="2" custScaleX="56902" custScaleY="41081"/>
      <dgm:spPr/>
      <dgm:t>
        <a:bodyPr/>
        <a:lstStyle/>
        <a:p>
          <a:endParaRPr lang="it-IT"/>
        </a:p>
      </dgm:t>
    </dgm:pt>
    <dgm:pt modelId="{DAD2FF1A-7904-4179-BD17-5627738421E9}" type="pres">
      <dgm:prSet presAssocID="{D49F28D9-0EB2-4291-A5D9-3F4DE6955C62}" presName="connectorText" presStyleLbl="sibTrans2D1" presStyleIdx="0" presStyleCnt="2"/>
      <dgm:spPr/>
      <dgm:t>
        <a:bodyPr/>
        <a:lstStyle/>
        <a:p>
          <a:endParaRPr lang="it-IT"/>
        </a:p>
      </dgm:t>
    </dgm:pt>
    <dgm:pt modelId="{1179C03B-574C-4AC1-BC54-69630429CE21}" type="pres">
      <dgm:prSet presAssocID="{3D821DC1-79D8-4A26-9615-05C478882156}" presName="node" presStyleLbl="node1" presStyleIdx="1" presStyleCnt="3" custScaleX="33193" custScaleY="2891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F84C7AE-74D3-489A-A0EF-20E6890CAEF4}" type="pres">
      <dgm:prSet presAssocID="{D9970412-1BDA-411A-81F0-FBFECDA5968F}" presName="sibTrans" presStyleLbl="sibTrans2D1" presStyleIdx="1" presStyleCnt="2" custScaleX="56902" custScaleY="41081"/>
      <dgm:spPr/>
      <dgm:t>
        <a:bodyPr/>
        <a:lstStyle/>
        <a:p>
          <a:endParaRPr lang="it-IT"/>
        </a:p>
      </dgm:t>
    </dgm:pt>
    <dgm:pt modelId="{CB1B9534-1482-457E-93FF-1309D71EB416}" type="pres">
      <dgm:prSet presAssocID="{D9970412-1BDA-411A-81F0-FBFECDA5968F}" presName="connectorText" presStyleLbl="sibTrans2D1" presStyleIdx="1" presStyleCnt="2"/>
      <dgm:spPr/>
      <dgm:t>
        <a:bodyPr/>
        <a:lstStyle/>
        <a:p>
          <a:endParaRPr lang="it-IT"/>
        </a:p>
      </dgm:t>
    </dgm:pt>
    <dgm:pt modelId="{33E89268-0449-408C-BB3B-F05E7A15DF05}" type="pres">
      <dgm:prSet presAssocID="{09ABF75B-48BF-418F-AB89-0D8080D4E726}" presName="node" presStyleLbl="node1" presStyleIdx="2" presStyleCnt="3" custScaleX="33193" custScaleY="28910" custLinFactNeighborX="-62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230B139-30E8-426D-9EA3-08D533C8735E}" type="presOf" srcId="{09ABF75B-48BF-418F-AB89-0D8080D4E726}" destId="{33E89268-0449-408C-BB3B-F05E7A15DF05}" srcOrd="0" destOrd="0" presId="urn:microsoft.com/office/officeart/2005/8/layout/process1"/>
    <dgm:cxn modelId="{C9A1FAE4-C980-44FB-A907-C20879BF3848}" type="presOf" srcId="{D9970412-1BDA-411A-81F0-FBFECDA5968F}" destId="{8F84C7AE-74D3-489A-A0EF-20E6890CAEF4}" srcOrd="0" destOrd="0" presId="urn:microsoft.com/office/officeart/2005/8/layout/process1"/>
    <dgm:cxn modelId="{A3C394BE-7CFB-4E53-80A3-9092EA2951E5}" type="presOf" srcId="{D9970412-1BDA-411A-81F0-FBFECDA5968F}" destId="{CB1B9534-1482-457E-93FF-1309D71EB416}" srcOrd="1" destOrd="0" presId="urn:microsoft.com/office/officeart/2005/8/layout/process1"/>
    <dgm:cxn modelId="{B3AE2C9B-6E7A-4700-8F7B-F00581F3C467}" srcId="{2B9EB20D-7604-4652-8ED6-9CD334BC3CB4}" destId="{09ABF75B-48BF-418F-AB89-0D8080D4E726}" srcOrd="2" destOrd="0" parTransId="{D4834467-9FAD-43DE-AC69-DC1301B7A1E4}" sibTransId="{94970C88-4D5B-4E6D-8EF2-E872DECFF6D9}"/>
    <dgm:cxn modelId="{9EDD2254-CB86-4130-B668-950954B12701}" type="presOf" srcId="{D49F28D9-0EB2-4291-A5D9-3F4DE6955C62}" destId="{DAD2FF1A-7904-4179-BD17-5627738421E9}" srcOrd="1" destOrd="0" presId="urn:microsoft.com/office/officeart/2005/8/layout/process1"/>
    <dgm:cxn modelId="{E3EC68C8-4027-48C2-BE08-B01C2514FF25}" type="presOf" srcId="{CED1F57D-018F-4B9D-994F-61E13E15363D}" destId="{C39C44DF-5AE8-45E2-8128-03E26C7C90AD}" srcOrd="0" destOrd="0" presId="urn:microsoft.com/office/officeart/2005/8/layout/process1"/>
    <dgm:cxn modelId="{AB1E36AF-FFB5-46BD-885F-970E8B3D0EEF}" type="presOf" srcId="{2B9EB20D-7604-4652-8ED6-9CD334BC3CB4}" destId="{D288F1FC-F92A-453B-BC17-F37338FB2BBF}" srcOrd="0" destOrd="0" presId="urn:microsoft.com/office/officeart/2005/8/layout/process1"/>
    <dgm:cxn modelId="{AFC08973-EB6D-4644-B06F-CF37FCF7D93D}" srcId="{2B9EB20D-7604-4652-8ED6-9CD334BC3CB4}" destId="{3D821DC1-79D8-4A26-9615-05C478882156}" srcOrd="1" destOrd="0" parTransId="{A4481409-4424-4DEA-9D34-FC346BE241F2}" sibTransId="{D9970412-1BDA-411A-81F0-FBFECDA5968F}"/>
    <dgm:cxn modelId="{E9D253BE-5A5B-43A9-A9A1-F8FF077CDDF8}" type="presOf" srcId="{3D821DC1-79D8-4A26-9615-05C478882156}" destId="{1179C03B-574C-4AC1-BC54-69630429CE21}" srcOrd="0" destOrd="0" presId="urn:microsoft.com/office/officeart/2005/8/layout/process1"/>
    <dgm:cxn modelId="{B3EDFCF7-FEDA-47E8-A974-CF6CF6338982}" srcId="{2B9EB20D-7604-4652-8ED6-9CD334BC3CB4}" destId="{CED1F57D-018F-4B9D-994F-61E13E15363D}" srcOrd="0" destOrd="0" parTransId="{B999B5CB-271A-4D70-AC1D-2BE783F2A6E4}" sibTransId="{D49F28D9-0EB2-4291-A5D9-3F4DE6955C62}"/>
    <dgm:cxn modelId="{419BAD42-760B-4FC9-9B5E-42AD8B7E34D8}" type="presOf" srcId="{D49F28D9-0EB2-4291-A5D9-3F4DE6955C62}" destId="{271A5FA4-F7C5-4A91-99C5-B6085E7F2492}" srcOrd="0" destOrd="0" presId="urn:microsoft.com/office/officeart/2005/8/layout/process1"/>
    <dgm:cxn modelId="{B11C6338-5562-4AD4-AE42-A11689A44A40}" type="presParOf" srcId="{D288F1FC-F92A-453B-BC17-F37338FB2BBF}" destId="{C39C44DF-5AE8-45E2-8128-03E26C7C90AD}" srcOrd="0" destOrd="0" presId="urn:microsoft.com/office/officeart/2005/8/layout/process1"/>
    <dgm:cxn modelId="{01544967-810F-440D-B560-A70E4A1AA843}" type="presParOf" srcId="{D288F1FC-F92A-453B-BC17-F37338FB2BBF}" destId="{271A5FA4-F7C5-4A91-99C5-B6085E7F2492}" srcOrd="1" destOrd="0" presId="urn:microsoft.com/office/officeart/2005/8/layout/process1"/>
    <dgm:cxn modelId="{33A6474B-AEC1-4546-9266-DBD373407799}" type="presParOf" srcId="{271A5FA4-F7C5-4A91-99C5-B6085E7F2492}" destId="{DAD2FF1A-7904-4179-BD17-5627738421E9}" srcOrd="0" destOrd="0" presId="urn:microsoft.com/office/officeart/2005/8/layout/process1"/>
    <dgm:cxn modelId="{A1D2E819-CB03-4DA8-9094-9D6058543D11}" type="presParOf" srcId="{D288F1FC-F92A-453B-BC17-F37338FB2BBF}" destId="{1179C03B-574C-4AC1-BC54-69630429CE21}" srcOrd="2" destOrd="0" presId="urn:microsoft.com/office/officeart/2005/8/layout/process1"/>
    <dgm:cxn modelId="{98BE0E08-83F2-4103-B67B-678CFD4B0831}" type="presParOf" srcId="{D288F1FC-F92A-453B-BC17-F37338FB2BBF}" destId="{8F84C7AE-74D3-489A-A0EF-20E6890CAEF4}" srcOrd="3" destOrd="0" presId="urn:microsoft.com/office/officeart/2005/8/layout/process1"/>
    <dgm:cxn modelId="{A0C4BC97-7ED3-4325-82B0-2C7089CA7279}" type="presParOf" srcId="{8F84C7AE-74D3-489A-A0EF-20E6890CAEF4}" destId="{CB1B9534-1482-457E-93FF-1309D71EB416}" srcOrd="0" destOrd="0" presId="urn:microsoft.com/office/officeart/2005/8/layout/process1"/>
    <dgm:cxn modelId="{136F9704-8005-4F08-84E1-CF0577F6D51B}" type="presParOf" srcId="{D288F1FC-F92A-453B-BC17-F37338FB2BBF}" destId="{33E89268-0449-408C-BB3B-F05E7A15DF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2B07097-DBFD-46E3-9D73-DC6DEBDBAAD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663C057-9887-4477-8F7E-0143319537DC}">
      <dgm:prSet phldrT="[Testo]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</a:rPr>
            <a:t>Fasi</a:t>
          </a:r>
          <a:endParaRPr lang="it-IT" dirty="0">
            <a:solidFill>
              <a:schemeClr val="tx1"/>
            </a:solidFill>
          </a:endParaRPr>
        </a:p>
      </dgm:t>
    </dgm:pt>
    <dgm:pt modelId="{8C4C4E05-6FB8-4E98-A42A-EED94E586464}" type="parTrans" cxnId="{16DCD869-8F2E-47D2-AFB4-B3D857E2B458}">
      <dgm:prSet/>
      <dgm:spPr/>
      <dgm:t>
        <a:bodyPr/>
        <a:lstStyle/>
        <a:p>
          <a:endParaRPr lang="it-IT"/>
        </a:p>
      </dgm:t>
    </dgm:pt>
    <dgm:pt modelId="{3FFBD839-54DB-4F0C-A07A-99056EEAAB4F}" type="sibTrans" cxnId="{16DCD869-8F2E-47D2-AFB4-B3D857E2B458}">
      <dgm:prSet/>
      <dgm:spPr/>
      <dgm:t>
        <a:bodyPr/>
        <a:lstStyle/>
        <a:p>
          <a:endParaRPr lang="it-IT"/>
        </a:p>
      </dgm:t>
    </dgm:pt>
    <dgm:pt modelId="{271A1DAC-81AD-49E1-B131-850947B70A7B}">
      <dgm:prSet phldrT="[Testo]"/>
      <dgm:spPr>
        <a:solidFill>
          <a:schemeClr val="bg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dirty="0" smtClean="0"/>
            <a:t>        - Learning</a:t>
          </a:r>
          <a:endParaRPr lang="it-IT" dirty="0"/>
        </a:p>
      </dgm:t>
    </dgm:pt>
    <dgm:pt modelId="{F0AF2FE2-ABE8-4C04-BB06-B8B0675198B7}" type="parTrans" cxnId="{047B99A4-C9F8-4AF4-8715-E04A6717DAAF}">
      <dgm:prSet/>
      <dgm:spPr/>
      <dgm:t>
        <a:bodyPr/>
        <a:lstStyle/>
        <a:p>
          <a:endParaRPr lang="it-IT"/>
        </a:p>
      </dgm:t>
    </dgm:pt>
    <dgm:pt modelId="{FC05E713-2419-43C3-B6CE-FDFFEC7A0848}" type="sibTrans" cxnId="{047B99A4-C9F8-4AF4-8715-E04A6717DAAF}">
      <dgm:prSet/>
      <dgm:spPr/>
      <dgm:t>
        <a:bodyPr/>
        <a:lstStyle/>
        <a:p>
          <a:endParaRPr lang="it-IT"/>
        </a:p>
      </dgm:t>
    </dgm:pt>
    <dgm:pt modelId="{2C0814C8-CB1A-458F-BB33-E87F0C748DEA}">
      <dgm:prSet phldrT="[Testo]"/>
      <dgm:spPr>
        <a:solidFill>
          <a:schemeClr val="bg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dirty="0" smtClean="0"/>
            <a:t>     - </a:t>
          </a:r>
          <a:r>
            <a:rPr lang="it-IT" dirty="0" err="1" smtClean="0"/>
            <a:t>Recall</a:t>
          </a:r>
          <a:endParaRPr lang="it-IT" dirty="0"/>
        </a:p>
      </dgm:t>
    </dgm:pt>
    <dgm:pt modelId="{987F0564-B45F-4E91-AD13-017D466F5D7B}" type="parTrans" cxnId="{B9A5B2E6-1541-44FE-8C2B-DC295E899B22}">
      <dgm:prSet/>
      <dgm:spPr/>
      <dgm:t>
        <a:bodyPr/>
        <a:lstStyle/>
        <a:p>
          <a:endParaRPr lang="it-IT"/>
        </a:p>
      </dgm:t>
    </dgm:pt>
    <dgm:pt modelId="{B638D236-169A-4F71-B574-ADB3233C0133}" type="sibTrans" cxnId="{B9A5B2E6-1541-44FE-8C2B-DC295E899B22}">
      <dgm:prSet/>
      <dgm:spPr/>
      <dgm:t>
        <a:bodyPr/>
        <a:lstStyle/>
        <a:p>
          <a:endParaRPr lang="it-IT"/>
        </a:p>
      </dgm:t>
    </dgm:pt>
    <dgm:pt modelId="{2ECB847C-E0AB-42CE-BDD1-FE1170F475C8}" type="pres">
      <dgm:prSet presAssocID="{E2B07097-DBFD-46E3-9D73-DC6DEBDBAAD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A43A9E6E-2B34-43F4-A92A-10C0ECA0A90C}" type="pres">
      <dgm:prSet presAssocID="{6663C057-9887-4477-8F7E-0143319537DC}" presName="linNode" presStyleCnt="0"/>
      <dgm:spPr/>
    </dgm:pt>
    <dgm:pt modelId="{128F1594-B670-4887-BF7A-595803BBBE8A}" type="pres">
      <dgm:prSet presAssocID="{6663C057-9887-4477-8F7E-0143319537DC}" presName="parentShp" presStyleLbl="node1" presStyleIdx="0" presStyleCnt="1" custFlipHor="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it-IT"/>
        </a:p>
      </dgm:t>
    </dgm:pt>
    <dgm:pt modelId="{A4614FE6-B578-48FF-AC52-A1AA6E662504}" type="pres">
      <dgm:prSet presAssocID="{6663C057-9887-4477-8F7E-0143319537DC}" presName="childShp" presStyleLbl="bgAccFollowNode1" presStyleIdx="0" presStyleCnt="1" custLinFactNeighborX="-2840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</dgm:ptLst>
  <dgm:cxnLst>
    <dgm:cxn modelId="{B9A5B2E6-1541-44FE-8C2B-DC295E899B22}" srcId="{271A1DAC-81AD-49E1-B131-850947B70A7B}" destId="{2C0814C8-CB1A-458F-BB33-E87F0C748DEA}" srcOrd="0" destOrd="0" parTransId="{987F0564-B45F-4E91-AD13-017D466F5D7B}" sibTransId="{B638D236-169A-4F71-B574-ADB3233C0133}"/>
    <dgm:cxn modelId="{4D210F08-0FEB-442B-A047-1CE6DC8616CC}" type="presOf" srcId="{2C0814C8-CB1A-458F-BB33-E87F0C748DEA}" destId="{A4614FE6-B578-48FF-AC52-A1AA6E662504}" srcOrd="0" destOrd="1" presId="urn:microsoft.com/office/officeart/2005/8/layout/vList6"/>
    <dgm:cxn modelId="{16DCD869-8F2E-47D2-AFB4-B3D857E2B458}" srcId="{E2B07097-DBFD-46E3-9D73-DC6DEBDBAAD4}" destId="{6663C057-9887-4477-8F7E-0143319537DC}" srcOrd="0" destOrd="0" parTransId="{8C4C4E05-6FB8-4E98-A42A-EED94E586464}" sibTransId="{3FFBD839-54DB-4F0C-A07A-99056EEAAB4F}"/>
    <dgm:cxn modelId="{CD9154D7-BF9E-4A09-B18D-17D1EBAFA82C}" type="presOf" srcId="{E2B07097-DBFD-46E3-9D73-DC6DEBDBAAD4}" destId="{2ECB847C-E0AB-42CE-BDD1-FE1170F475C8}" srcOrd="0" destOrd="0" presId="urn:microsoft.com/office/officeart/2005/8/layout/vList6"/>
    <dgm:cxn modelId="{2B88724F-4F95-4E86-AB37-C03C05E75454}" type="presOf" srcId="{6663C057-9887-4477-8F7E-0143319537DC}" destId="{128F1594-B670-4887-BF7A-595803BBBE8A}" srcOrd="0" destOrd="0" presId="urn:microsoft.com/office/officeart/2005/8/layout/vList6"/>
    <dgm:cxn modelId="{1703ADC1-2E86-44DB-B5A3-EE1AE0863B3A}" type="presOf" srcId="{271A1DAC-81AD-49E1-B131-850947B70A7B}" destId="{A4614FE6-B578-48FF-AC52-A1AA6E662504}" srcOrd="0" destOrd="0" presId="urn:microsoft.com/office/officeart/2005/8/layout/vList6"/>
    <dgm:cxn modelId="{047B99A4-C9F8-4AF4-8715-E04A6717DAAF}" srcId="{6663C057-9887-4477-8F7E-0143319537DC}" destId="{271A1DAC-81AD-49E1-B131-850947B70A7B}" srcOrd="0" destOrd="0" parTransId="{F0AF2FE2-ABE8-4C04-BB06-B8B0675198B7}" sibTransId="{FC05E713-2419-43C3-B6CE-FDFFEC7A0848}"/>
    <dgm:cxn modelId="{96DAC21E-4E4D-4BF5-B2D8-1A2FD294A6DF}" type="presParOf" srcId="{2ECB847C-E0AB-42CE-BDD1-FE1170F475C8}" destId="{A43A9E6E-2B34-43F4-A92A-10C0ECA0A90C}" srcOrd="0" destOrd="0" presId="urn:microsoft.com/office/officeart/2005/8/layout/vList6"/>
    <dgm:cxn modelId="{6E17474A-98A1-4EAF-9C8F-747C133AB37E}" type="presParOf" srcId="{A43A9E6E-2B34-43F4-A92A-10C0ECA0A90C}" destId="{128F1594-B670-4887-BF7A-595803BBBE8A}" srcOrd="0" destOrd="0" presId="urn:microsoft.com/office/officeart/2005/8/layout/vList6"/>
    <dgm:cxn modelId="{D0CE7D3F-513C-4D48-B5B5-50F2A8621FF5}" type="presParOf" srcId="{A43A9E6E-2B34-43F4-A92A-10C0ECA0A90C}" destId="{A4614FE6-B578-48FF-AC52-A1AA6E66250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FB81ED-F3A3-4935-A175-2E38918BE0A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B539AE0-F285-49A6-B5D4-13072BFF9986}">
      <dgm:prSet phldrT="[Testo]" phldr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it-IT" dirty="0"/>
        </a:p>
      </dgm:t>
    </dgm:pt>
    <dgm:pt modelId="{FB0A1539-EE82-4CAA-A6FB-585AC6FF5818}" type="parTrans" cxnId="{44A289F7-51AD-41A7-ADA8-279153296CE2}">
      <dgm:prSet/>
      <dgm:spPr/>
      <dgm:t>
        <a:bodyPr/>
        <a:lstStyle/>
        <a:p>
          <a:endParaRPr lang="it-IT"/>
        </a:p>
      </dgm:t>
    </dgm:pt>
    <dgm:pt modelId="{12297C2A-4FA0-46D0-9032-0288CE6589C2}" type="sibTrans" cxnId="{44A289F7-51AD-41A7-ADA8-279153296CE2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ctr"/>
          <a:r>
            <a:rPr lang="it-IT" dirty="0" smtClean="0"/>
            <a:t>Efficienza</a:t>
          </a:r>
          <a:endParaRPr lang="it-IT" dirty="0"/>
        </a:p>
      </dgm:t>
    </dgm:pt>
    <dgm:pt modelId="{AA951968-FACF-46F5-93A3-292F26EE18E4}">
      <dgm:prSet phldrT="[Testo]" custT="1"/>
      <dgm:spPr>
        <a:noFill/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2400" dirty="0" smtClean="0">
            <a:solidFill>
              <a:schemeClr val="tx1"/>
            </a:solidFill>
          </a:endParaRPr>
        </a:p>
        <a:p>
          <a:r>
            <a:rPr lang="it-IT" sz="2000" dirty="0" smtClean="0">
              <a:solidFill>
                <a:schemeClr val="tx1"/>
              </a:solidFill>
            </a:rPr>
            <a:t>Collezioni di esempi dal quale la rete attinge </a:t>
          </a:r>
          <a:endParaRPr lang="it-IT" sz="2000" dirty="0">
            <a:solidFill>
              <a:schemeClr val="tx1"/>
            </a:solidFill>
          </a:endParaRPr>
        </a:p>
      </dgm:t>
    </dgm:pt>
    <dgm:pt modelId="{CB22EE71-F6F1-4BBA-BB77-C4A1E4063242}" type="parTrans" cxnId="{2C0F303F-E0DB-4EB0-9648-3BD911CD17C2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F17BA5D4-43CF-4DC7-BEA2-29D479EBDDDE}" type="sibTrans" cxnId="{2C0F303F-E0DB-4EB0-9648-3BD911CD17C2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dirty="0" smtClean="0"/>
            <a:t>Training set</a:t>
          </a:r>
          <a:endParaRPr lang="it-IT" dirty="0"/>
        </a:p>
      </dgm:t>
    </dgm:pt>
    <dgm:pt modelId="{0CD938EA-9559-4579-9846-F57F0D36C728}">
      <dgm:prSet phldrT="[Testo]" custT="1"/>
      <dgm:spPr>
        <a:noFill/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1400" dirty="0" smtClean="0"/>
        </a:p>
        <a:p>
          <a:endParaRPr lang="it-IT" sz="2000" dirty="0" smtClean="0"/>
        </a:p>
        <a:p>
          <a:r>
            <a:rPr lang="it-IT" sz="2000" dirty="0" smtClean="0">
              <a:solidFill>
                <a:schemeClr val="tx1"/>
              </a:solidFill>
            </a:rPr>
            <a:t>Procedimento che preleva informazioni e fissa parametri</a:t>
          </a:r>
        </a:p>
        <a:p>
          <a:endParaRPr lang="it-IT" sz="1500" dirty="0"/>
        </a:p>
      </dgm:t>
    </dgm:pt>
    <dgm:pt modelId="{D9E642B7-266F-4AD6-A5D3-C8AF66377A1D}" type="parTrans" cxnId="{5DB40AB3-4227-4947-A4B0-30B726FD1CFC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7A8FCF3E-2E0F-489B-B5B2-57E8A87847A5}" type="sibTrans" cxnId="{5DB40AB3-4227-4947-A4B0-30B726FD1CFC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dirty="0" smtClean="0"/>
            <a:t>Algoritmo</a:t>
          </a:r>
          <a:endParaRPr lang="it-IT" dirty="0"/>
        </a:p>
      </dgm:t>
    </dgm:pt>
    <dgm:pt modelId="{E0BC92C8-3A47-40F6-89DD-04E704C8364B}" type="pres">
      <dgm:prSet presAssocID="{F6FB81ED-F3A3-4935-A175-2E38918BE0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09E729A4-9804-4493-840A-8594935123D5}" type="pres">
      <dgm:prSet presAssocID="{CB539AE0-F285-49A6-B5D4-13072BFF9986}" presName="hierRoot1" presStyleCnt="0">
        <dgm:presLayoutVars>
          <dgm:hierBranch val="init"/>
        </dgm:presLayoutVars>
      </dgm:prSet>
      <dgm:spPr/>
    </dgm:pt>
    <dgm:pt modelId="{59C28481-0060-486B-81A5-29D30D3C3E0A}" type="pres">
      <dgm:prSet presAssocID="{CB539AE0-F285-49A6-B5D4-13072BFF9986}" presName="rootComposite1" presStyleCnt="0"/>
      <dgm:spPr/>
    </dgm:pt>
    <dgm:pt modelId="{D4574BCE-8944-4C8A-BBFF-84BA5ADE5173}" type="pres">
      <dgm:prSet presAssocID="{CB539AE0-F285-49A6-B5D4-13072BFF9986}" presName="rootText1" presStyleLbl="node0" presStyleIdx="0" presStyleCnt="1" custFlipVert="1" custScaleY="34494" custLinFactNeighborX="924" custLinFactNeighborY="29374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7FBDE109-EBBB-49F9-8120-A790AEB77B54}" type="pres">
      <dgm:prSet presAssocID="{CB539AE0-F285-49A6-B5D4-13072BFF9986}" presName="titleText1" presStyleLbl="fgAcc0" presStyleIdx="0" presStyleCnt="1" custLinFactNeighborX="-15271" custLinFactNeighborY="-4398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E7B51478-391F-411C-B758-6A6CC0219D5A}" type="pres">
      <dgm:prSet presAssocID="{CB539AE0-F285-49A6-B5D4-13072BFF9986}" presName="rootConnector1" presStyleLbl="node1" presStyleIdx="0" presStyleCnt="2"/>
      <dgm:spPr/>
      <dgm:t>
        <a:bodyPr/>
        <a:lstStyle/>
        <a:p>
          <a:endParaRPr lang="it-IT"/>
        </a:p>
      </dgm:t>
    </dgm:pt>
    <dgm:pt modelId="{122CA78F-64AA-4869-9459-174FBC31D811}" type="pres">
      <dgm:prSet presAssocID="{CB539AE0-F285-49A6-B5D4-13072BFF9986}" presName="hierChild2" presStyleCnt="0"/>
      <dgm:spPr/>
    </dgm:pt>
    <dgm:pt modelId="{064DDA1E-8CAA-40AA-8343-B7B7A1234BBE}" type="pres">
      <dgm:prSet presAssocID="{CB22EE71-F6F1-4BBA-BB77-C4A1E4063242}" presName="Name37" presStyleLbl="parChTrans1D2" presStyleIdx="0" presStyleCnt="2"/>
      <dgm:spPr/>
      <dgm:t>
        <a:bodyPr/>
        <a:lstStyle/>
        <a:p>
          <a:endParaRPr lang="it-IT"/>
        </a:p>
      </dgm:t>
    </dgm:pt>
    <dgm:pt modelId="{E4CCEC1B-2DEA-4FE6-843A-095D066E3E8B}" type="pres">
      <dgm:prSet presAssocID="{AA951968-FACF-46F5-93A3-292F26EE18E4}" presName="hierRoot2" presStyleCnt="0">
        <dgm:presLayoutVars>
          <dgm:hierBranch val="init"/>
        </dgm:presLayoutVars>
      </dgm:prSet>
      <dgm:spPr/>
    </dgm:pt>
    <dgm:pt modelId="{8197749D-4B7D-4F28-A64C-8DE787B04DB6}" type="pres">
      <dgm:prSet presAssocID="{AA951968-FACF-46F5-93A3-292F26EE18E4}" presName="rootComposite" presStyleCnt="0"/>
      <dgm:spPr/>
    </dgm:pt>
    <dgm:pt modelId="{5E8D8E12-409D-411E-A269-840B59E9FB5E}" type="pres">
      <dgm:prSet presAssocID="{AA951968-FACF-46F5-93A3-292F26EE18E4}" presName="rootText" presStyleLbl="node1" presStyleIdx="0" presStyleCnt="2" custScaleY="114597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48042E7-5368-4365-BC30-5B6EFF393EF7}" type="pres">
      <dgm:prSet presAssocID="{AA951968-FACF-46F5-93A3-292F26EE18E4}" presName="titleText2" presStyleLbl="fgAcc1" presStyleIdx="0" presStyleCnt="2" custLinFactY="-100000" custLinFactNeighborX="-24819" custLinFactNeighborY="-175120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082ED0B6-0F8C-47BF-8C3E-35E5C611B1AC}" type="pres">
      <dgm:prSet presAssocID="{AA951968-FACF-46F5-93A3-292F26EE18E4}" presName="rootConnector" presStyleLbl="node2" presStyleIdx="0" presStyleCnt="0"/>
      <dgm:spPr/>
      <dgm:t>
        <a:bodyPr/>
        <a:lstStyle/>
        <a:p>
          <a:endParaRPr lang="it-IT"/>
        </a:p>
      </dgm:t>
    </dgm:pt>
    <dgm:pt modelId="{B30E6AA7-F3C4-4933-9CFF-669D24EC57BF}" type="pres">
      <dgm:prSet presAssocID="{AA951968-FACF-46F5-93A3-292F26EE18E4}" presName="hierChild4" presStyleCnt="0"/>
      <dgm:spPr/>
    </dgm:pt>
    <dgm:pt modelId="{CCC1B6D7-87E4-4732-9615-F0F6EA6CC4F0}" type="pres">
      <dgm:prSet presAssocID="{AA951968-FACF-46F5-93A3-292F26EE18E4}" presName="hierChild5" presStyleCnt="0"/>
      <dgm:spPr/>
    </dgm:pt>
    <dgm:pt modelId="{D078A538-97E1-4935-BBF1-31FE22F6AE4A}" type="pres">
      <dgm:prSet presAssocID="{D9E642B7-266F-4AD6-A5D3-C8AF66377A1D}" presName="Name37" presStyleLbl="parChTrans1D2" presStyleIdx="1" presStyleCnt="2"/>
      <dgm:spPr/>
      <dgm:t>
        <a:bodyPr/>
        <a:lstStyle/>
        <a:p>
          <a:endParaRPr lang="it-IT"/>
        </a:p>
      </dgm:t>
    </dgm:pt>
    <dgm:pt modelId="{DDBFBB55-AFD6-497F-8C8A-23FE042451B3}" type="pres">
      <dgm:prSet presAssocID="{0CD938EA-9559-4579-9846-F57F0D36C728}" presName="hierRoot2" presStyleCnt="0">
        <dgm:presLayoutVars>
          <dgm:hierBranch val="init"/>
        </dgm:presLayoutVars>
      </dgm:prSet>
      <dgm:spPr/>
    </dgm:pt>
    <dgm:pt modelId="{E974BCB7-F596-47BF-842F-5D05019FC120}" type="pres">
      <dgm:prSet presAssocID="{0CD938EA-9559-4579-9846-F57F0D36C728}" presName="rootComposite" presStyleCnt="0"/>
      <dgm:spPr/>
    </dgm:pt>
    <dgm:pt modelId="{C595B9A9-611B-465C-BC36-0179D706DF70}" type="pres">
      <dgm:prSet presAssocID="{0CD938EA-9559-4579-9846-F57F0D36C728}" presName="rootText" presStyleLbl="node1" presStyleIdx="1" presStyleCnt="2" custScaleY="114597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4365402E-CD75-4D52-87DE-E9346A5AFDAA}" type="pres">
      <dgm:prSet presAssocID="{0CD938EA-9559-4579-9846-F57F0D36C728}" presName="titleText2" presStyleLbl="fgAcc1" presStyleIdx="1" presStyleCnt="2" custLinFactY="-100000" custLinFactNeighborX="-24819" custLinFactNeighborY="-175120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2CA012B4-D64E-4F97-8C3D-75B3C65B6565}" type="pres">
      <dgm:prSet presAssocID="{0CD938EA-9559-4579-9846-F57F0D36C728}" presName="rootConnector" presStyleLbl="node2" presStyleIdx="0" presStyleCnt="0"/>
      <dgm:spPr/>
      <dgm:t>
        <a:bodyPr/>
        <a:lstStyle/>
        <a:p>
          <a:endParaRPr lang="it-IT"/>
        </a:p>
      </dgm:t>
    </dgm:pt>
    <dgm:pt modelId="{E7F1C680-47DF-4106-98E5-D9433B16263C}" type="pres">
      <dgm:prSet presAssocID="{0CD938EA-9559-4579-9846-F57F0D36C728}" presName="hierChild4" presStyleCnt="0"/>
      <dgm:spPr/>
    </dgm:pt>
    <dgm:pt modelId="{F27C9C91-A9C5-4489-A1B0-B88463784B3A}" type="pres">
      <dgm:prSet presAssocID="{0CD938EA-9559-4579-9846-F57F0D36C728}" presName="hierChild5" presStyleCnt="0"/>
      <dgm:spPr/>
    </dgm:pt>
    <dgm:pt modelId="{D5AD244E-E3BC-4F22-9FE9-258223B90A6A}" type="pres">
      <dgm:prSet presAssocID="{CB539AE0-F285-49A6-B5D4-13072BFF9986}" presName="hierChild3" presStyleCnt="0"/>
      <dgm:spPr/>
    </dgm:pt>
  </dgm:ptLst>
  <dgm:cxnLst>
    <dgm:cxn modelId="{B3BE994E-38FF-4721-A759-A01BA3FC746B}" type="presOf" srcId="{F6FB81ED-F3A3-4935-A175-2E38918BE0A9}" destId="{E0BC92C8-3A47-40F6-89DD-04E704C8364B}" srcOrd="0" destOrd="0" presId="urn:microsoft.com/office/officeart/2008/layout/NameandTitleOrganizationalChart"/>
    <dgm:cxn modelId="{77F3742C-860B-43C9-A7D9-9B9B20AD1EA2}" type="presOf" srcId="{F17BA5D4-43CF-4DC7-BEA2-29D479EBDDDE}" destId="{F48042E7-5368-4365-BC30-5B6EFF393EF7}" srcOrd="0" destOrd="0" presId="urn:microsoft.com/office/officeart/2008/layout/NameandTitleOrganizationalChart"/>
    <dgm:cxn modelId="{B116D930-2592-498C-82EC-AAC33602912C}" type="presOf" srcId="{D9E642B7-266F-4AD6-A5D3-C8AF66377A1D}" destId="{D078A538-97E1-4935-BBF1-31FE22F6AE4A}" srcOrd="0" destOrd="0" presId="urn:microsoft.com/office/officeart/2008/layout/NameandTitleOrganizationalChart"/>
    <dgm:cxn modelId="{83B79B49-F186-405D-9024-A30A4BD053A7}" type="presOf" srcId="{CB539AE0-F285-49A6-B5D4-13072BFF9986}" destId="{E7B51478-391F-411C-B758-6A6CC0219D5A}" srcOrd="1" destOrd="0" presId="urn:microsoft.com/office/officeart/2008/layout/NameandTitleOrganizationalChart"/>
    <dgm:cxn modelId="{5DB40AB3-4227-4947-A4B0-30B726FD1CFC}" srcId="{CB539AE0-F285-49A6-B5D4-13072BFF9986}" destId="{0CD938EA-9559-4579-9846-F57F0D36C728}" srcOrd="1" destOrd="0" parTransId="{D9E642B7-266F-4AD6-A5D3-C8AF66377A1D}" sibTransId="{7A8FCF3E-2E0F-489B-B5B2-57E8A87847A5}"/>
    <dgm:cxn modelId="{AFC00404-4D3B-4CFE-BFD6-02D8404589D2}" type="presOf" srcId="{12297C2A-4FA0-46D0-9032-0288CE6589C2}" destId="{7FBDE109-EBBB-49F9-8120-A790AEB77B54}" srcOrd="0" destOrd="0" presId="urn:microsoft.com/office/officeart/2008/layout/NameandTitleOrganizationalChart"/>
    <dgm:cxn modelId="{277B18B4-53EC-41EB-8274-F102A4A7652F}" type="presOf" srcId="{0CD938EA-9559-4579-9846-F57F0D36C728}" destId="{2CA012B4-D64E-4F97-8C3D-75B3C65B6565}" srcOrd="1" destOrd="0" presId="urn:microsoft.com/office/officeart/2008/layout/NameandTitleOrganizationalChart"/>
    <dgm:cxn modelId="{077C85E2-11CF-4C65-9091-4496F3DB129C}" type="presOf" srcId="{CB22EE71-F6F1-4BBA-BB77-C4A1E4063242}" destId="{064DDA1E-8CAA-40AA-8343-B7B7A1234BBE}" srcOrd="0" destOrd="0" presId="urn:microsoft.com/office/officeart/2008/layout/NameandTitleOrganizationalChart"/>
    <dgm:cxn modelId="{BFCA028B-403B-453E-ADF6-8B35589132E4}" type="presOf" srcId="{0CD938EA-9559-4579-9846-F57F0D36C728}" destId="{C595B9A9-611B-465C-BC36-0179D706DF70}" srcOrd="0" destOrd="0" presId="urn:microsoft.com/office/officeart/2008/layout/NameandTitleOrganizationalChart"/>
    <dgm:cxn modelId="{2C0F303F-E0DB-4EB0-9648-3BD911CD17C2}" srcId="{CB539AE0-F285-49A6-B5D4-13072BFF9986}" destId="{AA951968-FACF-46F5-93A3-292F26EE18E4}" srcOrd="0" destOrd="0" parTransId="{CB22EE71-F6F1-4BBA-BB77-C4A1E4063242}" sibTransId="{F17BA5D4-43CF-4DC7-BEA2-29D479EBDDDE}"/>
    <dgm:cxn modelId="{F44B71B2-A994-4A67-868A-88B6ED5200AB}" type="presOf" srcId="{CB539AE0-F285-49A6-B5D4-13072BFF9986}" destId="{D4574BCE-8944-4C8A-BBFF-84BA5ADE5173}" srcOrd="0" destOrd="0" presId="urn:microsoft.com/office/officeart/2008/layout/NameandTitleOrganizationalChart"/>
    <dgm:cxn modelId="{57F60D73-26C6-4BD9-90FA-77D38DA59F4F}" type="presOf" srcId="{7A8FCF3E-2E0F-489B-B5B2-57E8A87847A5}" destId="{4365402E-CD75-4D52-87DE-E9346A5AFDAA}" srcOrd="0" destOrd="0" presId="urn:microsoft.com/office/officeart/2008/layout/NameandTitleOrganizationalChart"/>
    <dgm:cxn modelId="{44A289F7-51AD-41A7-ADA8-279153296CE2}" srcId="{F6FB81ED-F3A3-4935-A175-2E38918BE0A9}" destId="{CB539AE0-F285-49A6-B5D4-13072BFF9986}" srcOrd="0" destOrd="0" parTransId="{FB0A1539-EE82-4CAA-A6FB-585AC6FF5818}" sibTransId="{12297C2A-4FA0-46D0-9032-0288CE6589C2}"/>
    <dgm:cxn modelId="{0B920B4D-66EB-492A-BB40-BC9F8AAF37C5}" type="presOf" srcId="{AA951968-FACF-46F5-93A3-292F26EE18E4}" destId="{5E8D8E12-409D-411E-A269-840B59E9FB5E}" srcOrd="0" destOrd="0" presId="urn:microsoft.com/office/officeart/2008/layout/NameandTitleOrganizationalChart"/>
    <dgm:cxn modelId="{17EE3161-FDCF-4EA2-A3C9-C72D86DA4CC1}" type="presOf" srcId="{AA951968-FACF-46F5-93A3-292F26EE18E4}" destId="{082ED0B6-0F8C-47BF-8C3E-35E5C611B1AC}" srcOrd="1" destOrd="0" presId="urn:microsoft.com/office/officeart/2008/layout/NameandTitleOrganizationalChart"/>
    <dgm:cxn modelId="{8629609C-E608-4472-8C13-B51D226B6B0E}" type="presParOf" srcId="{E0BC92C8-3A47-40F6-89DD-04E704C8364B}" destId="{09E729A4-9804-4493-840A-8594935123D5}" srcOrd="0" destOrd="0" presId="urn:microsoft.com/office/officeart/2008/layout/NameandTitleOrganizationalChart"/>
    <dgm:cxn modelId="{EAA55D15-0771-4CD6-8245-C67769AE7DBE}" type="presParOf" srcId="{09E729A4-9804-4493-840A-8594935123D5}" destId="{59C28481-0060-486B-81A5-29D30D3C3E0A}" srcOrd="0" destOrd="0" presId="urn:microsoft.com/office/officeart/2008/layout/NameandTitleOrganizationalChart"/>
    <dgm:cxn modelId="{C352DF8C-EB1F-4471-9B10-74332313D286}" type="presParOf" srcId="{59C28481-0060-486B-81A5-29D30D3C3E0A}" destId="{D4574BCE-8944-4C8A-BBFF-84BA5ADE5173}" srcOrd="0" destOrd="0" presId="urn:microsoft.com/office/officeart/2008/layout/NameandTitleOrganizationalChart"/>
    <dgm:cxn modelId="{FB2B1FBE-6664-4CD8-AB1E-F3BD734C0BAC}" type="presParOf" srcId="{59C28481-0060-486B-81A5-29D30D3C3E0A}" destId="{7FBDE109-EBBB-49F9-8120-A790AEB77B54}" srcOrd="1" destOrd="0" presId="urn:microsoft.com/office/officeart/2008/layout/NameandTitleOrganizationalChart"/>
    <dgm:cxn modelId="{D3F9DFDB-1395-4669-9167-A6138AFFA093}" type="presParOf" srcId="{59C28481-0060-486B-81A5-29D30D3C3E0A}" destId="{E7B51478-391F-411C-B758-6A6CC0219D5A}" srcOrd="2" destOrd="0" presId="urn:microsoft.com/office/officeart/2008/layout/NameandTitleOrganizationalChart"/>
    <dgm:cxn modelId="{502A7D57-81B9-41CE-A996-70DB596A1007}" type="presParOf" srcId="{09E729A4-9804-4493-840A-8594935123D5}" destId="{122CA78F-64AA-4869-9459-174FBC31D811}" srcOrd="1" destOrd="0" presId="urn:microsoft.com/office/officeart/2008/layout/NameandTitleOrganizationalChart"/>
    <dgm:cxn modelId="{B4D4E4C6-C23D-4F40-9FCF-8EEC12F0F25E}" type="presParOf" srcId="{122CA78F-64AA-4869-9459-174FBC31D811}" destId="{064DDA1E-8CAA-40AA-8343-B7B7A1234BBE}" srcOrd="0" destOrd="0" presId="urn:microsoft.com/office/officeart/2008/layout/NameandTitleOrganizationalChart"/>
    <dgm:cxn modelId="{5B880C0F-9A2D-4906-9987-B6C91C9837B7}" type="presParOf" srcId="{122CA78F-64AA-4869-9459-174FBC31D811}" destId="{E4CCEC1B-2DEA-4FE6-843A-095D066E3E8B}" srcOrd="1" destOrd="0" presId="urn:microsoft.com/office/officeart/2008/layout/NameandTitleOrganizationalChart"/>
    <dgm:cxn modelId="{7322DC4C-F3B9-4978-9945-34FE818190D5}" type="presParOf" srcId="{E4CCEC1B-2DEA-4FE6-843A-095D066E3E8B}" destId="{8197749D-4B7D-4F28-A64C-8DE787B04DB6}" srcOrd="0" destOrd="0" presId="urn:microsoft.com/office/officeart/2008/layout/NameandTitleOrganizationalChart"/>
    <dgm:cxn modelId="{6B806603-1CDE-4DAF-932B-E2C49E521910}" type="presParOf" srcId="{8197749D-4B7D-4F28-A64C-8DE787B04DB6}" destId="{5E8D8E12-409D-411E-A269-840B59E9FB5E}" srcOrd="0" destOrd="0" presId="urn:microsoft.com/office/officeart/2008/layout/NameandTitleOrganizationalChart"/>
    <dgm:cxn modelId="{568AC4A0-E5B6-4F72-B430-C003162BCF6E}" type="presParOf" srcId="{8197749D-4B7D-4F28-A64C-8DE787B04DB6}" destId="{F48042E7-5368-4365-BC30-5B6EFF393EF7}" srcOrd="1" destOrd="0" presId="urn:microsoft.com/office/officeart/2008/layout/NameandTitleOrganizationalChart"/>
    <dgm:cxn modelId="{BEC86705-4095-498C-B491-A190E4257969}" type="presParOf" srcId="{8197749D-4B7D-4F28-A64C-8DE787B04DB6}" destId="{082ED0B6-0F8C-47BF-8C3E-35E5C611B1AC}" srcOrd="2" destOrd="0" presId="urn:microsoft.com/office/officeart/2008/layout/NameandTitleOrganizationalChart"/>
    <dgm:cxn modelId="{0996E798-A49C-4A3B-A8FA-0D1643AAB4C0}" type="presParOf" srcId="{E4CCEC1B-2DEA-4FE6-843A-095D066E3E8B}" destId="{B30E6AA7-F3C4-4933-9CFF-669D24EC57BF}" srcOrd="1" destOrd="0" presId="urn:microsoft.com/office/officeart/2008/layout/NameandTitleOrganizationalChart"/>
    <dgm:cxn modelId="{C166F087-7A69-40B0-A695-E3AA8290FDB2}" type="presParOf" srcId="{E4CCEC1B-2DEA-4FE6-843A-095D066E3E8B}" destId="{CCC1B6D7-87E4-4732-9615-F0F6EA6CC4F0}" srcOrd="2" destOrd="0" presId="urn:microsoft.com/office/officeart/2008/layout/NameandTitleOrganizationalChart"/>
    <dgm:cxn modelId="{2C3F196A-37FE-4867-A040-EAA760285059}" type="presParOf" srcId="{122CA78F-64AA-4869-9459-174FBC31D811}" destId="{D078A538-97E1-4935-BBF1-31FE22F6AE4A}" srcOrd="2" destOrd="0" presId="urn:microsoft.com/office/officeart/2008/layout/NameandTitleOrganizationalChart"/>
    <dgm:cxn modelId="{3211047D-98A9-4517-9224-F845FA3BE0D3}" type="presParOf" srcId="{122CA78F-64AA-4869-9459-174FBC31D811}" destId="{DDBFBB55-AFD6-497F-8C8A-23FE042451B3}" srcOrd="3" destOrd="0" presId="urn:microsoft.com/office/officeart/2008/layout/NameandTitleOrganizationalChart"/>
    <dgm:cxn modelId="{067CD988-9D66-40E7-95BD-89EB85A1EF50}" type="presParOf" srcId="{DDBFBB55-AFD6-497F-8C8A-23FE042451B3}" destId="{E974BCB7-F596-47BF-842F-5D05019FC120}" srcOrd="0" destOrd="0" presId="urn:microsoft.com/office/officeart/2008/layout/NameandTitleOrganizationalChart"/>
    <dgm:cxn modelId="{AF83B6AD-B444-4D11-8DBF-9E39D137E297}" type="presParOf" srcId="{E974BCB7-F596-47BF-842F-5D05019FC120}" destId="{C595B9A9-611B-465C-BC36-0179D706DF70}" srcOrd="0" destOrd="0" presId="urn:microsoft.com/office/officeart/2008/layout/NameandTitleOrganizationalChart"/>
    <dgm:cxn modelId="{3969FFC8-8470-4365-A1A1-807D01EEFBC2}" type="presParOf" srcId="{E974BCB7-F596-47BF-842F-5D05019FC120}" destId="{4365402E-CD75-4D52-87DE-E9346A5AFDAA}" srcOrd="1" destOrd="0" presId="urn:microsoft.com/office/officeart/2008/layout/NameandTitleOrganizationalChart"/>
    <dgm:cxn modelId="{D3AFE28C-9594-4941-8E76-EC1F6913A0C2}" type="presParOf" srcId="{E974BCB7-F596-47BF-842F-5D05019FC120}" destId="{2CA012B4-D64E-4F97-8C3D-75B3C65B6565}" srcOrd="2" destOrd="0" presId="urn:microsoft.com/office/officeart/2008/layout/NameandTitleOrganizationalChart"/>
    <dgm:cxn modelId="{7D5B4706-7BFF-4605-BDC5-F5C4F332402B}" type="presParOf" srcId="{DDBFBB55-AFD6-497F-8C8A-23FE042451B3}" destId="{E7F1C680-47DF-4106-98E5-D9433B16263C}" srcOrd="1" destOrd="0" presId="urn:microsoft.com/office/officeart/2008/layout/NameandTitleOrganizationalChart"/>
    <dgm:cxn modelId="{BADE8C0B-C35C-453A-AF21-31741F1F4D2D}" type="presParOf" srcId="{DDBFBB55-AFD6-497F-8C8A-23FE042451B3}" destId="{F27C9C91-A9C5-4489-A1B0-B88463784B3A}" srcOrd="2" destOrd="0" presId="urn:microsoft.com/office/officeart/2008/layout/NameandTitleOrganizationalChart"/>
    <dgm:cxn modelId="{082F1E6B-55BC-4463-97B6-E871D307E3CA}" type="presParOf" srcId="{09E729A4-9804-4493-840A-8594935123D5}" destId="{D5AD244E-E3BC-4F22-9FE9-258223B90A6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1FC40-27C2-41F9-A4DB-A69A67A265E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887B3D5-E7DE-423C-BD6C-1F8938B8AAD0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Neurone di input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0F6CD2E1-3989-4750-9468-EECCF0266546}" type="parTrans" cxnId="{BEB1DE31-6210-4689-AF01-F4BEB5F92B55}">
      <dgm:prSet/>
      <dgm:spPr/>
      <dgm:t>
        <a:bodyPr/>
        <a:lstStyle/>
        <a:p>
          <a:endParaRPr lang="it-IT"/>
        </a:p>
      </dgm:t>
    </dgm:pt>
    <dgm:pt modelId="{25B97860-E900-4CC5-9858-9523855C4BBF}" type="sibTrans" cxnId="{BEB1DE31-6210-4689-AF01-F4BEB5F92B55}">
      <dgm:prSet/>
      <dgm:spPr/>
      <dgm:t>
        <a:bodyPr/>
        <a:lstStyle/>
        <a:p>
          <a:endParaRPr lang="it-IT"/>
        </a:p>
      </dgm:t>
    </dgm:pt>
    <dgm:pt modelId="{673CBFD3-2B19-4682-9CCD-9C682AF74457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Computazione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AFA78A39-CFF1-469A-9E1F-4FFEA5F8FF00}" type="parTrans" cxnId="{BB5A31F0-E7E5-4AEB-9BA2-CEF34099A956}">
      <dgm:prSet/>
      <dgm:spPr/>
      <dgm:t>
        <a:bodyPr/>
        <a:lstStyle/>
        <a:p>
          <a:endParaRPr lang="it-IT"/>
        </a:p>
      </dgm:t>
    </dgm:pt>
    <dgm:pt modelId="{FF9BD90A-AFC8-465A-8234-38023E758D0B}" type="sibTrans" cxnId="{BB5A31F0-E7E5-4AEB-9BA2-CEF34099A956}">
      <dgm:prSet/>
      <dgm:spPr/>
      <dgm:t>
        <a:bodyPr/>
        <a:lstStyle/>
        <a:p>
          <a:endParaRPr lang="it-IT"/>
        </a:p>
      </dgm:t>
    </dgm:pt>
    <dgm:pt modelId="{D4DB09CE-4B14-41DF-AF75-0F75F8E17ED6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Neurone di output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EB149620-BA80-425F-AD5B-3B6354CA98B0}" type="parTrans" cxnId="{9ABB017B-5312-43A8-B6CE-73A28F0DE73D}">
      <dgm:prSet/>
      <dgm:spPr/>
      <dgm:t>
        <a:bodyPr/>
        <a:lstStyle/>
        <a:p>
          <a:endParaRPr lang="it-IT"/>
        </a:p>
      </dgm:t>
    </dgm:pt>
    <dgm:pt modelId="{41B8C33A-4002-4116-8469-6D53B9A5A28C}" type="sibTrans" cxnId="{9ABB017B-5312-43A8-B6CE-73A28F0DE73D}">
      <dgm:prSet/>
      <dgm:spPr/>
      <dgm:t>
        <a:bodyPr/>
        <a:lstStyle/>
        <a:p>
          <a:endParaRPr lang="it-IT"/>
        </a:p>
      </dgm:t>
    </dgm:pt>
    <dgm:pt modelId="{C8D419A2-4654-4381-B91B-3C9D24954E9C}" type="pres">
      <dgm:prSet presAssocID="{BD51FC40-27C2-41F9-A4DB-A69A67A265E3}" presName="Name0" presStyleCnt="0">
        <dgm:presLayoutVars>
          <dgm:dir/>
          <dgm:resizeHandles val="exact"/>
        </dgm:presLayoutVars>
      </dgm:prSet>
      <dgm:spPr/>
    </dgm:pt>
    <dgm:pt modelId="{40D72AEB-9013-40E1-9002-8FA4253EB8DE}" type="pres">
      <dgm:prSet presAssocID="{BD51FC40-27C2-41F9-A4DB-A69A67A265E3}" presName="arrow" presStyleLbl="bgShp" presStyleIdx="0" presStyleCnt="1" custLinFactNeighborX="4735" custLinFactNeighborY="-2457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8791734D-8A01-4DFE-AFCA-32B1DB5590A0}" type="pres">
      <dgm:prSet presAssocID="{BD51FC40-27C2-41F9-A4DB-A69A67A265E3}" presName="points" presStyleCnt="0"/>
      <dgm:spPr/>
    </dgm:pt>
    <dgm:pt modelId="{97A2D3F3-D1C5-408C-A25C-E60F841A4007}" type="pres">
      <dgm:prSet presAssocID="{6887B3D5-E7DE-423C-BD6C-1F8938B8AAD0}" presName="compositeA" presStyleCnt="0"/>
      <dgm:spPr/>
    </dgm:pt>
    <dgm:pt modelId="{6A2BF7A6-1A23-411D-AD9D-677409534DFF}" type="pres">
      <dgm:prSet presAssocID="{6887B3D5-E7DE-423C-BD6C-1F8938B8AAD0}" presName="textA" presStyleLbl="revTx" presStyleIdx="0" presStyleCnt="3" custLinFactNeighborX="-3813" custLinFactNeighborY="106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2D595AE-B100-49F0-93A3-EE414082FB2D}" type="pres">
      <dgm:prSet presAssocID="{6887B3D5-E7DE-423C-BD6C-1F8938B8AAD0}" presName="circleA" presStyleLbl="node1" presStyleIdx="0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C0802FB4-2D1D-48DD-A5D4-031A118524AF}" type="pres">
      <dgm:prSet presAssocID="{6887B3D5-E7DE-423C-BD6C-1F8938B8AAD0}" presName="spaceA" presStyleCnt="0"/>
      <dgm:spPr/>
    </dgm:pt>
    <dgm:pt modelId="{C2B7EA5C-8487-4B2E-9134-0AD638A57903}" type="pres">
      <dgm:prSet presAssocID="{25B97860-E900-4CC5-9858-9523855C4BBF}" presName="space" presStyleCnt="0"/>
      <dgm:spPr/>
    </dgm:pt>
    <dgm:pt modelId="{AF50D7AC-B65D-4DDB-8EAB-34EF4EF04754}" type="pres">
      <dgm:prSet presAssocID="{673CBFD3-2B19-4682-9CCD-9C682AF74457}" presName="compositeB" presStyleCnt="0"/>
      <dgm:spPr/>
    </dgm:pt>
    <dgm:pt modelId="{4AFBE5A2-5000-418F-9C45-D1A3C695D8E3}" type="pres">
      <dgm:prSet presAssocID="{673CBFD3-2B19-4682-9CCD-9C682AF74457}" presName="textB" presStyleLbl="revTx" presStyleIdx="1" presStyleCnt="3" custLinFactNeighborY="-1479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FE78C18-42F4-4262-9BFC-2B22A18C5BE6}" type="pres">
      <dgm:prSet presAssocID="{673CBFD3-2B19-4682-9CCD-9C682AF74457}" presName="circleB" presStyleLbl="node1" presStyleIdx="1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1335CEB5-AE01-4135-AC02-0137CA7525BB}" type="pres">
      <dgm:prSet presAssocID="{673CBFD3-2B19-4682-9CCD-9C682AF74457}" presName="spaceB" presStyleCnt="0"/>
      <dgm:spPr/>
    </dgm:pt>
    <dgm:pt modelId="{B7F20C3C-C27D-4510-B8F3-821A85196F03}" type="pres">
      <dgm:prSet presAssocID="{FF9BD90A-AFC8-465A-8234-38023E758D0B}" presName="space" presStyleCnt="0"/>
      <dgm:spPr/>
    </dgm:pt>
    <dgm:pt modelId="{E1434D74-B1AF-40DC-94DD-748E987B15A7}" type="pres">
      <dgm:prSet presAssocID="{D4DB09CE-4B14-41DF-AF75-0F75F8E17ED6}" presName="compositeA" presStyleCnt="0"/>
      <dgm:spPr/>
    </dgm:pt>
    <dgm:pt modelId="{797FB264-2CEC-4F54-84DD-B1F1F743C8BE}" type="pres">
      <dgm:prSet presAssocID="{D4DB09CE-4B14-41DF-AF75-0F75F8E17ED6}" presName="textA" presStyleLbl="revTx" presStyleIdx="2" presStyleCnt="3" custLinFactNeighborX="-405" custLinFactNeighborY="1155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2CDCF0-7B4A-4789-A266-3F7406BF7D65}" type="pres">
      <dgm:prSet presAssocID="{D4DB09CE-4B14-41DF-AF75-0F75F8E17ED6}" presName="circleA" presStyleLbl="node1" presStyleIdx="2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A01A6149-20A1-4FA5-9AEA-BB94BE91B411}" type="pres">
      <dgm:prSet presAssocID="{D4DB09CE-4B14-41DF-AF75-0F75F8E17ED6}" presName="spaceA" presStyleCnt="0"/>
      <dgm:spPr/>
    </dgm:pt>
  </dgm:ptLst>
  <dgm:cxnLst>
    <dgm:cxn modelId="{6241A608-D8F9-42AD-B7A7-E9766AE3C92D}" type="presOf" srcId="{673CBFD3-2B19-4682-9CCD-9C682AF74457}" destId="{4AFBE5A2-5000-418F-9C45-D1A3C695D8E3}" srcOrd="0" destOrd="0" presId="urn:microsoft.com/office/officeart/2005/8/layout/hProcess11"/>
    <dgm:cxn modelId="{5B21EE8D-DE14-4F72-9C8A-60208970510F}" type="presOf" srcId="{D4DB09CE-4B14-41DF-AF75-0F75F8E17ED6}" destId="{797FB264-2CEC-4F54-84DD-B1F1F743C8BE}" srcOrd="0" destOrd="0" presId="urn:microsoft.com/office/officeart/2005/8/layout/hProcess11"/>
    <dgm:cxn modelId="{9ABB017B-5312-43A8-B6CE-73A28F0DE73D}" srcId="{BD51FC40-27C2-41F9-A4DB-A69A67A265E3}" destId="{D4DB09CE-4B14-41DF-AF75-0F75F8E17ED6}" srcOrd="2" destOrd="0" parTransId="{EB149620-BA80-425F-AD5B-3B6354CA98B0}" sibTransId="{41B8C33A-4002-4116-8469-6D53B9A5A28C}"/>
    <dgm:cxn modelId="{C86C8B8E-508E-487D-A53B-0A3CBCF7D21D}" type="presOf" srcId="{BD51FC40-27C2-41F9-A4DB-A69A67A265E3}" destId="{C8D419A2-4654-4381-B91B-3C9D24954E9C}" srcOrd="0" destOrd="0" presId="urn:microsoft.com/office/officeart/2005/8/layout/hProcess11"/>
    <dgm:cxn modelId="{7003E0F5-7692-4CA7-ACF7-D8D48E40C9B9}" type="presOf" srcId="{6887B3D5-E7DE-423C-BD6C-1F8938B8AAD0}" destId="{6A2BF7A6-1A23-411D-AD9D-677409534DFF}" srcOrd="0" destOrd="0" presId="urn:microsoft.com/office/officeart/2005/8/layout/hProcess11"/>
    <dgm:cxn modelId="{BB5A31F0-E7E5-4AEB-9BA2-CEF34099A956}" srcId="{BD51FC40-27C2-41F9-A4DB-A69A67A265E3}" destId="{673CBFD3-2B19-4682-9CCD-9C682AF74457}" srcOrd="1" destOrd="0" parTransId="{AFA78A39-CFF1-469A-9E1F-4FFEA5F8FF00}" sibTransId="{FF9BD90A-AFC8-465A-8234-38023E758D0B}"/>
    <dgm:cxn modelId="{BEB1DE31-6210-4689-AF01-F4BEB5F92B55}" srcId="{BD51FC40-27C2-41F9-A4DB-A69A67A265E3}" destId="{6887B3D5-E7DE-423C-BD6C-1F8938B8AAD0}" srcOrd="0" destOrd="0" parTransId="{0F6CD2E1-3989-4750-9468-EECCF0266546}" sibTransId="{25B97860-E900-4CC5-9858-9523855C4BBF}"/>
    <dgm:cxn modelId="{A51081B7-A8F3-41C4-86C6-677EFD3A3878}" type="presParOf" srcId="{C8D419A2-4654-4381-B91B-3C9D24954E9C}" destId="{40D72AEB-9013-40E1-9002-8FA4253EB8DE}" srcOrd="0" destOrd="0" presId="urn:microsoft.com/office/officeart/2005/8/layout/hProcess11"/>
    <dgm:cxn modelId="{B49868C7-D4AC-43DD-8CF5-EDB8F1A4EEF0}" type="presParOf" srcId="{C8D419A2-4654-4381-B91B-3C9D24954E9C}" destId="{8791734D-8A01-4DFE-AFCA-32B1DB5590A0}" srcOrd="1" destOrd="0" presId="urn:microsoft.com/office/officeart/2005/8/layout/hProcess11"/>
    <dgm:cxn modelId="{B54D60F2-64B4-43B2-B264-441630B194FC}" type="presParOf" srcId="{8791734D-8A01-4DFE-AFCA-32B1DB5590A0}" destId="{97A2D3F3-D1C5-408C-A25C-E60F841A4007}" srcOrd="0" destOrd="0" presId="urn:microsoft.com/office/officeart/2005/8/layout/hProcess11"/>
    <dgm:cxn modelId="{224F1324-3241-42D5-9240-C9416993313E}" type="presParOf" srcId="{97A2D3F3-D1C5-408C-A25C-E60F841A4007}" destId="{6A2BF7A6-1A23-411D-AD9D-677409534DFF}" srcOrd="0" destOrd="0" presId="urn:microsoft.com/office/officeart/2005/8/layout/hProcess11"/>
    <dgm:cxn modelId="{64B47EC3-52CE-486A-A470-A072471E5D3A}" type="presParOf" srcId="{97A2D3F3-D1C5-408C-A25C-E60F841A4007}" destId="{E2D595AE-B100-49F0-93A3-EE414082FB2D}" srcOrd="1" destOrd="0" presId="urn:microsoft.com/office/officeart/2005/8/layout/hProcess11"/>
    <dgm:cxn modelId="{1B6EAAFB-1477-422F-9B79-AF11EA96A1E7}" type="presParOf" srcId="{97A2D3F3-D1C5-408C-A25C-E60F841A4007}" destId="{C0802FB4-2D1D-48DD-A5D4-031A118524AF}" srcOrd="2" destOrd="0" presId="urn:microsoft.com/office/officeart/2005/8/layout/hProcess11"/>
    <dgm:cxn modelId="{4015A8CD-F06F-4D3C-B237-81E594CE8C36}" type="presParOf" srcId="{8791734D-8A01-4DFE-AFCA-32B1DB5590A0}" destId="{C2B7EA5C-8487-4B2E-9134-0AD638A57903}" srcOrd="1" destOrd="0" presId="urn:microsoft.com/office/officeart/2005/8/layout/hProcess11"/>
    <dgm:cxn modelId="{59D78DD2-56B5-4B9A-8D67-85127C8B2CF3}" type="presParOf" srcId="{8791734D-8A01-4DFE-AFCA-32B1DB5590A0}" destId="{AF50D7AC-B65D-4DDB-8EAB-34EF4EF04754}" srcOrd="2" destOrd="0" presId="urn:microsoft.com/office/officeart/2005/8/layout/hProcess11"/>
    <dgm:cxn modelId="{2AB92074-3C72-4D74-9F6D-2448D133572D}" type="presParOf" srcId="{AF50D7AC-B65D-4DDB-8EAB-34EF4EF04754}" destId="{4AFBE5A2-5000-418F-9C45-D1A3C695D8E3}" srcOrd="0" destOrd="0" presId="urn:microsoft.com/office/officeart/2005/8/layout/hProcess11"/>
    <dgm:cxn modelId="{4529AA2D-861B-4600-8155-0BE42C5D1AC5}" type="presParOf" srcId="{AF50D7AC-B65D-4DDB-8EAB-34EF4EF04754}" destId="{DFE78C18-42F4-4262-9BFC-2B22A18C5BE6}" srcOrd="1" destOrd="0" presId="urn:microsoft.com/office/officeart/2005/8/layout/hProcess11"/>
    <dgm:cxn modelId="{48138245-4E71-4DBF-8287-D4DF1B4E6EE1}" type="presParOf" srcId="{AF50D7AC-B65D-4DDB-8EAB-34EF4EF04754}" destId="{1335CEB5-AE01-4135-AC02-0137CA7525BB}" srcOrd="2" destOrd="0" presId="urn:microsoft.com/office/officeart/2005/8/layout/hProcess11"/>
    <dgm:cxn modelId="{8C284F33-EAD2-4ABB-B455-41BE4F34528C}" type="presParOf" srcId="{8791734D-8A01-4DFE-AFCA-32B1DB5590A0}" destId="{B7F20C3C-C27D-4510-B8F3-821A85196F03}" srcOrd="3" destOrd="0" presId="urn:microsoft.com/office/officeart/2005/8/layout/hProcess11"/>
    <dgm:cxn modelId="{7D3807AF-3951-4D27-821F-28655670790F}" type="presParOf" srcId="{8791734D-8A01-4DFE-AFCA-32B1DB5590A0}" destId="{E1434D74-B1AF-40DC-94DD-748E987B15A7}" srcOrd="4" destOrd="0" presId="urn:microsoft.com/office/officeart/2005/8/layout/hProcess11"/>
    <dgm:cxn modelId="{F9F66AEA-B92B-4865-B9CC-BB1948A82E9F}" type="presParOf" srcId="{E1434D74-B1AF-40DC-94DD-748E987B15A7}" destId="{797FB264-2CEC-4F54-84DD-B1F1F743C8BE}" srcOrd="0" destOrd="0" presId="urn:microsoft.com/office/officeart/2005/8/layout/hProcess11"/>
    <dgm:cxn modelId="{4F8743B1-E1D6-41AD-A93A-0C175DBC7310}" type="presParOf" srcId="{E1434D74-B1AF-40DC-94DD-748E987B15A7}" destId="{912CDCF0-7B4A-4789-A266-3F7406BF7D65}" srcOrd="1" destOrd="0" presId="urn:microsoft.com/office/officeart/2005/8/layout/hProcess11"/>
    <dgm:cxn modelId="{70E8ABBF-EB25-494A-9AE6-F31076D04526}" type="presParOf" srcId="{E1434D74-B1AF-40DC-94DD-748E987B15A7}" destId="{A01A6149-20A1-4FA5-9AEA-BB94BE91B41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C0F172-8A0F-479F-99A1-79367446F1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D2EC9EC-84A6-450A-A249-E97D1F3F0757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90000"/>
                <a:shade val="30000"/>
                <a:satMod val="115000"/>
              </a:schemeClr>
            </a:gs>
            <a:gs pos="50000">
              <a:schemeClr val="bg2">
                <a:lumMod val="90000"/>
                <a:shade val="67500"/>
                <a:satMod val="115000"/>
              </a:schemeClr>
            </a:gs>
            <a:gs pos="100000">
              <a:schemeClr val="bg2">
                <a:lumMod val="90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Obiettivi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F63A10A-7943-46AE-B3C3-9039E9689DD9}" type="parTrans" cxnId="{8B30BAB5-4896-4A01-8553-FDCA50F02DA2}">
      <dgm:prSet/>
      <dgm:spPr/>
      <dgm:t>
        <a:bodyPr/>
        <a:lstStyle/>
        <a:p>
          <a:endParaRPr lang="it-IT"/>
        </a:p>
      </dgm:t>
    </dgm:pt>
    <dgm:pt modelId="{67FF8608-1ABA-474B-AEB7-E5C41E91D3E6}" type="sibTrans" cxnId="{8B30BAB5-4896-4A01-8553-FDCA50F02DA2}">
      <dgm:prSet/>
      <dgm:spPr/>
      <dgm:t>
        <a:bodyPr/>
        <a:lstStyle/>
        <a:p>
          <a:endParaRPr lang="it-IT"/>
        </a:p>
      </dgm:t>
    </dgm:pt>
    <dgm:pt modelId="{C59694F3-B2FB-4EF2-B73A-DA7FE46D2CFE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/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Simulare il comportamento  dei sistemi neurali biologici 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20E19FB-17F4-4A27-8E36-F98A3876C002}" type="parTrans" cxnId="{B8151601-7E2E-4B1E-98DC-FFD0D20EDD24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endParaRPr lang="it-IT"/>
        </a:p>
      </dgm:t>
    </dgm:pt>
    <dgm:pt modelId="{FA5A77EC-8724-4F9A-9D28-61FAEFD03DD3}" type="sibTrans" cxnId="{B8151601-7E2E-4B1E-98DC-FFD0D20EDD24}">
      <dgm:prSet/>
      <dgm:spPr/>
      <dgm:t>
        <a:bodyPr/>
        <a:lstStyle/>
        <a:p>
          <a:endParaRPr lang="it-IT"/>
        </a:p>
      </dgm:t>
    </dgm:pt>
    <dgm:pt modelId="{4F53F077-CD56-46CD-9EDD-3BA86B942AA4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Riprodurre le principali attività del cervello umano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34E319F-EE9E-405E-8B6A-A88C39108041}" type="parTrans" cxnId="{4DAF30A3-7BBF-4213-A8CC-449830216447}">
      <dgm:prSet/>
      <dgm:spPr>
        <a:ln>
          <a:solidFill>
            <a:schemeClr val="tx1"/>
          </a:solidFill>
        </a:ln>
      </dgm:spPr>
      <dgm:t>
        <a:bodyPr/>
        <a:lstStyle/>
        <a:p>
          <a:endParaRPr lang="it-IT"/>
        </a:p>
      </dgm:t>
    </dgm:pt>
    <dgm:pt modelId="{956B7DDB-BC03-4401-8E86-8B0B89FBF5C2}" type="sibTrans" cxnId="{4DAF30A3-7BBF-4213-A8CC-449830216447}">
      <dgm:prSet/>
      <dgm:spPr/>
      <dgm:t>
        <a:bodyPr/>
        <a:lstStyle/>
        <a:p>
          <a:endParaRPr lang="it-IT"/>
        </a:p>
      </dgm:t>
    </dgm:pt>
    <dgm:pt modelId="{6C77C10B-BB21-421C-8E1E-E8C452ECE34A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Imitare la struttura delle reti neurali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95F3121-08F5-451E-B6B5-75890F4133BE}" type="parTrans" cxnId="{F83AB217-D07E-42DA-92E2-1B13514C02F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endParaRPr lang="it-IT"/>
        </a:p>
      </dgm:t>
    </dgm:pt>
    <dgm:pt modelId="{C1CB7B7B-E16F-4A45-AE70-CF6F31C40704}" type="sibTrans" cxnId="{F83AB217-D07E-42DA-92E2-1B13514C02F9}">
      <dgm:prSet/>
      <dgm:spPr/>
      <dgm:t>
        <a:bodyPr/>
        <a:lstStyle/>
        <a:p>
          <a:endParaRPr lang="it-IT"/>
        </a:p>
      </dgm:t>
    </dgm:pt>
    <dgm:pt modelId="{4D8B4DA3-E7AA-481C-AA92-2A6C1556022C}" type="pres">
      <dgm:prSet presAssocID="{EDC0F172-8A0F-479F-99A1-79367446F1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3247D475-334B-4C8B-A612-CACF74A760CF}" type="pres">
      <dgm:prSet presAssocID="{4D2EC9EC-84A6-450A-A249-E97D1F3F0757}" presName="hierRoot1" presStyleCnt="0">
        <dgm:presLayoutVars>
          <dgm:hierBranch val="init"/>
        </dgm:presLayoutVars>
      </dgm:prSet>
      <dgm:spPr/>
    </dgm:pt>
    <dgm:pt modelId="{10A450D2-9003-410E-B88D-5948DC04EA8A}" type="pres">
      <dgm:prSet presAssocID="{4D2EC9EC-84A6-450A-A249-E97D1F3F0757}" presName="rootComposite1" presStyleCnt="0"/>
      <dgm:spPr/>
    </dgm:pt>
    <dgm:pt modelId="{9715B0C2-DEDC-407A-A13D-DC21AB059E4B}" type="pres">
      <dgm:prSet presAssocID="{4D2EC9EC-84A6-450A-A249-E97D1F3F0757}" presName="rootText1" presStyleLbl="node0" presStyleIdx="0" presStyleCnt="1" custScaleX="146264" custScaleY="5246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it-IT"/>
        </a:p>
      </dgm:t>
    </dgm:pt>
    <dgm:pt modelId="{2667BE74-9373-4FEB-B7B5-78C9D7287121}" type="pres">
      <dgm:prSet presAssocID="{4D2EC9EC-84A6-450A-A249-E97D1F3F0757}" presName="rootConnector1" presStyleLbl="node1" presStyleIdx="0" presStyleCnt="0"/>
      <dgm:spPr/>
      <dgm:t>
        <a:bodyPr/>
        <a:lstStyle/>
        <a:p>
          <a:endParaRPr lang="it-IT"/>
        </a:p>
      </dgm:t>
    </dgm:pt>
    <dgm:pt modelId="{6F695EDA-9DF1-4675-B5B2-7418EF986ADD}" type="pres">
      <dgm:prSet presAssocID="{4D2EC9EC-84A6-450A-A249-E97D1F3F0757}" presName="hierChild2" presStyleCnt="0"/>
      <dgm:spPr/>
    </dgm:pt>
    <dgm:pt modelId="{93828CDA-8425-446C-87FA-20EB7AB60EC6}" type="pres">
      <dgm:prSet presAssocID="{720E19FB-17F4-4A27-8E36-F98A3876C002}" presName="Name37" presStyleLbl="parChTrans1D2" presStyleIdx="0" presStyleCnt="3"/>
      <dgm:spPr/>
      <dgm:t>
        <a:bodyPr/>
        <a:lstStyle/>
        <a:p>
          <a:endParaRPr lang="it-IT"/>
        </a:p>
      </dgm:t>
    </dgm:pt>
    <dgm:pt modelId="{1926D012-EAE4-48CD-A51A-646E01EA2824}" type="pres">
      <dgm:prSet presAssocID="{C59694F3-B2FB-4EF2-B73A-DA7FE46D2CFE}" presName="hierRoot2" presStyleCnt="0">
        <dgm:presLayoutVars>
          <dgm:hierBranch val="init"/>
        </dgm:presLayoutVars>
      </dgm:prSet>
      <dgm:spPr/>
    </dgm:pt>
    <dgm:pt modelId="{BA2DC06E-88E2-44E7-AB1E-A8220BC1F368}" type="pres">
      <dgm:prSet presAssocID="{C59694F3-B2FB-4EF2-B73A-DA7FE46D2CFE}" presName="rootComposite" presStyleCnt="0"/>
      <dgm:spPr/>
    </dgm:pt>
    <dgm:pt modelId="{3EB9BB1D-FFA3-4A65-9AAB-92871CE5CB61}" type="pres">
      <dgm:prSet presAssocID="{C59694F3-B2FB-4EF2-B73A-DA7FE46D2CFE}" presName="rootText" presStyleLbl="node2" presStyleIdx="0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DCDAA53-9A42-4622-A764-8987E71A8C21}" type="pres">
      <dgm:prSet presAssocID="{C59694F3-B2FB-4EF2-B73A-DA7FE46D2CFE}" presName="rootConnector" presStyleLbl="node2" presStyleIdx="0" presStyleCnt="3"/>
      <dgm:spPr/>
      <dgm:t>
        <a:bodyPr/>
        <a:lstStyle/>
        <a:p>
          <a:endParaRPr lang="it-IT"/>
        </a:p>
      </dgm:t>
    </dgm:pt>
    <dgm:pt modelId="{36D7B0AD-7E21-43C2-8574-96F09F819E25}" type="pres">
      <dgm:prSet presAssocID="{C59694F3-B2FB-4EF2-B73A-DA7FE46D2CFE}" presName="hierChild4" presStyleCnt="0"/>
      <dgm:spPr/>
    </dgm:pt>
    <dgm:pt modelId="{EED84209-129C-4369-9966-E26E4765957A}" type="pres">
      <dgm:prSet presAssocID="{C59694F3-B2FB-4EF2-B73A-DA7FE46D2CFE}" presName="hierChild5" presStyleCnt="0"/>
      <dgm:spPr/>
    </dgm:pt>
    <dgm:pt modelId="{278FC89F-0453-4E90-BD2C-EE05BFD68A83}" type="pres">
      <dgm:prSet presAssocID="{F34E319F-EE9E-405E-8B6A-A88C39108041}" presName="Name37" presStyleLbl="parChTrans1D2" presStyleIdx="1" presStyleCnt="3"/>
      <dgm:spPr/>
      <dgm:t>
        <a:bodyPr/>
        <a:lstStyle/>
        <a:p>
          <a:endParaRPr lang="it-IT"/>
        </a:p>
      </dgm:t>
    </dgm:pt>
    <dgm:pt modelId="{8BAF10C8-DECF-4562-8B67-D3884D4481B9}" type="pres">
      <dgm:prSet presAssocID="{4F53F077-CD56-46CD-9EDD-3BA86B942AA4}" presName="hierRoot2" presStyleCnt="0">
        <dgm:presLayoutVars>
          <dgm:hierBranch val="init"/>
        </dgm:presLayoutVars>
      </dgm:prSet>
      <dgm:spPr/>
    </dgm:pt>
    <dgm:pt modelId="{709EBFA5-23A0-4118-881D-77CE33F0F681}" type="pres">
      <dgm:prSet presAssocID="{4F53F077-CD56-46CD-9EDD-3BA86B942AA4}" presName="rootComposite" presStyleCnt="0"/>
      <dgm:spPr/>
    </dgm:pt>
    <dgm:pt modelId="{F3FD420D-B874-4051-A094-063D9B0C216D}" type="pres">
      <dgm:prSet presAssocID="{4F53F077-CD56-46CD-9EDD-3BA86B942AA4}" presName="rootText" presStyleLbl="node2" presStyleIdx="1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CA77F1F-F108-445D-AC59-6A1664A82ADF}" type="pres">
      <dgm:prSet presAssocID="{4F53F077-CD56-46CD-9EDD-3BA86B942AA4}" presName="rootConnector" presStyleLbl="node2" presStyleIdx="1" presStyleCnt="3"/>
      <dgm:spPr/>
      <dgm:t>
        <a:bodyPr/>
        <a:lstStyle/>
        <a:p>
          <a:endParaRPr lang="it-IT"/>
        </a:p>
      </dgm:t>
    </dgm:pt>
    <dgm:pt modelId="{4D9B51C5-A2D1-4EB7-A93B-3D43F6AC21DE}" type="pres">
      <dgm:prSet presAssocID="{4F53F077-CD56-46CD-9EDD-3BA86B942AA4}" presName="hierChild4" presStyleCnt="0"/>
      <dgm:spPr/>
    </dgm:pt>
    <dgm:pt modelId="{00E513E4-CEF8-452F-B11A-D626050D278B}" type="pres">
      <dgm:prSet presAssocID="{4F53F077-CD56-46CD-9EDD-3BA86B942AA4}" presName="hierChild5" presStyleCnt="0"/>
      <dgm:spPr/>
    </dgm:pt>
    <dgm:pt modelId="{C9B79E0B-DFAE-443A-9BC4-8BDC0FFA388B}" type="pres">
      <dgm:prSet presAssocID="{B95F3121-08F5-451E-B6B5-75890F4133BE}" presName="Name37" presStyleLbl="parChTrans1D2" presStyleIdx="2" presStyleCnt="3"/>
      <dgm:spPr/>
      <dgm:t>
        <a:bodyPr/>
        <a:lstStyle/>
        <a:p>
          <a:endParaRPr lang="it-IT"/>
        </a:p>
      </dgm:t>
    </dgm:pt>
    <dgm:pt modelId="{54D089E8-B0B2-4B0C-8293-F374679673D3}" type="pres">
      <dgm:prSet presAssocID="{6C77C10B-BB21-421C-8E1E-E8C452ECE34A}" presName="hierRoot2" presStyleCnt="0">
        <dgm:presLayoutVars>
          <dgm:hierBranch val="init"/>
        </dgm:presLayoutVars>
      </dgm:prSet>
      <dgm:spPr/>
    </dgm:pt>
    <dgm:pt modelId="{D2D5F4E7-7BA8-42AB-BAFC-CBE2B8CA357F}" type="pres">
      <dgm:prSet presAssocID="{6C77C10B-BB21-421C-8E1E-E8C452ECE34A}" presName="rootComposite" presStyleCnt="0"/>
      <dgm:spPr/>
    </dgm:pt>
    <dgm:pt modelId="{E049E166-FFFE-4226-B07A-D304400E7B66}" type="pres">
      <dgm:prSet presAssocID="{6C77C10B-BB21-421C-8E1E-E8C452ECE34A}" presName="rootText" presStyleLbl="node2" presStyleIdx="2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1189B88-28D3-4E29-86F5-8ECB50284241}" type="pres">
      <dgm:prSet presAssocID="{6C77C10B-BB21-421C-8E1E-E8C452ECE34A}" presName="rootConnector" presStyleLbl="node2" presStyleIdx="2" presStyleCnt="3"/>
      <dgm:spPr/>
      <dgm:t>
        <a:bodyPr/>
        <a:lstStyle/>
        <a:p>
          <a:endParaRPr lang="it-IT"/>
        </a:p>
      </dgm:t>
    </dgm:pt>
    <dgm:pt modelId="{A71336AD-73E0-4370-8A1B-EC2D09C674F2}" type="pres">
      <dgm:prSet presAssocID="{6C77C10B-BB21-421C-8E1E-E8C452ECE34A}" presName="hierChild4" presStyleCnt="0"/>
      <dgm:spPr/>
    </dgm:pt>
    <dgm:pt modelId="{B9BCAFC6-8F26-4565-B02D-E82DE7B69578}" type="pres">
      <dgm:prSet presAssocID="{6C77C10B-BB21-421C-8E1E-E8C452ECE34A}" presName="hierChild5" presStyleCnt="0"/>
      <dgm:spPr/>
    </dgm:pt>
    <dgm:pt modelId="{CFBD0E65-7204-40CE-B779-5F03A9076F51}" type="pres">
      <dgm:prSet presAssocID="{4D2EC9EC-84A6-450A-A249-E97D1F3F0757}" presName="hierChild3" presStyleCnt="0"/>
      <dgm:spPr/>
    </dgm:pt>
  </dgm:ptLst>
  <dgm:cxnLst>
    <dgm:cxn modelId="{C02C102E-020D-4F2C-A9E9-7B99C1E3BCA6}" type="presOf" srcId="{C59694F3-B2FB-4EF2-B73A-DA7FE46D2CFE}" destId="{3EB9BB1D-FFA3-4A65-9AAB-92871CE5CB61}" srcOrd="0" destOrd="0" presId="urn:microsoft.com/office/officeart/2005/8/layout/orgChart1"/>
    <dgm:cxn modelId="{6CE1D752-C8DB-4087-ACAC-A3FA66A88D31}" type="presOf" srcId="{4F53F077-CD56-46CD-9EDD-3BA86B942AA4}" destId="{F3FD420D-B874-4051-A094-063D9B0C216D}" srcOrd="0" destOrd="0" presId="urn:microsoft.com/office/officeart/2005/8/layout/orgChart1"/>
    <dgm:cxn modelId="{63FDD90D-19FB-414F-A742-C650C14CAD8E}" type="presOf" srcId="{EDC0F172-8A0F-479F-99A1-79367446F135}" destId="{4D8B4DA3-E7AA-481C-AA92-2A6C1556022C}" srcOrd="0" destOrd="0" presId="urn:microsoft.com/office/officeart/2005/8/layout/orgChart1"/>
    <dgm:cxn modelId="{5A1504ED-AA0F-43C0-B1EF-FE958331AF76}" type="presOf" srcId="{B95F3121-08F5-451E-B6B5-75890F4133BE}" destId="{C9B79E0B-DFAE-443A-9BC4-8BDC0FFA388B}" srcOrd="0" destOrd="0" presId="urn:microsoft.com/office/officeart/2005/8/layout/orgChart1"/>
    <dgm:cxn modelId="{F83AB217-D07E-42DA-92E2-1B13514C02F9}" srcId="{4D2EC9EC-84A6-450A-A249-E97D1F3F0757}" destId="{6C77C10B-BB21-421C-8E1E-E8C452ECE34A}" srcOrd="2" destOrd="0" parTransId="{B95F3121-08F5-451E-B6B5-75890F4133BE}" sibTransId="{C1CB7B7B-E16F-4A45-AE70-CF6F31C40704}"/>
    <dgm:cxn modelId="{5FB14ECC-97A2-4D40-A3FB-8B77B8611212}" type="presOf" srcId="{4F53F077-CD56-46CD-9EDD-3BA86B942AA4}" destId="{2CA77F1F-F108-445D-AC59-6A1664A82ADF}" srcOrd="1" destOrd="0" presId="urn:microsoft.com/office/officeart/2005/8/layout/orgChart1"/>
    <dgm:cxn modelId="{11AA90D1-E2F9-43F5-8071-CDC272025D16}" type="presOf" srcId="{F34E319F-EE9E-405E-8B6A-A88C39108041}" destId="{278FC89F-0453-4E90-BD2C-EE05BFD68A83}" srcOrd="0" destOrd="0" presId="urn:microsoft.com/office/officeart/2005/8/layout/orgChart1"/>
    <dgm:cxn modelId="{BB8B108D-5A4A-45F7-9AC7-293FBAEB9083}" type="presOf" srcId="{6C77C10B-BB21-421C-8E1E-E8C452ECE34A}" destId="{E049E166-FFFE-4226-B07A-D304400E7B66}" srcOrd="0" destOrd="0" presId="urn:microsoft.com/office/officeart/2005/8/layout/orgChart1"/>
    <dgm:cxn modelId="{E12230D7-9B20-41A2-8C33-48383BE11B3C}" type="presOf" srcId="{4D2EC9EC-84A6-450A-A249-E97D1F3F0757}" destId="{2667BE74-9373-4FEB-B7B5-78C9D7287121}" srcOrd="1" destOrd="0" presId="urn:microsoft.com/office/officeart/2005/8/layout/orgChart1"/>
    <dgm:cxn modelId="{AF74A7F0-19C5-4152-975D-9345EE2CA95B}" type="presOf" srcId="{720E19FB-17F4-4A27-8E36-F98A3876C002}" destId="{93828CDA-8425-446C-87FA-20EB7AB60EC6}" srcOrd="0" destOrd="0" presId="urn:microsoft.com/office/officeart/2005/8/layout/orgChart1"/>
    <dgm:cxn modelId="{1CB7F687-2CA7-4383-B4C5-2907C9EBD735}" type="presOf" srcId="{C59694F3-B2FB-4EF2-B73A-DA7FE46D2CFE}" destId="{BDCDAA53-9A42-4622-A764-8987E71A8C21}" srcOrd="1" destOrd="0" presId="urn:microsoft.com/office/officeart/2005/8/layout/orgChart1"/>
    <dgm:cxn modelId="{B8151601-7E2E-4B1E-98DC-FFD0D20EDD24}" srcId="{4D2EC9EC-84A6-450A-A249-E97D1F3F0757}" destId="{C59694F3-B2FB-4EF2-B73A-DA7FE46D2CFE}" srcOrd="0" destOrd="0" parTransId="{720E19FB-17F4-4A27-8E36-F98A3876C002}" sibTransId="{FA5A77EC-8724-4F9A-9D28-61FAEFD03DD3}"/>
    <dgm:cxn modelId="{C4040EC5-D0F8-4B2E-AEF0-7D7EC735E664}" type="presOf" srcId="{6C77C10B-BB21-421C-8E1E-E8C452ECE34A}" destId="{21189B88-28D3-4E29-86F5-8ECB50284241}" srcOrd="1" destOrd="0" presId="urn:microsoft.com/office/officeart/2005/8/layout/orgChart1"/>
    <dgm:cxn modelId="{4DAF30A3-7BBF-4213-A8CC-449830216447}" srcId="{4D2EC9EC-84A6-450A-A249-E97D1F3F0757}" destId="{4F53F077-CD56-46CD-9EDD-3BA86B942AA4}" srcOrd="1" destOrd="0" parTransId="{F34E319F-EE9E-405E-8B6A-A88C39108041}" sibTransId="{956B7DDB-BC03-4401-8E86-8B0B89FBF5C2}"/>
    <dgm:cxn modelId="{8B30BAB5-4896-4A01-8553-FDCA50F02DA2}" srcId="{EDC0F172-8A0F-479F-99A1-79367446F135}" destId="{4D2EC9EC-84A6-450A-A249-E97D1F3F0757}" srcOrd="0" destOrd="0" parTransId="{DF63A10A-7943-46AE-B3C3-9039E9689DD9}" sibTransId="{67FF8608-1ABA-474B-AEB7-E5C41E91D3E6}"/>
    <dgm:cxn modelId="{E0C72169-2773-49DC-928D-C982591799C9}" type="presOf" srcId="{4D2EC9EC-84A6-450A-A249-E97D1F3F0757}" destId="{9715B0C2-DEDC-407A-A13D-DC21AB059E4B}" srcOrd="0" destOrd="0" presId="urn:microsoft.com/office/officeart/2005/8/layout/orgChart1"/>
    <dgm:cxn modelId="{BCFDD279-DE5A-4B60-A190-4C06FC7A0087}" type="presParOf" srcId="{4D8B4DA3-E7AA-481C-AA92-2A6C1556022C}" destId="{3247D475-334B-4C8B-A612-CACF74A760CF}" srcOrd="0" destOrd="0" presId="urn:microsoft.com/office/officeart/2005/8/layout/orgChart1"/>
    <dgm:cxn modelId="{BADA5DCD-5642-4553-B03C-6D40838AB74D}" type="presParOf" srcId="{3247D475-334B-4C8B-A612-CACF74A760CF}" destId="{10A450D2-9003-410E-B88D-5948DC04EA8A}" srcOrd="0" destOrd="0" presId="urn:microsoft.com/office/officeart/2005/8/layout/orgChart1"/>
    <dgm:cxn modelId="{7236205E-BC04-4586-A682-724B277830E5}" type="presParOf" srcId="{10A450D2-9003-410E-B88D-5948DC04EA8A}" destId="{9715B0C2-DEDC-407A-A13D-DC21AB059E4B}" srcOrd="0" destOrd="0" presId="urn:microsoft.com/office/officeart/2005/8/layout/orgChart1"/>
    <dgm:cxn modelId="{F421CA3D-0DC1-4451-95EF-8AE7F68C4FDA}" type="presParOf" srcId="{10A450D2-9003-410E-B88D-5948DC04EA8A}" destId="{2667BE74-9373-4FEB-B7B5-78C9D7287121}" srcOrd="1" destOrd="0" presId="urn:microsoft.com/office/officeart/2005/8/layout/orgChart1"/>
    <dgm:cxn modelId="{E065E6AB-BE2F-464E-A221-74C1584B891A}" type="presParOf" srcId="{3247D475-334B-4C8B-A612-CACF74A760CF}" destId="{6F695EDA-9DF1-4675-B5B2-7418EF986ADD}" srcOrd="1" destOrd="0" presId="urn:microsoft.com/office/officeart/2005/8/layout/orgChart1"/>
    <dgm:cxn modelId="{D9B087A8-6C3C-4EEB-B8BF-C0F17CD07516}" type="presParOf" srcId="{6F695EDA-9DF1-4675-B5B2-7418EF986ADD}" destId="{93828CDA-8425-446C-87FA-20EB7AB60EC6}" srcOrd="0" destOrd="0" presId="urn:microsoft.com/office/officeart/2005/8/layout/orgChart1"/>
    <dgm:cxn modelId="{92A651E4-B94D-49A3-BFB4-CB0763B6BEF3}" type="presParOf" srcId="{6F695EDA-9DF1-4675-B5B2-7418EF986ADD}" destId="{1926D012-EAE4-48CD-A51A-646E01EA2824}" srcOrd="1" destOrd="0" presId="urn:microsoft.com/office/officeart/2005/8/layout/orgChart1"/>
    <dgm:cxn modelId="{8BB8DB71-43EF-45E7-A237-6016AE160830}" type="presParOf" srcId="{1926D012-EAE4-48CD-A51A-646E01EA2824}" destId="{BA2DC06E-88E2-44E7-AB1E-A8220BC1F368}" srcOrd="0" destOrd="0" presId="urn:microsoft.com/office/officeart/2005/8/layout/orgChart1"/>
    <dgm:cxn modelId="{BBECAB7A-7003-4A58-835F-DA7B732EF5C5}" type="presParOf" srcId="{BA2DC06E-88E2-44E7-AB1E-A8220BC1F368}" destId="{3EB9BB1D-FFA3-4A65-9AAB-92871CE5CB61}" srcOrd="0" destOrd="0" presId="urn:microsoft.com/office/officeart/2005/8/layout/orgChart1"/>
    <dgm:cxn modelId="{9D8F355C-3385-437A-BB66-2C4D9A2667C0}" type="presParOf" srcId="{BA2DC06E-88E2-44E7-AB1E-A8220BC1F368}" destId="{BDCDAA53-9A42-4622-A764-8987E71A8C21}" srcOrd="1" destOrd="0" presId="urn:microsoft.com/office/officeart/2005/8/layout/orgChart1"/>
    <dgm:cxn modelId="{57037ED8-2C1B-4527-A7D9-9A3052E82F0D}" type="presParOf" srcId="{1926D012-EAE4-48CD-A51A-646E01EA2824}" destId="{36D7B0AD-7E21-43C2-8574-96F09F819E25}" srcOrd="1" destOrd="0" presId="urn:microsoft.com/office/officeart/2005/8/layout/orgChart1"/>
    <dgm:cxn modelId="{CF2EBCDF-2687-49EB-9FF2-B39D0963FB07}" type="presParOf" srcId="{1926D012-EAE4-48CD-A51A-646E01EA2824}" destId="{EED84209-129C-4369-9966-E26E4765957A}" srcOrd="2" destOrd="0" presId="urn:microsoft.com/office/officeart/2005/8/layout/orgChart1"/>
    <dgm:cxn modelId="{63D8D314-838E-440E-9B3D-32BB58EBD167}" type="presParOf" srcId="{6F695EDA-9DF1-4675-B5B2-7418EF986ADD}" destId="{278FC89F-0453-4E90-BD2C-EE05BFD68A83}" srcOrd="2" destOrd="0" presId="urn:microsoft.com/office/officeart/2005/8/layout/orgChart1"/>
    <dgm:cxn modelId="{670EF54C-12DF-4C09-B7D7-178A6D25B48D}" type="presParOf" srcId="{6F695EDA-9DF1-4675-B5B2-7418EF986ADD}" destId="{8BAF10C8-DECF-4562-8B67-D3884D4481B9}" srcOrd="3" destOrd="0" presId="urn:microsoft.com/office/officeart/2005/8/layout/orgChart1"/>
    <dgm:cxn modelId="{2FD1364E-6F9F-4779-90A1-496C8D98AF30}" type="presParOf" srcId="{8BAF10C8-DECF-4562-8B67-D3884D4481B9}" destId="{709EBFA5-23A0-4118-881D-77CE33F0F681}" srcOrd="0" destOrd="0" presId="urn:microsoft.com/office/officeart/2005/8/layout/orgChart1"/>
    <dgm:cxn modelId="{FCADB976-A393-4F1B-A580-1AD3034E3D8E}" type="presParOf" srcId="{709EBFA5-23A0-4118-881D-77CE33F0F681}" destId="{F3FD420D-B874-4051-A094-063D9B0C216D}" srcOrd="0" destOrd="0" presId="urn:microsoft.com/office/officeart/2005/8/layout/orgChart1"/>
    <dgm:cxn modelId="{FCB0BE2A-1754-4690-8A4D-6443A28433C0}" type="presParOf" srcId="{709EBFA5-23A0-4118-881D-77CE33F0F681}" destId="{2CA77F1F-F108-445D-AC59-6A1664A82ADF}" srcOrd="1" destOrd="0" presId="urn:microsoft.com/office/officeart/2005/8/layout/orgChart1"/>
    <dgm:cxn modelId="{F730E5D4-B0FB-47F4-8F60-DE69153EEB16}" type="presParOf" srcId="{8BAF10C8-DECF-4562-8B67-D3884D4481B9}" destId="{4D9B51C5-A2D1-4EB7-A93B-3D43F6AC21DE}" srcOrd="1" destOrd="0" presId="urn:microsoft.com/office/officeart/2005/8/layout/orgChart1"/>
    <dgm:cxn modelId="{7BC739C6-3EAA-480E-9129-7C69D9BD6E9E}" type="presParOf" srcId="{8BAF10C8-DECF-4562-8B67-D3884D4481B9}" destId="{00E513E4-CEF8-452F-B11A-D626050D278B}" srcOrd="2" destOrd="0" presId="urn:microsoft.com/office/officeart/2005/8/layout/orgChart1"/>
    <dgm:cxn modelId="{30E40C29-7B05-4277-ABE3-DE3EDB83C2EB}" type="presParOf" srcId="{6F695EDA-9DF1-4675-B5B2-7418EF986ADD}" destId="{C9B79E0B-DFAE-443A-9BC4-8BDC0FFA388B}" srcOrd="4" destOrd="0" presId="urn:microsoft.com/office/officeart/2005/8/layout/orgChart1"/>
    <dgm:cxn modelId="{A912DB2B-9CDA-4717-8E4A-9EB738D5EB8A}" type="presParOf" srcId="{6F695EDA-9DF1-4675-B5B2-7418EF986ADD}" destId="{54D089E8-B0B2-4B0C-8293-F374679673D3}" srcOrd="5" destOrd="0" presId="urn:microsoft.com/office/officeart/2005/8/layout/orgChart1"/>
    <dgm:cxn modelId="{D9534039-BB63-4E69-A544-0B93600F76EE}" type="presParOf" srcId="{54D089E8-B0B2-4B0C-8293-F374679673D3}" destId="{D2D5F4E7-7BA8-42AB-BAFC-CBE2B8CA357F}" srcOrd="0" destOrd="0" presId="urn:microsoft.com/office/officeart/2005/8/layout/orgChart1"/>
    <dgm:cxn modelId="{E6456875-4E9F-455B-B6D7-3685A927B0DF}" type="presParOf" srcId="{D2D5F4E7-7BA8-42AB-BAFC-CBE2B8CA357F}" destId="{E049E166-FFFE-4226-B07A-D304400E7B66}" srcOrd="0" destOrd="0" presId="urn:microsoft.com/office/officeart/2005/8/layout/orgChart1"/>
    <dgm:cxn modelId="{FEC8D558-F72B-454C-8E54-82E000780E86}" type="presParOf" srcId="{D2D5F4E7-7BA8-42AB-BAFC-CBE2B8CA357F}" destId="{21189B88-28D3-4E29-86F5-8ECB50284241}" srcOrd="1" destOrd="0" presId="urn:microsoft.com/office/officeart/2005/8/layout/orgChart1"/>
    <dgm:cxn modelId="{DCE8F920-5D0C-4811-87EB-50B33E4E5152}" type="presParOf" srcId="{54D089E8-B0B2-4B0C-8293-F374679673D3}" destId="{A71336AD-73E0-4370-8A1B-EC2D09C674F2}" srcOrd="1" destOrd="0" presId="urn:microsoft.com/office/officeart/2005/8/layout/orgChart1"/>
    <dgm:cxn modelId="{1688EFCA-67E5-4798-AF4D-A31B063A3DD1}" type="presParOf" srcId="{54D089E8-B0B2-4B0C-8293-F374679673D3}" destId="{B9BCAFC6-8F26-4565-B02D-E82DE7B69578}" srcOrd="2" destOrd="0" presId="urn:microsoft.com/office/officeart/2005/8/layout/orgChart1"/>
    <dgm:cxn modelId="{47E103AA-DDE6-4CE3-A17C-3D72B3046ED6}" type="presParOf" srcId="{3247D475-334B-4C8B-A612-CACF74A760CF}" destId="{CFBD0E65-7204-40CE-B779-5F03A9076F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C7CC06-A04B-4BDC-8343-456699266A0C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ACD2A4AB-06CE-4ABF-85F0-D9FDC33AA4AA}">
      <dgm:prSet phldrT="[Testo]"/>
      <dgm:spPr>
        <a:noFill/>
        <a:ln>
          <a:noFill/>
        </a:ln>
      </dgm:spPr>
      <dgm:t>
        <a:bodyPr/>
        <a:lstStyle/>
        <a:p>
          <a:r>
            <a:rPr lang="it-IT" dirty="0" smtClean="0"/>
            <a:t>Elaborazione delle immagini e del suono</a:t>
          </a:r>
          <a:endParaRPr lang="it-IT" dirty="0"/>
        </a:p>
      </dgm:t>
    </dgm:pt>
    <dgm:pt modelId="{DCF843AB-7603-4ECD-BCD0-908629311710}" type="parTrans" cxnId="{EA868AC9-7AE6-479F-B662-B501366D475D}">
      <dgm:prSet/>
      <dgm:spPr/>
      <dgm:t>
        <a:bodyPr/>
        <a:lstStyle/>
        <a:p>
          <a:endParaRPr lang="it-IT"/>
        </a:p>
      </dgm:t>
    </dgm:pt>
    <dgm:pt modelId="{AC8A85A3-F42E-4E1E-AC34-DB2FFBD20137}" type="sibTrans" cxnId="{EA868AC9-7AE6-479F-B662-B501366D475D}">
      <dgm:prSet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endParaRPr lang="it-IT"/>
        </a:p>
      </dgm:t>
    </dgm:pt>
    <dgm:pt modelId="{67086DE6-9334-4C68-A4DE-93DED94EDFEF}">
      <dgm:prSet phldrT="[Testo]"/>
      <dgm:spPr>
        <a:noFill/>
      </dgm:spPr>
      <dgm:t>
        <a:bodyPr/>
        <a:lstStyle/>
        <a:p>
          <a:r>
            <a:rPr lang="it-IT" dirty="0" smtClean="0"/>
            <a:t>Archivi e miglioramento dati</a:t>
          </a:r>
          <a:endParaRPr lang="it-IT" dirty="0"/>
        </a:p>
      </dgm:t>
    </dgm:pt>
    <dgm:pt modelId="{B334B9E5-7E2C-43C0-B658-EA4993D9F317}" type="parTrans" cxnId="{9E527B37-3FE7-423E-8A55-691B242351EC}">
      <dgm:prSet/>
      <dgm:spPr/>
      <dgm:t>
        <a:bodyPr/>
        <a:lstStyle/>
        <a:p>
          <a:endParaRPr lang="it-IT"/>
        </a:p>
      </dgm:t>
    </dgm:pt>
    <dgm:pt modelId="{935DB36B-C616-4F9E-B221-CE05822B2B47}" type="sibTrans" cxnId="{9E527B37-3FE7-423E-8A55-691B242351EC}">
      <dgm:prSet/>
      <dgm:spPr/>
      <dgm:t>
        <a:bodyPr/>
        <a:lstStyle/>
        <a:p>
          <a:endParaRPr lang="it-IT"/>
        </a:p>
      </dgm:t>
    </dgm:pt>
    <dgm:pt modelId="{3DED6EB9-98BE-40A5-9491-9AD1A32A5F9F}">
      <dgm:prSet phldrT="[Testo]"/>
      <dgm:spPr>
        <a:noFill/>
      </dgm:spPr>
      <dgm:t>
        <a:bodyPr/>
        <a:lstStyle/>
        <a:p>
          <a:r>
            <a:rPr lang="it-IT" dirty="0" smtClean="0"/>
            <a:t>Robot autonomi</a:t>
          </a:r>
          <a:endParaRPr lang="it-IT" dirty="0"/>
        </a:p>
      </dgm:t>
    </dgm:pt>
    <dgm:pt modelId="{89EF6FEC-F47B-40E7-BF81-64C4957C52D8}" type="parTrans" cxnId="{8B920252-6BBB-4DB8-87F2-8BC033D288A6}">
      <dgm:prSet/>
      <dgm:spPr/>
      <dgm:t>
        <a:bodyPr/>
        <a:lstStyle/>
        <a:p>
          <a:endParaRPr lang="it-IT"/>
        </a:p>
      </dgm:t>
    </dgm:pt>
    <dgm:pt modelId="{2AB61041-8BE0-4DBD-9C95-4A29E48EFD93}" type="sibTrans" cxnId="{8B920252-6BBB-4DB8-87F2-8BC033D288A6}">
      <dgm:prSet/>
      <dgm:spPr/>
      <dgm:t>
        <a:bodyPr/>
        <a:lstStyle/>
        <a:p>
          <a:endParaRPr lang="it-IT"/>
        </a:p>
      </dgm:t>
    </dgm:pt>
    <dgm:pt modelId="{BEFC4D94-2ED3-4CA5-A434-C9D34262007A}">
      <dgm:prSet phldrT="[Testo]"/>
      <dgm:spPr>
        <a:noFill/>
      </dgm:spPr>
      <dgm:t>
        <a:bodyPr/>
        <a:lstStyle/>
        <a:p>
          <a:r>
            <a:rPr lang="it-IT" dirty="0" smtClean="0"/>
            <a:t>Riconoscimento ed identificazione di oggetti e caratteri</a:t>
          </a:r>
          <a:endParaRPr lang="it-IT" dirty="0"/>
        </a:p>
      </dgm:t>
    </dgm:pt>
    <dgm:pt modelId="{36464B80-A9E1-475E-B160-782C357BA66B}" type="parTrans" cxnId="{502031FD-BAB8-4D1A-A8B6-6125E8D2E4DE}">
      <dgm:prSet/>
      <dgm:spPr/>
      <dgm:t>
        <a:bodyPr/>
        <a:lstStyle/>
        <a:p>
          <a:endParaRPr lang="it-IT"/>
        </a:p>
      </dgm:t>
    </dgm:pt>
    <dgm:pt modelId="{C551A0C7-88E7-4728-9AA6-22A4294A4F99}" type="sibTrans" cxnId="{502031FD-BAB8-4D1A-A8B6-6125E8D2E4DE}">
      <dgm:prSet/>
      <dgm:spPr/>
      <dgm:t>
        <a:bodyPr/>
        <a:lstStyle/>
        <a:p>
          <a:endParaRPr lang="it-IT"/>
        </a:p>
      </dgm:t>
    </dgm:pt>
    <dgm:pt modelId="{642FB8E1-9033-4F57-BE51-E5F36BA8F7AC}">
      <dgm:prSet phldrT="[Testo]"/>
      <dgm:spPr>
        <a:noFill/>
      </dgm:spPr>
      <dgm:t>
        <a:bodyPr/>
        <a:lstStyle/>
        <a:p>
          <a:r>
            <a:rPr lang="it-IT" dirty="0" smtClean="0"/>
            <a:t>Applicazioni basate su ingressi di tipo sensoriale</a:t>
          </a:r>
          <a:endParaRPr lang="it-IT" dirty="0"/>
        </a:p>
      </dgm:t>
    </dgm:pt>
    <dgm:pt modelId="{43DA56EA-5DA9-4245-8E43-7D4F9C870FAC}" type="parTrans" cxnId="{DAA8DE59-6B86-48C5-A0DA-06DFAF50DB21}">
      <dgm:prSet/>
      <dgm:spPr/>
      <dgm:t>
        <a:bodyPr/>
        <a:lstStyle/>
        <a:p>
          <a:endParaRPr lang="it-IT"/>
        </a:p>
      </dgm:t>
    </dgm:pt>
    <dgm:pt modelId="{B5AD87C5-6695-4ECD-81C0-AED1333BA5CA}" type="sibTrans" cxnId="{DAA8DE59-6B86-48C5-A0DA-06DFAF50DB21}">
      <dgm:prSet/>
      <dgm:spPr/>
      <dgm:t>
        <a:bodyPr/>
        <a:lstStyle/>
        <a:p>
          <a:endParaRPr lang="it-IT"/>
        </a:p>
      </dgm:t>
    </dgm:pt>
    <dgm:pt modelId="{231D931D-0463-4F3A-A95F-58E5BA87A94C}" type="pres">
      <dgm:prSet presAssocID="{83C7CC06-A04B-4BDC-8343-456699266A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0F34314E-E539-42D1-92B9-2F7ACC90BFE6}" type="pres">
      <dgm:prSet presAssocID="{83C7CC06-A04B-4BDC-8343-456699266A0C}" presName="Name1" presStyleCnt="0"/>
      <dgm:spPr/>
    </dgm:pt>
    <dgm:pt modelId="{3C2DDDAF-9AB3-4AA3-A24D-F8EDAAB31E01}" type="pres">
      <dgm:prSet presAssocID="{83C7CC06-A04B-4BDC-8343-456699266A0C}" presName="cycle" presStyleCnt="0"/>
      <dgm:spPr/>
    </dgm:pt>
    <dgm:pt modelId="{F890AC26-4311-4764-A83F-9B290C7C225B}" type="pres">
      <dgm:prSet presAssocID="{83C7CC06-A04B-4BDC-8343-456699266A0C}" presName="srcNode" presStyleLbl="node1" presStyleIdx="0" presStyleCnt="5"/>
      <dgm:spPr/>
    </dgm:pt>
    <dgm:pt modelId="{CCDE8764-01F0-4993-B9E0-8650050FF52E}" type="pres">
      <dgm:prSet presAssocID="{83C7CC06-A04B-4BDC-8343-456699266A0C}" presName="conn" presStyleLbl="parChTrans1D2" presStyleIdx="0" presStyleCnt="1"/>
      <dgm:spPr/>
      <dgm:t>
        <a:bodyPr/>
        <a:lstStyle/>
        <a:p>
          <a:endParaRPr lang="it-IT"/>
        </a:p>
      </dgm:t>
    </dgm:pt>
    <dgm:pt modelId="{F5711F9E-F902-426F-B1FB-B02D1A6A68D0}" type="pres">
      <dgm:prSet presAssocID="{83C7CC06-A04B-4BDC-8343-456699266A0C}" presName="extraNode" presStyleLbl="node1" presStyleIdx="0" presStyleCnt="5"/>
      <dgm:spPr/>
    </dgm:pt>
    <dgm:pt modelId="{EAD20654-8AC6-47A9-B8B0-1D7CCA2AFC63}" type="pres">
      <dgm:prSet presAssocID="{83C7CC06-A04B-4BDC-8343-456699266A0C}" presName="dstNode" presStyleLbl="node1" presStyleIdx="0" presStyleCnt="5"/>
      <dgm:spPr/>
    </dgm:pt>
    <dgm:pt modelId="{29C8DD54-DED4-4D81-9E0E-CC37A3A39F4D}" type="pres">
      <dgm:prSet presAssocID="{ACD2A4AB-06CE-4ABF-85F0-D9FDC33AA4A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167081A-3B93-4AD2-9D7A-7AC4112F2FEE}" type="pres">
      <dgm:prSet presAssocID="{ACD2A4AB-06CE-4ABF-85F0-D9FDC33AA4AA}" presName="accent_1" presStyleCnt="0"/>
      <dgm:spPr/>
    </dgm:pt>
    <dgm:pt modelId="{FD4AFE24-C3C3-41FD-A956-C8C6FA4F65BA}" type="pres">
      <dgm:prSet presAssocID="{ACD2A4AB-06CE-4ABF-85F0-D9FDC33AA4AA}" presName="accentRepeatNode" presStyleLbl="solidFgAcc1" presStyleIdx="0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DB4ADB37-752F-4C95-81FB-72EEF1E9C637}" type="pres">
      <dgm:prSet presAssocID="{67086DE6-9334-4C68-A4DE-93DED94EDFE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8F8C790-19C9-46D1-BBB4-E0FD04A7C303}" type="pres">
      <dgm:prSet presAssocID="{67086DE6-9334-4C68-A4DE-93DED94EDFEF}" presName="accent_2" presStyleCnt="0"/>
      <dgm:spPr/>
    </dgm:pt>
    <dgm:pt modelId="{F8CB27DA-3681-4CA2-A787-4DFE3E68B8B8}" type="pres">
      <dgm:prSet presAssocID="{67086DE6-9334-4C68-A4DE-93DED94EDFEF}" presName="accentRepeatNode" presStyleLbl="solidFgAcc1" presStyleIdx="1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B3024779-E9B4-4101-B059-5762086D2F34}" type="pres">
      <dgm:prSet presAssocID="{642FB8E1-9033-4F57-BE51-E5F36BA8F7A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0C4B700-8CC0-4A1D-BFB6-8F374C6E6DFA}" type="pres">
      <dgm:prSet presAssocID="{642FB8E1-9033-4F57-BE51-E5F36BA8F7AC}" presName="accent_3" presStyleCnt="0"/>
      <dgm:spPr/>
    </dgm:pt>
    <dgm:pt modelId="{25277B29-7A3B-4465-BE81-634DC0E3A8E9}" type="pres">
      <dgm:prSet presAssocID="{642FB8E1-9033-4F57-BE51-E5F36BA8F7AC}" presName="accentRepeatNode" presStyleLbl="solidFgAcc1" presStyleIdx="2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EC42BDC0-6EA5-484E-8001-43F3509AC84C}" type="pres">
      <dgm:prSet presAssocID="{BEFC4D94-2ED3-4CA5-A434-C9D34262007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6CCCE20-E69D-4E66-9632-678D898734EF}" type="pres">
      <dgm:prSet presAssocID="{BEFC4D94-2ED3-4CA5-A434-C9D34262007A}" presName="accent_4" presStyleCnt="0"/>
      <dgm:spPr/>
    </dgm:pt>
    <dgm:pt modelId="{D4606345-88F2-4989-9BAE-007F9DC3A13D}" type="pres">
      <dgm:prSet presAssocID="{BEFC4D94-2ED3-4CA5-A434-C9D34262007A}" presName="accentRepeatNode" presStyleLbl="solidFgAcc1" presStyleIdx="3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B0C29DF6-C785-406B-A06C-DE6973958656}" type="pres">
      <dgm:prSet presAssocID="{3DED6EB9-98BE-40A5-9491-9AD1A32A5F9F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80B0A0-D6DC-4C36-8F60-93110A2BD321}" type="pres">
      <dgm:prSet presAssocID="{3DED6EB9-98BE-40A5-9491-9AD1A32A5F9F}" presName="accent_5" presStyleCnt="0"/>
      <dgm:spPr/>
    </dgm:pt>
    <dgm:pt modelId="{7F9E7B16-17BD-42AA-8D51-98AF904EA348}" type="pres">
      <dgm:prSet presAssocID="{3DED6EB9-98BE-40A5-9491-9AD1A32A5F9F}" presName="accentRepeatNode" presStyleLbl="solidFgAcc1" presStyleIdx="4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B7506EF3-844C-46F6-937E-3AED2B143847}" type="presOf" srcId="{642FB8E1-9033-4F57-BE51-E5F36BA8F7AC}" destId="{B3024779-E9B4-4101-B059-5762086D2F34}" srcOrd="0" destOrd="0" presId="urn:microsoft.com/office/officeart/2008/layout/VerticalCurvedList"/>
    <dgm:cxn modelId="{5C4717D1-3BBE-4F4A-AE85-C0115FF93BDE}" type="presOf" srcId="{BEFC4D94-2ED3-4CA5-A434-C9D34262007A}" destId="{EC42BDC0-6EA5-484E-8001-43F3509AC84C}" srcOrd="0" destOrd="0" presId="urn:microsoft.com/office/officeart/2008/layout/VerticalCurvedList"/>
    <dgm:cxn modelId="{FCAF964A-6B97-4E5D-8FB3-6AE056FD465D}" type="presOf" srcId="{3DED6EB9-98BE-40A5-9491-9AD1A32A5F9F}" destId="{B0C29DF6-C785-406B-A06C-DE6973958656}" srcOrd="0" destOrd="0" presId="urn:microsoft.com/office/officeart/2008/layout/VerticalCurvedList"/>
    <dgm:cxn modelId="{DAA8DE59-6B86-48C5-A0DA-06DFAF50DB21}" srcId="{83C7CC06-A04B-4BDC-8343-456699266A0C}" destId="{642FB8E1-9033-4F57-BE51-E5F36BA8F7AC}" srcOrd="2" destOrd="0" parTransId="{43DA56EA-5DA9-4245-8E43-7D4F9C870FAC}" sibTransId="{B5AD87C5-6695-4ECD-81C0-AED1333BA5CA}"/>
    <dgm:cxn modelId="{9E527B37-3FE7-423E-8A55-691B242351EC}" srcId="{83C7CC06-A04B-4BDC-8343-456699266A0C}" destId="{67086DE6-9334-4C68-A4DE-93DED94EDFEF}" srcOrd="1" destOrd="0" parTransId="{B334B9E5-7E2C-43C0-B658-EA4993D9F317}" sibTransId="{935DB36B-C616-4F9E-B221-CE05822B2B47}"/>
    <dgm:cxn modelId="{8B920252-6BBB-4DB8-87F2-8BC033D288A6}" srcId="{83C7CC06-A04B-4BDC-8343-456699266A0C}" destId="{3DED6EB9-98BE-40A5-9491-9AD1A32A5F9F}" srcOrd="4" destOrd="0" parTransId="{89EF6FEC-F47B-40E7-BF81-64C4957C52D8}" sibTransId="{2AB61041-8BE0-4DBD-9C95-4A29E48EFD93}"/>
    <dgm:cxn modelId="{EA868AC9-7AE6-479F-B662-B501366D475D}" srcId="{83C7CC06-A04B-4BDC-8343-456699266A0C}" destId="{ACD2A4AB-06CE-4ABF-85F0-D9FDC33AA4AA}" srcOrd="0" destOrd="0" parTransId="{DCF843AB-7603-4ECD-BCD0-908629311710}" sibTransId="{AC8A85A3-F42E-4E1E-AC34-DB2FFBD20137}"/>
    <dgm:cxn modelId="{CD39184B-33AE-4BE2-8332-21FB27BB7049}" type="presOf" srcId="{AC8A85A3-F42E-4E1E-AC34-DB2FFBD20137}" destId="{CCDE8764-01F0-4993-B9E0-8650050FF52E}" srcOrd="0" destOrd="0" presId="urn:microsoft.com/office/officeart/2008/layout/VerticalCurvedList"/>
    <dgm:cxn modelId="{C8E3F194-30A1-4EED-970E-EA46E0B1FB77}" type="presOf" srcId="{83C7CC06-A04B-4BDC-8343-456699266A0C}" destId="{231D931D-0463-4F3A-A95F-58E5BA87A94C}" srcOrd="0" destOrd="0" presId="urn:microsoft.com/office/officeart/2008/layout/VerticalCurvedList"/>
    <dgm:cxn modelId="{3003C8ED-C635-43F7-91F3-ED2BB1340A96}" type="presOf" srcId="{ACD2A4AB-06CE-4ABF-85F0-D9FDC33AA4AA}" destId="{29C8DD54-DED4-4D81-9E0E-CC37A3A39F4D}" srcOrd="0" destOrd="0" presId="urn:microsoft.com/office/officeart/2008/layout/VerticalCurvedList"/>
    <dgm:cxn modelId="{502031FD-BAB8-4D1A-A8B6-6125E8D2E4DE}" srcId="{83C7CC06-A04B-4BDC-8343-456699266A0C}" destId="{BEFC4D94-2ED3-4CA5-A434-C9D34262007A}" srcOrd="3" destOrd="0" parTransId="{36464B80-A9E1-475E-B160-782C357BA66B}" sibTransId="{C551A0C7-88E7-4728-9AA6-22A4294A4F99}"/>
    <dgm:cxn modelId="{056FE0DC-657F-4E7D-A031-DD052918F2C3}" type="presOf" srcId="{67086DE6-9334-4C68-A4DE-93DED94EDFEF}" destId="{DB4ADB37-752F-4C95-81FB-72EEF1E9C637}" srcOrd="0" destOrd="0" presId="urn:microsoft.com/office/officeart/2008/layout/VerticalCurvedList"/>
    <dgm:cxn modelId="{BCAE27A8-90C9-42A1-B4FB-5CEC6F05D8E6}" type="presParOf" srcId="{231D931D-0463-4F3A-A95F-58E5BA87A94C}" destId="{0F34314E-E539-42D1-92B9-2F7ACC90BFE6}" srcOrd="0" destOrd="0" presId="urn:microsoft.com/office/officeart/2008/layout/VerticalCurvedList"/>
    <dgm:cxn modelId="{07609F4A-A761-401E-9396-F46BD884823B}" type="presParOf" srcId="{0F34314E-E539-42D1-92B9-2F7ACC90BFE6}" destId="{3C2DDDAF-9AB3-4AA3-A24D-F8EDAAB31E01}" srcOrd="0" destOrd="0" presId="urn:microsoft.com/office/officeart/2008/layout/VerticalCurvedList"/>
    <dgm:cxn modelId="{598DB640-899E-4811-A534-0EB7CFE8DA0A}" type="presParOf" srcId="{3C2DDDAF-9AB3-4AA3-A24D-F8EDAAB31E01}" destId="{F890AC26-4311-4764-A83F-9B290C7C225B}" srcOrd="0" destOrd="0" presId="urn:microsoft.com/office/officeart/2008/layout/VerticalCurvedList"/>
    <dgm:cxn modelId="{2C762535-1860-4033-AEA6-DAC1B2E04551}" type="presParOf" srcId="{3C2DDDAF-9AB3-4AA3-A24D-F8EDAAB31E01}" destId="{CCDE8764-01F0-4993-B9E0-8650050FF52E}" srcOrd="1" destOrd="0" presId="urn:microsoft.com/office/officeart/2008/layout/VerticalCurvedList"/>
    <dgm:cxn modelId="{6B3498DA-D9BF-4501-BA2D-56A801E1EC11}" type="presParOf" srcId="{3C2DDDAF-9AB3-4AA3-A24D-F8EDAAB31E01}" destId="{F5711F9E-F902-426F-B1FB-B02D1A6A68D0}" srcOrd="2" destOrd="0" presId="urn:microsoft.com/office/officeart/2008/layout/VerticalCurvedList"/>
    <dgm:cxn modelId="{09AF3C9B-1B81-4D4A-9CCD-A194E76A18AC}" type="presParOf" srcId="{3C2DDDAF-9AB3-4AA3-A24D-F8EDAAB31E01}" destId="{EAD20654-8AC6-47A9-B8B0-1D7CCA2AFC63}" srcOrd="3" destOrd="0" presId="urn:microsoft.com/office/officeart/2008/layout/VerticalCurvedList"/>
    <dgm:cxn modelId="{675DE705-E988-4071-BC81-4704B77168B7}" type="presParOf" srcId="{0F34314E-E539-42D1-92B9-2F7ACC90BFE6}" destId="{29C8DD54-DED4-4D81-9E0E-CC37A3A39F4D}" srcOrd="1" destOrd="0" presId="urn:microsoft.com/office/officeart/2008/layout/VerticalCurvedList"/>
    <dgm:cxn modelId="{7C934147-2857-4ED2-8696-0B89F28562BF}" type="presParOf" srcId="{0F34314E-E539-42D1-92B9-2F7ACC90BFE6}" destId="{6167081A-3B93-4AD2-9D7A-7AC4112F2FEE}" srcOrd="2" destOrd="0" presId="urn:microsoft.com/office/officeart/2008/layout/VerticalCurvedList"/>
    <dgm:cxn modelId="{A0CAAD79-C0C0-4398-B2D5-AD2DC9AB0EEC}" type="presParOf" srcId="{6167081A-3B93-4AD2-9D7A-7AC4112F2FEE}" destId="{FD4AFE24-C3C3-41FD-A956-C8C6FA4F65BA}" srcOrd="0" destOrd="0" presId="urn:microsoft.com/office/officeart/2008/layout/VerticalCurvedList"/>
    <dgm:cxn modelId="{DDBB410B-B06F-4FC4-8DC4-56F40BF29FC8}" type="presParOf" srcId="{0F34314E-E539-42D1-92B9-2F7ACC90BFE6}" destId="{DB4ADB37-752F-4C95-81FB-72EEF1E9C637}" srcOrd="3" destOrd="0" presId="urn:microsoft.com/office/officeart/2008/layout/VerticalCurvedList"/>
    <dgm:cxn modelId="{ABF84D6B-153F-4BFB-AF88-5C3B517D7EF4}" type="presParOf" srcId="{0F34314E-E539-42D1-92B9-2F7ACC90BFE6}" destId="{C8F8C790-19C9-46D1-BBB4-E0FD04A7C303}" srcOrd="4" destOrd="0" presId="urn:microsoft.com/office/officeart/2008/layout/VerticalCurvedList"/>
    <dgm:cxn modelId="{7875E798-19A7-4B9F-8AD4-A5EDEE6F8A12}" type="presParOf" srcId="{C8F8C790-19C9-46D1-BBB4-E0FD04A7C303}" destId="{F8CB27DA-3681-4CA2-A787-4DFE3E68B8B8}" srcOrd="0" destOrd="0" presId="urn:microsoft.com/office/officeart/2008/layout/VerticalCurvedList"/>
    <dgm:cxn modelId="{9892E128-6C19-48DC-A82D-30E356998D65}" type="presParOf" srcId="{0F34314E-E539-42D1-92B9-2F7ACC90BFE6}" destId="{B3024779-E9B4-4101-B059-5762086D2F34}" srcOrd="5" destOrd="0" presId="urn:microsoft.com/office/officeart/2008/layout/VerticalCurvedList"/>
    <dgm:cxn modelId="{8BC0C866-139A-475F-BA51-46A550C76AB2}" type="presParOf" srcId="{0F34314E-E539-42D1-92B9-2F7ACC90BFE6}" destId="{50C4B700-8CC0-4A1D-BFB6-8F374C6E6DFA}" srcOrd="6" destOrd="0" presId="urn:microsoft.com/office/officeart/2008/layout/VerticalCurvedList"/>
    <dgm:cxn modelId="{B6C1BF0C-A3AD-44BF-8ACD-38391EE0FFA6}" type="presParOf" srcId="{50C4B700-8CC0-4A1D-BFB6-8F374C6E6DFA}" destId="{25277B29-7A3B-4465-BE81-634DC0E3A8E9}" srcOrd="0" destOrd="0" presId="urn:microsoft.com/office/officeart/2008/layout/VerticalCurvedList"/>
    <dgm:cxn modelId="{EC57E81C-9238-4839-B702-A81DFC172EF0}" type="presParOf" srcId="{0F34314E-E539-42D1-92B9-2F7ACC90BFE6}" destId="{EC42BDC0-6EA5-484E-8001-43F3509AC84C}" srcOrd="7" destOrd="0" presId="urn:microsoft.com/office/officeart/2008/layout/VerticalCurvedList"/>
    <dgm:cxn modelId="{1D84BA4B-4792-4912-8C19-514C4AE7A32D}" type="presParOf" srcId="{0F34314E-E539-42D1-92B9-2F7ACC90BFE6}" destId="{C6CCCE20-E69D-4E66-9632-678D898734EF}" srcOrd="8" destOrd="0" presId="urn:microsoft.com/office/officeart/2008/layout/VerticalCurvedList"/>
    <dgm:cxn modelId="{E4545171-E6BE-451D-9B2D-29D3770CCB7A}" type="presParOf" srcId="{C6CCCE20-E69D-4E66-9632-678D898734EF}" destId="{D4606345-88F2-4989-9BAE-007F9DC3A13D}" srcOrd="0" destOrd="0" presId="urn:microsoft.com/office/officeart/2008/layout/VerticalCurvedList"/>
    <dgm:cxn modelId="{016B8111-6182-4DCB-9BEA-9D951316BEFE}" type="presParOf" srcId="{0F34314E-E539-42D1-92B9-2F7ACC90BFE6}" destId="{B0C29DF6-C785-406B-A06C-DE6973958656}" srcOrd="9" destOrd="0" presId="urn:microsoft.com/office/officeart/2008/layout/VerticalCurvedList"/>
    <dgm:cxn modelId="{EE6E9BB2-FE57-42AB-BF87-DFAEB94DEC49}" type="presParOf" srcId="{0F34314E-E539-42D1-92B9-2F7ACC90BFE6}" destId="{7880B0A0-D6DC-4C36-8F60-93110A2BD321}" srcOrd="10" destOrd="0" presId="urn:microsoft.com/office/officeart/2008/layout/VerticalCurvedList"/>
    <dgm:cxn modelId="{0D7C039E-9384-4A7F-9304-0F05AE3D88E3}" type="presParOf" srcId="{7880B0A0-D6DC-4C36-8F60-93110A2BD321}" destId="{7F9E7B16-17BD-42AA-8D51-98AF904EA348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EBE564-CB0E-493E-9940-1F1E396606D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924A58F-5EEA-430C-88BD-39E1126205C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Sistemi complessi in cui i dati a disposizione sono molto numerosi o contenenti poche informazioni </a:t>
          </a:r>
          <a:endParaRPr lang="it-IT" sz="2000" dirty="0">
            <a:solidFill>
              <a:schemeClr val="tx1"/>
            </a:solidFill>
          </a:endParaRPr>
        </a:p>
      </dgm:t>
    </dgm:pt>
    <dgm:pt modelId="{4C13696C-FC2E-4A9C-8179-58C5640C24D5}" type="parTrans" cxnId="{22CB57D1-3DB7-4953-979B-2A90D13ECC5E}">
      <dgm:prSet/>
      <dgm:spPr/>
      <dgm:t>
        <a:bodyPr/>
        <a:lstStyle/>
        <a:p>
          <a:endParaRPr lang="it-IT"/>
        </a:p>
      </dgm:t>
    </dgm:pt>
    <dgm:pt modelId="{E095B88A-2BE9-4081-9604-859F6DC69A6B}" type="sibTrans" cxnId="{22CB57D1-3DB7-4953-979B-2A90D13ECC5E}">
      <dgm:prSet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endParaRPr lang="it-IT" dirty="0"/>
        </a:p>
      </dgm:t>
    </dgm:pt>
    <dgm:pt modelId="{5CF521F6-7F7D-4863-970A-88794DAA108A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Analisi statistica  delle variabili difficoltosa e dispendiosa in termini di calcolo </a:t>
          </a:r>
          <a:endParaRPr lang="it-IT" sz="20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E70E58E-CF2A-402F-BEE2-0043E31411C7}" type="parTrans" cxnId="{8FADCC84-8DBA-4764-A24F-A0C0FC9F30C9}">
      <dgm:prSet/>
      <dgm:spPr/>
      <dgm:t>
        <a:bodyPr/>
        <a:lstStyle/>
        <a:p>
          <a:endParaRPr lang="it-IT"/>
        </a:p>
      </dgm:t>
    </dgm:pt>
    <dgm:pt modelId="{9D0EC1E1-EC67-491D-8E63-7B1CA7B364BA}" type="sibTrans" cxnId="{8FADCC84-8DBA-4764-A24F-A0C0FC9F30C9}">
      <dgm:prSet/>
      <dgm:spPr/>
      <dgm:t>
        <a:bodyPr/>
        <a:lstStyle/>
        <a:p>
          <a:endParaRPr lang="it-IT"/>
        </a:p>
      </dgm:t>
    </dgm:pt>
    <dgm:pt modelId="{022C0A8C-B2E6-4D14-AABE-E03F7CBD3574}" type="pres">
      <dgm:prSet presAssocID="{42EBE564-CB0E-493E-9940-1F1E396606DD}" presName="linearFlow" presStyleCnt="0">
        <dgm:presLayoutVars>
          <dgm:resizeHandles val="exact"/>
        </dgm:presLayoutVars>
      </dgm:prSet>
      <dgm:spPr/>
    </dgm:pt>
    <dgm:pt modelId="{F37FD2D2-EF36-403B-8F87-44D9905E521A}" type="pres">
      <dgm:prSet presAssocID="{5924A58F-5EEA-430C-88BD-39E1126205CD}" presName="node" presStyleLbl="node1" presStyleIdx="0" presStyleCnt="2" custScaleX="138570" custScaleY="106189" custLinFactX="73260" custLinFactY="-23083" custLinFactNeighborX="100000" custLinFactNeighborY="-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6D3D6406-BB48-4555-9BD2-345124E4654B}" type="pres">
      <dgm:prSet presAssocID="{E095B88A-2BE9-4081-9604-859F6DC69A6B}" presName="sibTrans" presStyleLbl="sibTrans2D1" presStyleIdx="0" presStyleCnt="1"/>
      <dgm:spPr>
        <a:prstGeom prst="rightArrow">
          <a:avLst/>
        </a:prstGeom>
      </dgm:spPr>
      <dgm:t>
        <a:bodyPr/>
        <a:lstStyle/>
        <a:p>
          <a:endParaRPr lang="it-IT"/>
        </a:p>
      </dgm:t>
    </dgm:pt>
    <dgm:pt modelId="{DE19835E-00A7-494C-8F06-E7872CE0C4BA}" type="pres">
      <dgm:prSet presAssocID="{E095B88A-2BE9-4081-9604-859F6DC69A6B}" presName="connectorText" presStyleLbl="sibTrans2D1" presStyleIdx="0" presStyleCnt="1"/>
      <dgm:spPr>
        <a:prstGeom prst="rightArrow">
          <a:avLst/>
        </a:prstGeom>
      </dgm:spPr>
      <dgm:t>
        <a:bodyPr/>
        <a:lstStyle/>
        <a:p>
          <a:endParaRPr lang="it-IT"/>
        </a:p>
      </dgm:t>
    </dgm:pt>
    <dgm:pt modelId="{297793C2-395E-4B9F-9310-8B9D5D8617B9}" type="pres">
      <dgm:prSet presAssocID="{5CF521F6-7F7D-4863-970A-88794DAA108A}" presName="node" presStyleLbl="node1" presStyleIdx="1" presStyleCnt="2" custScaleX="13713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</dgm:ptLst>
  <dgm:cxnLst>
    <dgm:cxn modelId="{4455ECA0-F7A6-41AA-AF5A-E5918C4C717F}" type="presOf" srcId="{42EBE564-CB0E-493E-9940-1F1E396606DD}" destId="{022C0A8C-B2E6-4D14-AABE-E03F7CBD3574}" srcOrd="0" destOrd="0" presId="urn:microsoft.com/office/officeart/2005/8/layout/process2"/>
    <dgm:cxn modelId="{A3865AC2-C6BC-4F00-B674-5D5B113D2389}" type="presOf" srcId="{5CF521F6-7F7D-4863-970A-88794DAA108A}" destId="{297793C2-395E-4B9F-9310-8B9D5D8617B9}" srcOrd="0" destOrd="0" presId="urn:microsoft.com/office/officeart/2005/8/layout/process2"/>
    <dgm:cxn modelId="{8FADCC84-8DBA-4764-A24F-A0C0FC9F30C9}" srcId="{42EBE564-CB0E-493E-9940-1F1E396606DD}" destId="{5CF521F6-7F7D-4863-970A-88794DAA108A}" srcOrd="1" destOrd="0" parTransId="{7E70E58E-CF2A-402F-BEE2-0043E31411C7}" sibTransId="{9D0EC1E1-EC67-491D-8E63-7B1CA7B364BA}"/>
    <dgm:cxn modelId="{A30675B2-1807-409D-BA2B-85B2962C2D5F}" type="presOf" srcId="{E095B88A-2BE9-4081-9604-859F6DC69A6B}" destId="{6D3D6406-BB48-4555-9BD2-345124E4654B}" srcOrd="0" destOrd="0" presId="urn:microsoft.com/office/officeart/2005/8/layout/process2"/>
    <dgm:cxn modelId="{E68CF014-6DEF-4255-AE9C-1D6ECC2C6788}" type="presOf" srcId="{5924A58F-5EEA-430C-88BD-39E1126205CD}" destId="{F37FD2D2-EF36-403B-8F87-44D9905E521A}" srcOrd="0" destOrd="0" presId="urn:microsoft.com/office/officeart/2005/8/layout/process2"/>
    <dgm:cxn modelId="{22CB57D1-3DB7-4953-979B-2A90D13ECC5E}" srcId="{42EBE564-CB0E-493E-9940-1F1E396606DD}" destId="{5924A58F-5EEA-430C-88BD-39E1126205CD}" srcOrd="0" destOrd="0" parTransId="{4C13696C-FC2E-4A9C-8179-58C5640C24D5}" sibTransId="{E095B88A-2BE9-4081-9604-859F6DC69A6B}"/>
    <dgm:cxn modelId="{AFE430C6-BF18-4001-ACF7-2623E8724C5C}" type="presOf" srcId="{E095B88A-2BE9-4081-9604-859F6DC69A6B}" destId="{DE19835E-00A7-494C-8F06-E7872CE0C4BA}" srcOrd="1" destOrd="0" presId="urn:microsoft.com/office/officeart/2005/8/layout/process2"/>
    <dgm:cxn modelId="{A0478314-4179-4A2B-A8BC-A53A86D98062}" type="presParOf" srcId="{022C0A8C-B2E6-4D14-AABE-E03F7CBD3574}" destId="{F37FD2D2-EF36-403B-8F87-44D9905E521A}" srcOrd="0" destOrd="0" presId="urn:microsoft.com/office/officeart/2005/8/layout/process2"/>
    <dgm:cxn modelId="{9A9CADBF-E510-4BF7-B260-5FB04CE32ABC}" type="presParOf" srcId="{022C0A8C-B2E6-4D14-AABE-E03F7CBD3574}" destId="{6D3D6406-BB48-4555-9BD2-345124E4654B}" srcOrd="1" destOrd="0" presId="urn:microsoft.com/office/officeart/2005/8/layout/process2"/>
    <dgm:cxn modelId="{C4A86C7F-F073-4ED7-A90B-F927F519A7D8}" type="presParOf" srcId="{6D3D6406-BB48-4555-9BD2-345124E4654B}" destId="{DE19835E-00A7-494C-8F06-E7872CE0C4BA}" srcOrd="0" destOrd="0" presId="urn:microsoft.com/office/officeart/2005/8/layout/process2"/>
    <dgm:cxn modelId="{C39CDBC7-C095-4DE3-A8D6-D176469D212B}" type="presParOf" srcId="{022C0A8C-B2E6-4D14-AABE-E03F7CBD3574}" destId="{297793C2-395E-4B9F-9310-8B9D5D8617B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122D76-1254-4E83-8BEE-2755024A5A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4C09194-2C4E-49F6-9DA5-EB8ECD6AC0ED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Riceve informazioni</a:t>
          </a:r>
          <a:endParaRPr lang="it-IT" sz="18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C767F4E-A891-47DF-AE52-491C07C54FFC}" type="parTrans" cxnId="{5907F6B3-8F7D-4E08-8324-3B89E41C8F2E}">
      <dgm:prSet/>
      <dgm:spPr/>
      <dgm:t>
        <a:bodyPr/>
        <a:lstStyle/>
        <a:p>
          <a:endParaRPr lang="it-IT"/>
        </a:p>
      </dgm:t>
    </dgm:pt>
    <dgm:pt modelId="{5C25BCC4-4474-4A6D-B834-910A2E4720D3}" type="sibTrans" cxnId="{5907F6B3-8F7D-4E08-8324-3B89E41C8F2E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5049BDE0-8ABE-48E4-92E5-99F8D56D0E45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Coordina le proprie attività</a:t>
          </a:r>
          <a:endParaRPr lang="it-IT" sz="16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8415C14-F524-471D-9DCF-BD3B4C5DD897}" type="parTrans" cxnId="{6F6BB364-614B-4374-99AE-50971FC39B38}">
      <dgm:prSet/>
      <dgm:spPr/>
      <dgm:t>
        <a:bodyPr/>
        <a:lstStyle/>
        <a:p>
          <a:endParaRPr lang="it-IT"/>
        </a:p>
      </dgm:t>
    </dgm:pt>
    <dgm:pt modelId="{B9607AB7-5BF1-4D25-97E0-330D61239F0F}" type="sibTrans" cxnId="{6F6BB364-614B-4374-99AE-50971FC39B38}">
      <dgm:prSet/>
      <dgm:spPr/>
      <dgm:t>
        <a:bodyPr/>
        <a:lstStyle/>
        <a:p>
          <a:endParaRPr lang="it-IT"/>
        </a:p>
      </dgm:t>
    </dgm:pt>
    <dgm:pt modelId="{20B175DD-7E08-463B-9C21-76783A7F7C1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Trasmette segnali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DBFF6FF-7D44-4ED0-9093-DCCA4D41E2F2}" type="parTrans" cxnId="{B650312F-1C59-4A59-A0E8-792A23EB57B8}">
      <dgm:prSet/>
      <dgm:spPr/>
      <dgm:t>
        <a:bodyPr/>
        <a:lstStyle/>
        <a:p>
          <a:endParaRPr lang="it-IT"/>
        </a:p>
      </dgm:t>
    </dgm:pt>
    <dgm:pt modelId="{69A9C8A6-BB63-4108-A7B3-D127A24D41FD}" type="sibTrans" cxnId="{B650312F-1C59-4A59-A0E8-792A23EB57B8}">
      <dgm:prSet/>
      <dgm:spPr/>
      <dgm:t>
        <a:bodyPr/>
        <a:lstStyle/>
        <a:p>
          <a:endParaRPr lang="it-IT"/>
        </a:p>
      </dgm:t>
    </dgm:pt>
    <dgm:pt modelId="{3F1D79E3-5604-4457-B266-73FF8A28F60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Produce un segnale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6A532A8-8536-4083-B93A-E715EE8BC077}" type="parTrans" cxnId="{34C972D9-C637-490E-8537-B16E67100915}">
      <dgm:prSet/>
      <dgm:spPr/>
      <dgm:t>
        <a:bodyPr/>
        <a:lstStyle/>
        <a:p>
          <a:endParaRPr lang="it-IT"/>
        </a:p>
      </dgm:t>
    </dgm:pt>
    <dgm:pt modelId="{9686C5DB-BDD4-427E-8885-A45CF295923B}" type="sibTrans" cxnId="{34C972D9-C637-490E-8537-B16E67100915}">
      <dgm:prSet/>
      <dgm:spPr/>
      <dgm:t>
        <a:bodyPr/>
        <a:lstStyle/>
        <a:p>
          <a:endParaRPr lang="it-IT"/>
        </a:p>
      </dgm:t>
    </dgm:pt>
    <dgm:pt modelId="{B52C1569-6089-4C13-BA05-5B3D3104E65D}" type="pres">
      <dgm:prSet presAssocID="{AD122D76-1254-4E83-8BEE-2755024A5AE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15955503-FB93-4E2D-85B7-D0CF8D3B41F5}" type="pres">
      <dgm:prSet presAssocID="{AD122D76-1254-4E83-8BEE-2755024A5AEE}" presName="Name1" presStyleCnt="0"/>
      <dgm:spPr/>
    </dgm:pt>
    <dgm:pt modelId="{1D050FA1-052B-4F3B-92AA-C619FAA50CDD}" type="pres">
      <dgm:prSet presAssocID="{AD122D76-1254-4E83-8BEE-2755024A5AEE}" presName="cycle" presStyleCnt="0"/>
      <dgm:spPr/>
    </dgm:pt>
    <dgm:pt modelId="{3F412B65-475B-4B35-85F2-B02B2855BD06}" type="pres">
      <dgm:prSet presAssocID="{AD122D76-1254-4E83-8BEE-2755024A5AEE}" presName="srcNode" presStyleLbl="node1" presStyleIdx="0" presStyleCnt="4"/>
      <dgm:spPr/>
    </dgm:pt>
    <dgm:pt modelId="{C646F95F-9C19-40E5-8BA7-EF8F9939832A}" type="pres">
      <dgm:prSet presAssocID="{AD122D76-1254-4E83-8BEE-2755024A5AEE}" presName="conn" presStyleLbl="parChTrans1D2" presStyleIdx="0" presStyleCnt="1"/>
      <dgm:spPr/>
      <dgm:t>
        <a:bodyPr/>
        <a:lstStyle/>
        <a:p>
          <a:endParaRPr lang="it-IT"/>
        </a:p>
      </dgm:t>
    </dgm:pt>
    <dgm:pt modelId="{96FA4AD5-1A4D-4902-B551-D3ED41BBE9A4}" type="pres">
      <dgm:prSet presAssocID="{AD122D76-1254-4E83-8BEE-2755024A5AEE}" presName="extraNode" presStyleLbl="node1" presStyleIdx="0" presStyleCnt="4"/>
      <dgm:spPr/>
    </dgm:pt>
    <dgm:pt modelId="{C34E283D-B5ED-4E97-B994-E62462BD65EA}" type="pres">
      <dgm:prSet presAssocID="{AD122D76-1254-4E83-8BEE-2755024A5AEE}" presName="dstNode" presStyleLbl="node1" presStyleIdx="0" presStyleCnt="4"/>
      <dgm:spPr/>
    </dgm:pt>
    <dgm:pt modelId="{CC545107-9016-447B-9323-8F1B11A9D54D}" type="pres">
      <dgm:prSet presAssocID="{E4C09194-2C4E-49F6-9DA5-EB8ECD6AC0ED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F9841D1-285E-4938-B5BF-401AAADC9D6D}" type="pres">
      <dgm:prSet presAssocID="{E4C09194-2C4E-49F6-9DA5-EB8ECD6AC0ED}" presName="accent_1" presStyleCnt="0"/>
      <dgm:spPr/>
    </dgm:pt>
    <dgm:pt modelId="{2A9487EE-C14B-4204-9F44-2AD9F8F28D83}" type="pres">
      <dgm:prSet presAssocID="{E4C09194-2C4E-49F6-9DA5-EB8ECD6AC0ED}" presName="accentRepeatNode" presStyleLbl="solidFgAcc1" presStyleIdx="0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2CED9F6E-94CB-4D5E-9643-00B544AD720D}" type="pres">
      <dgm:prSet presAssocID="{3F1D79E3-5604-4457-B266-73FF8A28F607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D5EA0F2-391B-42BE-93DF-9778436DF471}" type="pres">
      <dgm:prSet presAssocID="{3F1D79E3-5604-4457-B266-73FF8A28F607}" presName="accent_2" presStyleCnt="0"/>
      <dgm:spPr/>
    </dgm:pt>
    <dgm:pt modelId="{F4DA495B-5356-4E7B-B589-EA3012765D85}" type="pres">
      <dgm:prSet presAssocID="{3F1D79E3-5604-4457-B266-73FF8A28F607}" presName="accentRepeatNode" presStyleLbl="solidFgAcc1" presStyleIdx="1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399933BC-8295-4C9D-A150-A17AF5A34B58}" type="pres">
      <dgm:prSet presAssocID="{20B175DD-7E08-463B-9C21-76783A7F7C16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3BC7924-D269-4B2C-BEE0-331BA26A6B74}" type="pres">
      <dgm:prSet presAssocID="{20B175DD-7E08-463B-9C21-76783A7F7C16}" presName="accent_3" presStyleCnt="0"/>
      <dgm:spPr/>
    </dgm:pt>
    <dgm:pt modelId="{F886C767-D125-430D-8F74-575DA77CC850}" type="pres">
      <dgm:prSet presAssocID="{20B175DD-7E08-463B-9C21-76783A7F7C16}" presName="accentRepeatNode" presStyleLbl="solidFgAcc1" presStyleIdx="2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8DAA92EE-BFC6-414F-AB36-9B5D7F5C8FCC}" type="pres">
      <dgm:prSet presAssocID="{5049BDE0-8ABE-48E4-92E5-99F8D56D0E45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E06AF60-F93D-4551-9BBD-3B8209D34ABA}" type="pres">
      <dgm:prSet presAssocID="{5049BDE0-8ABE-48E4-92E5-99F8D56D0E45}" presName="accent_4" presStyleCnt="0"/>
      <dgm:spPr/>
    </dgm:pt>
    <dgm:pt modelId="{F51EF33D-D97A-4A1D-B6AD-3106C6EA8F7C}" type="pres">
      <dgm:prSet presAssocID="{5049BDE0-8ABE-48E4-92E5-99F8D56D0E45}" presName="accentRepeatNode" presStyleLbl="solidFgAcc1" presStyleIdx="3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AADE664A-5992-4BD2-BCE9-0E4D310D6700}" type="presOf" srcId="{20B175DD-7E08-463B-9C21-76783A7F7C16}" destId="{399933BC-8295-4C9D-A150-A17AF5A34B58}" srcOrd="0" destOrd="0" presId="urn:microsoft.com/office/officeart/2008/layout/VerticalCurvedList"/>
    <dgm:cxn modelId="{D20E9B2A-6C4D-44FE-A0EC-964CE78FAD52}" type="presOf" srcId="{5049BDE0-8ABE-48E4-92E5-99F8D56D0E45}" destId="{8DAA92EE-BFC6-414F-AB36-9B5D7F5C8FCC}" srcOrd="0" destOrd="0" presId="urn:microsoft.com/office/officeart/2008/layout/VerticalCurvedList"/>
    <dgm:cxn modelId="{1CFD7736-9B32-4047-B122-47D0FAEFCCC8}" type="presOf" srcId="{AD122D76-1254-4E83-8BEE-2755024A5AEE}" destId="{B52C1569-6089-4C13-BA05-5B3D3104E65D}" srcOrd="0" destOrd="0" presId="urn:microsoft.com/office/officeart/2008/layout/VerticalCurvedList"/>
    <dgm:cxn modelId="{AD9DB88B-28AA-4543-AFBF-7AB52E19DA15}" type="presOf" srcId="{5C25BCC4-4474-4A6D-B834-910A2E4720D3}" destId="{C646F95F-9C19-40E5-8BA7-EF8F9939832A}" srcOrd="0" destOrd="0" presId="urn:microsoft.com/office/officeart/2008/layout/VerticalCurvedList"/>
    <dgm:cxn modelId="{2321CDDF-A05F-44C3-8D77-9432F7C27B7A}" type="presOf" srcId="{3F1D79E3-5604-4457-B266-73FF8A28F607}" destId="{2CED9F6E-94CB-4D5E-9643-00B544AD720D}" srcOrd="0" destOrd="0" presId="urn:microsoft.com/office/officeart/2008/layout/VerticalCurvedList"/>
    <dgm:cxn modelId="{6F6BB364-614B-4374-99AE-50971FC39B38}" srcId="{AD122D76-1254-4E83-8BEE-2755024A5AEE}" destId="{5049BDE0-8ABE-48E4-92E5-99F8D56D0E45}" srcOrd="3" destOrd="0" parTransId="{A8415C14-F524-471D-9DCF-BD3B4C5DD897}" sibTransId="{B9607AB7-5BF1-4D25-97E0-330D61239F0F}"/>
    <dgm:cxn modelId="{B650312F-1C59-4A59-A0E8-792A23EB57B8}" srcId="{AD122D76-1254-4E83-8BEE-2755024A5AEE}" destId="{20B175DD-7E08-463B-9C21-76783A7F7C16}" srcOrd="2" destOrd="0" parTransId="{8DBFF6FF-7D44-4ED0-9093-DCCA4D41E2F2}" sibTransId="{69A9C8A6-BB63-4108-A7B3-D127A24D41FD}"/>
    <dgm:cxn modelId="{34C972D9-C637-490E-8537-B16E67100915}" srcId="{AD122D76-1254-4E83-8BEE-2755024A5AEE}" destId="{3F1D79E3-5604-4457-B266-73FF8A28F607}" srcOrd="1" destOrd="0" parTransId="{56A532A8-8536-4083-B93A-E715EE8BC077}" sibTransId="{9686C5DB-BDD4-427E-8885-A45CF295923B}"/>
    <dgm:cxn modelId="{5907F6B3-8F7D-4E08-8324-3B89E41C8F2E}" srcId="{AD122D76-1254-4E83-8BEE-2755024A5AEE}" destId="{E4C09194-2C4E-49F6-9DA5-EB8ECD6AC0ED}" srcOrd="0" destOrd="0" parTransId="{BC767F4E-A891-47DF-AE52-491C07C54FFC}" sibTransId="{5C25BCC4-4474-4A6D-B834-910A2E4720D3}"/>
    <dgm:cxn modelId="{C59F3536-5F9E-42E6-8E2B-B15D7828A9BF}" type="presOf" srcId="{E4C09194-2C4E-49F6-9DA5-EB8ECD6AC0ED}" destId="{CC545107-9016-447B-9323-8F1B11A9D54D}" srcOrd="0" destOrd="0" presId="urn:microsoft.com/office/officeart/2008/layout/VerticalCurvedList"/>
    <dgm:cxn modelId="{91ADB5EB-7690-4EEE-A920-A4454A47BC88}" type="presParOf" srcId="{B52C1569-6089-4C13-BA05-5B3D3104E65D}" destId="{15955503-FB93-4E2D-85B7-D0CF8D3B41F5}" srcOrd="0" destOrd="0" presId="urn:microsoft.com/office/officeart/2008/layout/VerticalCurvedList"/>
    <dgm:cxn modelId="{47246F42-23AF-43A6-A34E-CD78F9C8BEE9}" type="presParOf" srcId="{15955503-FB93-4E2D-85B7-D0CF8D3B41F5}" destId="{1D050FA1-052B-4F3B-92AA-C619FAA50CDD}" srcOrd="0" destOrd="0" presId="urn:microsoft.com/office/officeart/2008/layout/VerticalCurvedList"/>
    <dgm:cxn modelId="{134DC019-2A3E-4DBE-9EAF-FFBEACAD26BE}" type="presParOf" srcId="{1D050FA1-052B-4F3B-92AA-C619FAA50CDD}" destId="{3F412B65-475B-4B35-85F2-B02B2855BD06}" srcOrd="0" destOrd="0" presId="urn:microsoft.com/office/officeart/2008/layout/VerticalCurvedList"/>
    <dgm:cxn modelId="{69C777B4-DBF0-4063-807B-40CD56213F9F}" type="presParOf" srcId="{1D050FA1-052B-4F3B-92AA-C619FAA50CDD}" destId="{C646F95F-9C19-40E5-8BA7-EF8F9939832A}" srcOrd="1" destOrd="0" presId="urn:microsoft.com/office/officeart/2008/layout/VerticalCurvedList"/>
    <dgm:cxn modelId="{53045DC9-FFA7-451C-BD28-3BBE4276A179}" type="presParOf" srcId="{1D050FA1-052B-4F3B-92AA-C619FAA50CDD}" destId="{96FA4AD5-1A4D-4902-B551-D3ED41BBE9A4}" srcOrd="2" destOrd="0" presId="urn:microsoft.com/office/officeart/2008/layout/VerticalCurvedList"/>
    <dgm:cxn modelId="{3EF24640-F74B-4076-BE64-1E717365EC63}" type="presParOf" srcId="{1D050FA1-052B-4F3B-92AA-C619FAA50CDD}" destId="{C34E283D-B5ED-4E97-B994-E62462BD65EA}" srcOrd="3" destOrd="0" presId="urn:microsoft.com/office/officeart/2008/layout/VerticalCurvedList"/>
    <dgm:cxn modelId="{7DDCA627-A0B6-4F4B-88C0-4B59FA2DF399}" type="presParOf" srcId="{15955503-FB93-4E2D-85B7-D0CF8D3B41F5}" destId="{CC545107-9016-447B-9323-8F1B11A9D54D}" srcOrd="1" destOrd="0" presId="urn:microsoft.com/office/officeart/2008/layout/VerticalCurvedList"/>
    <dgm:cxn modelId="{71A3A63F-9A85-4F86-97BF-1BFDB757C8AB}" type="presParOf" srcId="{15955503-FB93-4E2D-85B7-D0CF8D3B41F5}" destId="{2F9841D1-285E-4938-B5BF-401AAADC9D6D}" srcOrd="2" destOrd="0" presId="urn:microsoft.com/office/officeart/2008/layout/VerticalCurvedList"/>
    <dgm:cxn modelId="{214CFDEB-8368-4137-805E-14E52278CF6E}" type="presParOf" srcId="{2F9841D1-285E-4938-B5BF-401AAADC9D6D}" destId="{2A9487EE-C14B-4204-9F44-2AD9F8F28D83}" srcOrd="0" destOrd="0" presId="urn:microsoft.com/office/officeart/2008/layout/VerticalCurvedList"/>
    <dgm:cxn modelId="{CFA45186-0946-4FF5-B5EB-98E24B9B2232}" type="presParOf" srcId="{15955503-FB93-4E2D-85B7-D0CF8D3B41F5}" destId="{2CED9F6E-94CB-4D5E-9643-00B544AD720D}" srcOrd="3" destOrd="0" presId="urn:microsoft.com/office/officeart/2008/layout/VerticalCurvedList"/>
    <dgm:cxn modelId="{3267B12C-7FF9-434F-840A-7F9AE76542CF}" type="presParOf" srcId="{15955503-FB93-4E2D-85B7-D0CF8D3B41F5}" destId="{2D5EA0F2-391B-42BE-93DF-9778436DF471}" srcOrd="4" destOrd="0" presId="urn:microsoft.com/office/officeart/2008/layout/VerticalCurvedList"/>
    <dgm:cxn modelId="{359CEEA2-216D-4EBB-BB97-C6BC90566EBA}" type="presParOf" srcId="{2D5EA0F2-391B-42BE-93DF-9778436DF471}" destId="{F4DA495B-5356-4E7B-B589-EA3012765D85}" srcOrd="0" destOrd="0" presId="urn:microsoft.com/office/officeart/2008/layout/VerticalCurvedList"/>
    <dgm:cxn modelId="{B9CEC14F-E170-4D5F-9D4A-372E8583C1CF}" type="presParOf" srcId="{15955503-FB93-4E2D-85B7-D0CF8D3B41F5}" destId="{399933BC-8295-4C9D-A150-A17AF5A34B58}" srcOrd="5" destOrd="0" presId="urn:microsoft.com/office/officeart/2008/layout/VerticalCurvedList"/>
    <dgm:cxn modelId="{E9E60C28-CC20-4F19-9CD5-A3BA8B6CF644}" type="presParOf" srcId="{15955503-FB93-4E2D-85B7-D0CF8D3B41F5}" destId="{F3BC7924-D269-4B2C-BEE0-331BA26A6B74}" srcOrd="6" destOrd="0" presId="urn:microsoft.com/office/officeart/2008/layout/VerticalCurvedList"/>
    <dgm:cxn modelId="{6431B472-72B5-43A5-B771-E2A6889392A9}" type="presParOf" srcId="{F3BC7924-D269-4B2C-BEE0-331BA26A6B74}" destId="{F886C767-D125-430D-8F74-575DA77CC850}" srcOrd="0" destOrd="0" presId="urn:microsoft.com/office/officeart/2008/layout/VerticalCurvedList"/>
    <dgm:cxn modelId="{C8051C2A-CB96-4575-A78A-ADD490DAA443}" type="presParOf" srcId="{15955503-FB93-4E2D-85B7-D0CF8D3B41F5}" destId="{8DAA92EE-BFC6-414F-AB36-9B5D7F5C8FCC}" srcOrd="7" destOrd="0" presId="urn:microsoft.com/office/officeart/2008/layout/VerticalCurvedList"/>
    <dgm:cxn modelId="{BAE4049C-E150-452C-88C0-17959BA71C7B}" type="presParOf" srcId="{15955503-FB93-4E2D-85B7-D0CF8D3B41F5}" destId="{2E06AF60-F93D-4551-9BBD-3B8209D34ABA}" srcOrd="8" destOrd="0" presId="urn:microsoft.com/office/officeart/2008/layout/VerticalCurvedList"/>
    <dgm:cxn modelId="{4016D43C-3BD3-4076-B18F-15DABF4D9E91}" type="presParOf" srcId="{2E06AF60-F93D-4551-9BBD-3B8209D34ABA}" destId="{F51EF33D-D97A-4A1D-B6AD-3106C6EA8F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122D76-1254-4E83-8BEE-2755024A5A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4C09194-2C4E-49F6-9DA5-EB8ECD6AC0ED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Soma</a:t>
          </a:r>
          <a:r>
            <a:rPr lang="it-IT" sz="16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endParaRPr lang="it-IT" sz="16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C767F4E-A891-47DF-AE52-491C07C54FFC}" type="parTrans" cxnId="{5907F6B3-8F7D-4E08-8324-3B89E41C8F2E}">
      <dgm:prSet/>
      <dgm:spPr/>
      <dgm:t>
        <a:bodyPr/>
        <a:lstStyle/>
        <a:p>
          <a:endParaRPr lang="it-IT"/>
        </a:p>
      </dgm:t>
    </dgm:pt>
    <dgm:pt modelId="{5C25BCC4-4474-4A6D-B834-910A2E4720D3}" type="sibTrans" cxnId="{5907F6B3-8F7D-4E08-8324-3B89E41C8F2E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5049BDE0-8ABE-48E4-92E5-99F8D56D0E45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Assone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8415C14-F524-471D-9DCF-BD3B4C5DD897}" type="parTrans" cxnId="{6F6BB364-614B-4374-99AE-50971FC39B38}">
      <dgm:prSet/>
      <dgm:spPr/>
      <dgm:t>
        <a:bodyPr/>
        <a:lstStyle/>
        <a:p>
          <a:endParaRPr lang="it-IT"/>
        </a:p>
      </dgm:t>
    </dgm:pt>
    <dgm:pt modelId="{B9607AB7-5BF1-4D25-97E0-330D61239F0F}" type="sibTrans" cxnId="{6F6BB364-614B-4374-99AE-50971FC39B38}">
      <dgm:prSet/>
      <dgm:spPr/>
      <dgm:t>
        <a:bodyPr/>
        <a:lstStyle/>
        <a:p>
          <a:endParaRPr lang="it-IT"/>
        </a:p>
      </dgm:t>
    </dgm:pt>
    <dgm:pt modelId="{20B175DD-7E08-463B-9C21-76783A7F7C1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Dendriti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DBFF6FF-7D44-4ED0-9093-DCCA4D41E2F2}" type="parTrans" cxnId="{B650312F-1C59-4A59-A0E8-792A23EB57B8}">
      <dgm:prSet/>
      <dgm:spPr/>
      <dgm:t>
        <a:bodyPr/>
        <a:lstStyle/>
        <a:p>
          <a:endParaRPr lang="it-IT"/>
        </a:p>
      </dgm:t>
    </dgm:pt>
    <dgm:pt modelId="{69A9C8A6-BB63-4108-A7B3-D127A24D41FD}" type="sibTrans" cxnId="{B650312F-1C59-4A59-A0E8-792A23EB57B8}">
      <dgm:prSet/>
      <dgm:spPr/>
      <dgm:t>
        <a:bodyPr/>
        <a:lstStyle/>
        <a:p>
          <a:endParaRPr lang="it-IT"/>
        </a:p>
      </dgm:t>
    </dgm:pt>
    <dgm:pt modelId="{3F1D79E3-5604-4457-B266-73FF8A28F60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Nucleo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6A532A8-8536-4083-B93A-E715EE8BC077}" type="parTrans" cxnId="{34C972D9-C637-490E-8537-B16E67100915}">
      <dgm:prSet/>
      <dgm:spPr/>
      <dgm:t>
        <a:bodyPr/>
        <a:lstStyle/>
        <a:p>
          <a:endParaRPr lang="it-IT"/>
        </a:p>
      </dgm:t>
    </dgm:pt>
    <dgm:pt modelId="{9686C5DB-BDD4-427E-8885-A45CF295923B}" type="sibTrans" cxnId="{34C972D9-C637-490E-8537-B16E67100915}">
      <dgm:prSet/>
      <dgm:spPr/>
      <dgm:t>
        <a:bodyPr/>
        <a:lstStyle/>
        <a:p>
          <a:endParaRPr lang="it-IT"/>
        </a:p>
      </dgm:t>
    </dgm:pt>
    <dgm:pt modelId="{B52C1569-6089-4C13-BA05-5B3D3104E65D}" type="pres">
      <dgm:prSet presAssocID="{AD122D76-1254-4E83-8BEE-2755024A5AEE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it-IT"/>
        </a:p>
      </dgm:t>
    </dgm:pt>
    <dgm:pt modelId="{15955503-FB93-4E2D-85B7-D0CF8D3B41F5}" type="pres">
      <dgm:prSet presAssocID="{AD122D76-1254-4E83-8BEE-2755024A5AEE}" presName="Name1" presStyleCnt="0"/>
      <dgm:spPr/>
    </dgm:pt>
    <dgm:pt modelId="{1D050FA1-052B-4F3B-92AA-C619FAA50CDD}" type="pres">
      <dgm:prSet presAssocID="{AD122D76-1254-4E83-8BEE-2755024A5AEE}" presName="cycle" presStyleCnt="0"/>
      <dgm:spPr/>
    </dgm:pt>
    <dgm:pt modelId="{3F412B65-475B-4B35-85F2-B02B2855BD06}" type="pres">
      <dgm:prSet presAssocID="{AD122D76-1254-4E83-8BEE-2755024A5AEE}" presName="srcNode" presStyleLbl="node1" presStyleIdx="0" presStyleCnt="4"/>
      <dgm:spPr/>
    </dgm:pt>
    <dgm:pt modelId="{C646F95F-9C19-40E5-8BA7-EF8F9939832A}" type="pres">
      <dgm:prSet presAssocID="{AD122D76-1254-4E83-8BEE-2755024A5AEE}" presName="conn" presStyleLbl="parChTrans1D2" presStyleIdx="0" presStyleCnt="1"/>
      <dgm:spPr/>
      <dgm:t>
        <a:bodyPr/>
        <a:lstStyle/>
        <a:p>
          <a:endParaRPr lang="it-IT"/>
        </a:p>
      </dgm:t>
    </dgm:pt>
    <dgm:pt modelId="{96FA4AD5-1A4D-4902-B551-D3ED41BBE9A4}" type="pres">
      <dgm:prSet presAssocID="{AD122D76-1254-4E83-8BEE-2755024A5AEE}" presName="extraNode" presStyleLbl="node1" presStyleIdx="0" presStyleCnt="4"/>
      <dgm:spPr/>
    </dgm:pt>
    <dgm:pt modelId="{C34E283D-B5ED-4E97-B994-E62462BD65EA}" type="pres">
      <dgm:prSet presAssocID="{AD122D76-1254-4E83-8BEE-2755024A5AEE}" presName="dstNode" presStyleLbl="node1" presStyleIdx="0" presStyleCnt="4"/>
      <dgm:spPr/>
    </dgm:pt>
    <dgm:pt modelId="{CC545107-9016-447B-9323-8F1B11A9D54D}" type="pres">
      <dgm:prSet presAssocID="{E4C09194-2C4E-49F6-9DA5-EB8ECD6AC0ED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F9841D1-285E-4938-B5BF-401AAADC9D6D}" type="pres">
      <dgm:prSet presAssocID="{E4C09194-2C4E-49F6-9DA5-EB8ECD6AC0ED}" presName="accent_1" presStyleCnt="0"/>
      <dgm:spPr/>
    </dgm:pt>
    <dgm:pt modelId="{2A9487EE-C14B-4204-9F44-2AD9F8F28D83}" type="pres">
      <dgm:prSet presAssocID="{E4C09194-2C4E-49F6-9DA5-EB8ECD6AC0ED}" presName="accentRepeatNode" presStyleLbl="solidFgAcc1" presStyleIdx="0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2CED9F6E-94CB-4D5E-9643-00B544AD720D}" type="pres">
      <dgm:prSet presAssocID="{3F1D79E3-5604-4457-B266-73FF8A28F607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D5EA0F2-391B-42BE-93DF-9778436DF471}" type="pres">
      <dgm:prSet presAssocID="{3F1D79E3-5604-4457-B266-73FF8A28F607}" presName="accent_2" presStyleCnt="0"/>
      <dgm:spPr/>
    </dgm:pt>
    <dgm:pt modelId="{F4DA495B-5356-4E7B-B589-EA3012765D85}" type="pres">
      <dgm:prSet presAssocID="{3F1D79E3-5604-4457-B266-73FF8A28F607}" presName="accentRepeatNode" presStyleLbl="solidFgAcc1" presStyleIdx="1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399933BC-8295-4C9D-A150-A17AF5A34B58}" type="pres">
      <dgm:prSet presAssocID="{20B175DD-7E08-463B-9C21-76783A7F7C16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3BC7924-D269-4B2C-BEE0-331BA26A6B74}" type="pres">
      <dgm:prSet presAssocID="{20B175DD-7E08-463B-9C21-76783A7F7C16}" presName="accent_3" presStyleCnt="0"/>
      <dgm:spPr/>
    </dgm:pt>
    <dgm:pt modelId="{F886C767-D125-430D-8F74-575DA77CC850}" type="pres">
      <dgm:prSet presAssocID="{20B175DD-7E08-463B-9C21-76783A7F7C16}" presName="accentRepeatNode" presStyleLbl="solidFgAcc1" presStyleIdx="2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8DAA92EE-BFC6-414F-AB36-9B5D7F5C8FCC}" type="pres">
      <dgm:prSet presAssocID="{5049BDE0-8ABE-48E4-92E5-99F8D56D0E45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E06AF60-F93D-4551-9BBD-3B8209D34ABA}" type="pres">
      <dgm:prSet presAssocID="{5049BDE0-8ABE-48E4-92E5-99F8D56D0E45}" presName="accent_4" presStyleCnt="0"/>
      <dgm:spPr/>
    </dgm:pt>
    <dgm:pt modelId="{F51EF33D-D97A-4A1D-B6AD-3106C6EA8F7C}" type="pres">
      <dgm:prSet presAssocID="{5049BDE0-8ABE-48E4-92E5-99F8D56D0E45}" presName="accentRepeatNode" presStyleLbl="solidFgAcc1" presStyleIdx="3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AADE664A-5992-4BD2-BCE9-0E4D310D6700}" type="presOf" srcId="{20B175DD-7E08-463B-9C21-76783A7F7C16}" destId="{399933BC-8295-4C9D-A150-A17AF5A34B58}" srcOrd="0" destOrd="0" presId="urn:microsoft.com/office/officeart/2008/layout/VerticalCurvedList"/>
    <dgm:cxn modelId="{D20E9B2A-6C4D-44FE-A0EC-964CE78FAD52}" type="presOf" srcId="{5049BDE0-8ABE-48E4-92E5-99F8D56D0E45}" destId="{8DAA92EE-BFC6-414F-AB36-9B5D7F5C8FCC}" srcOrd="0" destOrd="0" presId="urn:microsoft.com/office/officeart/2008/layout/VerticalCurvedList"/>
    <dgm:cxn modelId="{1CFD7736-9B32-4047-B122-47D0FAEFCCC8}" type="presOf" srcId="{AD122D76-1254-4E83-8BEE-2755024A5AEE}" destId="{B52C1569-6089-4C13-BA05-5B3D3104E65D}" srcOrd="0" destOrd="0" presId="urn:microsoft.com/office/officeart/2008/layout/VerticalCurvedList"/>
    <dgm:cxn modelId="{AD9DB88B-28AA-4543-AFBF-7AB52E19DA15}" type="presOf" srcId="{5C25BCC4-4474-4A6D-B834-910A2E4720D3}" destId="{C646F95F-9C19-40E5-8BA7-EF8F9939832A}" srcOrd="0" destOrd="0" presId="urn:microsoft.com/office/officeart/2008/layout/VerticalCurvedList"/>
    <dgm:cxn modelId="{2321CDDF-A05F-44C3-8D77-9432F7C27B7A}" type="presOf" srcId="{3F1D79E3-5604-4457-B266-73FF8A28F607}" destId="{2CED9F6E-94CB-4D5E-9643-00B544AD720D}" srcOrd="0" destOrd="0" presId="urn:microsoft.com/office/officeart/2008/layout/VerticalCurvedList"/>
    <dgm:cxn modelId="{6F6BB364-614B-4374-99AE-50971FC39B38}" srcId="{AD122D76-1254-4E83-8BEE-2755024A5AEE}" destId="{5049BDE0-8ABE-48E4-92E5-99F8D56D0E45}" srcOrd="3" destOrd="0" parTransId="{A8415C14-F524-471D-9DCF-BD3B4C5DD897}" sibTransId="{B9607AB7-5BF1-4D25-97E0-330D61239F0F}"/>
    <dgm:cxn modelId="{B650312F-1C59-4A59-A0E8-792A23EB57B8}" srcId="{AD122D76-1254-4E83-8BEE-2755024A5AEE}" destId="{20B175DD-7E08-463B-9C21-76783A7F7C16}" srcOrd="2" destOrd="0" parTransId="{8DBFF6FF-7D44-4ED0-9093-DCCA4D41E2F2}" sibTransId="{69A9C8A6-BB63-4108-A7B3-D127A24D41FD}"/>
    <dgm:cxn modelId="{34C972D9-C637-490E-8537-B16E67100915}" srcId="{AD122D76-1254-4E83-8BEE-2755024A5AEE}" destId="{3F1D79E3-5604-4457-B266-73FF8A28F607}" srcOrd="1" destOrd="0" parTransId="{56A532A8-8536-4083-B93A-E715EE8BC077}" sibTransId="{9686C5DB-BDD4-427E-8885-A45CF295923B}"/>
    <dgm:cxn modelId="{5907F6B3-8F7D-4E08-8324-3B89E41C8F2E}" srcId="{AD122D76-1254-4E83-8BEE-2755024A5AEE}" destId="{E4C09194-2C4E-49F6-9DA5-EB8ECD6AC0ED}" srcOrd="0" destOrd="0" parTransId="{BC767F4E-A891-47DF-AE52-491C07C54FFC}" sibTransId="{5C25BCC4-4474-4A6D-B834-910A2E4720D3}"/>
    <dgm:cxn modelId="{C59F3536-5F9E-42E6-8E2B-B15D7828A9BF}" type="presOf" srcId="{E4C09194-2C4E-49F6-9DA5-EB8ECD6AC0ED}" destId="{CC545107-9016-447B-9323-8F1B11A9D54D}" srcOrd="0" destOrd="0" presId="urn:microsoft.com/office/officeart/2008/layout/VerticalCurvedList"/>
    <dgm:cxn modelId="{91ADB5EB-7690-4EEE-A920-A4454A47BC88}" type="presParOf" srcId="{B52C1569-6089-4C13-BA05-5B3D3104E65D}" destId="{15955503-FB93-4E2D-85B7-D0CF8D3B41F5}" srcOrd="0" destOrd="0" presId="urn:microsoft.com/office/officeart/2008/layout/VerticalCurvedList"/>
    <dgm:cxn modelId="{47246F42-23AF-43A6-A34E-CD78F9C8BEE9}" type="presParOf" srcId="{15955503-FB93-4E2D-85B7-D0CF8D3B41F5}" destId="{1D050FA1-052B-4F3B-92AA-C619FAA50CDD}" srcOrd="0" destOrd="0" presId="urn:microsoft.com/office/officeart/2008/layout/VerticalCurvedList"/>
    <dgm:cxn modelId="{134DC019-2A3E-4DBE-9EAF-FFBEACAD26BE}" type="presParOf" srcId="{1D050FA1-052B-4F3B-92AA-C619FAA50CDD}" destId="{3F412B65-475B-4B35-85F2-B02B2855BD06}" srcOrd="0" destOrd="0" presId="urn:microsoft.com/office/officeart/2008/layout/VerticalCurvedList"/>
    <dgm:cxn modelId="{69C777B4-DBF0-4063-807B-40CD56213F9F}" type="presParOf" srcId="{1D050FA1-052B-4F3B-92AA-C619FAA50CDD}" destId="{C646F95F-9C19-40E5-8BA7-EF8F9939832A}" srcOrd="1" destOrd="0" presId="urn:microsoft.com/office/officeart/2008/layout/VerticalCurvedList"/>
    <dgm:cxn modelId="{53045DC9-FFA7-451C-BD28-3BBE4276A179}" type="presParOf" srcId="{1D050FA1-052B-4F3B-92AA-C619FAA50CDD}" destId="{96FA4AD5-1A4D-4902-B551-D3ED41BBE9A4}" srcOrd="2" destOrd="0" presId="urn:microsoft.com/office/officeart/2008/layout/VerticalCurvedList"/>
    <dgm:cxn modelId="{3EF24640-F74B-4076-BE64-1E717365EC63}" type="presParOf" srcId="{1D050FA1-052B-4F3B-92AA-C619FAA50CDD}" destId="{C34E283D-B5ED-4E97-B994-E62462BD65EA}" srcOrd="3" destOrd="0" presId="urn:microsoft.com/office/officeart/2008/layout/VerticalCurvedList"/>
    <dgm:cxn modelId="{7DDCA627-A0B6-4F4B-88C0-4B59FA2DF399}" type="presParOf" srcId="{15955503-FB93-4E2D-85B7-D0CF8D3B41F5}" destId="{CC545107-9016-447B-9323-8F1B11A9D54D}" srcOrd="1" destOrd="0" presId="urn:microsoft.com/office/officeart/2008/layout/VerticalCurvedList"/>
    <dgm:cxn modelId="{71A3A63F-9A85-4F86-97BF-1BFDB757C8AB}" type="presParOf" srcId="{15955503-FB93-4E2D-85B7-D0CF8D3B41F5}" destId="{2F9841D1-285E-4938-B5BF-401AAADC9D6D}" srcOrd="2" destOrd="0" presId="urn:microsoft.com/office/officeart/2008/layout/VerticalCurvedList"/>
    <dgm:cxn modelId="{214CFDEB-8368-4137-805E-14E52278CF6E}" type="presParOf" srcId="{2F9841D1-285E-4938-B5BF-401AAADC9D6D}" destId="{2A9487EE-C14B-4204-9F44-2AD9F8F28D83}" srcOrd="0" destOrd="0" presId="urn:microsoft.com/office/officeart/2008/layout/VerticalCurvedList"/>
    <dgm:cxn modelId="{CFA45186-0946-4FF5-B5EB-98E24B9B2232}" type="presParOf" srcId="{15955503-FB93-4E2D-85B7-D0CF8D3B41F5}" destId="{2CED9F6E-94CB-4D5E-9643-00B544AD720D}" srcOrd="3" destOrd="0" presId="urn:microsoft.com/office/officeart/2008/layout/VerticalCurvedList"/>
    <dgm:cxn modelId="{3267B12C-7FF9-434F-840A-7F9AE76542CF}" type="presParOf" srcId="{15955503-FB93-4E2D-85B7-D0CF8D3B41F5}" destId="{2D5EA0F2-391B-42BE-93DF-9778436DF471}" srcOrd="4" destOrd="0" presId="urn:microsoft.com/office/officeart/2008/layout/VerticalCurvedList"/>
    <dgm:cxn modelId="{359CEEA2-216D-4EBB-BB97-C6BC90566EBA}" type="presParOf" srcId="{2D5EA0F2-391B-42BE-93DF-9778436DF471}" destId="{F4DA495B-5356-4E7B-B589-EA3012765D85}" srcOrd="0" destOrd="0" presId="urn:microsoft.com/office/officeart/2008/layout/VerticalCurvedList"/>
    <dgm:cxn modelId="{B9CEC14F-E170-4D5F-9D4A-372E8583C1CF}" type="presParOf" srcId="{15955503-FB93-4E2D-85B7-D0CF8D3B41F5}" destId="{399933BC-8295-4C9D-A150-A17AF5A34B58}" srcOrd="5" destOrd="0" presId="urn:microsoft.com/office/officeart/2008/layout/VerticalCurvedList"/>
    <dgm:cxn modelId="{E9E60C28-CC20-4F19-9CD5-A3BA8B6CF644}" type="presParOf" srcId="{15955503-FB93-4E2D-85B7-D0CF8D3B41F5}" destId="{F3BC7924-D269-4B2C-BEE0-331BA26A6B74}" srcOrd="6" destOrd="0" presId="urn:microsoft.com/office/officeart/2008/layout/VerticalCurvedList"/>
    <dgm:cxn modelId="{6431B472-72B5-43A5-B771-E2A6889392A9}" type="presParOf" srcId="{F3BC7924-D269-4B2C-BEE0-331BA26A6B74}" destId="{F886C767-D125-430D-8F74-575DA77CC850}" srcOrd="0" destOrd="0" presId="urn:microsoft.com/office/officeart/2008/layout/VerticalCurvedList"/>
    <dgm:cxn modelId="{C8051C2A-CB96-4575-A78A-ADD490DAA443}" type="presParOf" srcId="{15955503-FB93-4E2D-85B7-D0CF8D3B41F5}" destId="{8DAA92EE-BFC6-414F-AB36-9B5D7F5C8FCC}" srcOrd="7" destOrd="0" presId="urn:microsoft.com/office/officeart/2008/layout/VerticalCurvedList"/>
    <dgm:cxn modelId="{BAE4049C-E150-452C-88C0-17959BA71C7B}" type="presParOf" srcId="{15955503-FB93-4E2D-85B7-D0CF8D3B41F5}" destId="{2E06AF60-F93D-4551-9BBD-3B8209D34ABA}" srcOrd="8" destOrd="0" presId="urn:microsoft.com/office/officeart/2008/layout/VerticalCurvedList"/>
    <dgm:cxn modelId="{4016D43C-3BD3-4076-B18F-15DABF4D9E91}" type="presParOf" srcId="{2E06AF60-F93D-4551-9BBD-3B8209D34ABA}" destId="{F51EF33D-D97A-4A1D-B6AD-3106C6EA8F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0BC68D-95EC-4FA4-82E3-BEB4978FDE6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42396C2E-478F-406F-AD96-A9A11B2729D2}">
          <dgm:prSet phldrT="[Testo]" custT="1"/>
          <dgm:spPr>
            <a:noFill/>
            <a:ln>
              <a:solidFill>
                <a:schemeClr val="bg2">
                  <a:lumMod val="75000"/>
                  <a:alpha val="90000"/>
                </a:schemeClr>
              </a:solidFill>
            </a:ln>
          </dgm:spPr>
          <dgm:t>
            <a:bodyPr/>
            <a:lstStyle/>
            <a:p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Gli input entrano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nel neurone tramite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connessioni sulle quali sono presenti </a:t>
              </a:r>
              <a:r>
                <a:rPr lang="it-IT" sz="1200" b="1" dirty="0" smtClean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pesi </a:t>
              </a:r>
              <a:r>
                <a:rPr lang="it-IT" sz="1200" b="1" dirty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sinaptici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it-IT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</m:e>
                    <m:sub>
                      <m:r>
                        <a:rPr lang="it-IT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numeri reali che denotano l’</a:t>
              </a:r>
              <a:r>
                <a:rPr lang="it-IT" sz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eﬃcacia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sinaptica. </a:t>
              </a:r>
              <a:endParaRPr lang="it-IT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dgm:t>
        </dgm:pt>
      </mc:Choice>
      <mc:Fallback xmlns="">
        <dgm:pt modelId="{42396C2E-478F-406F-AD96-A9A11B2729D2}">
          <dgm:prSet phldrT="[Testo]" custT="1"/>
          <dgm:spPr>
            <a:noFill/>
            <a:ln>
              <a:solidFill>
                <a:schemeClr val="bg2">
                  <a:lumMod val="75000"/>
                  <a:alpha val="90000"/>
                </a:schemeClr>
              </a:solidFill>
            </a:ln>
          </dgm:spPr>
          <dgm:t>
            <a:bodyPr/>
            <a:lstStyle/>
            <a:p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Gli input entrano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nel neurone tramite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connessioni sulle quali sono presenti </a:t>
              </a:r>
              <a:r>
                <a:rPr lang="it-IT" sz="1200" b="1" dirty="0" smtClean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pesi </a:t>
              </a:r>
              <a:r>
                <a:rPr lang="it-IT" sz="1200" b="1" dirty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sinaptici </a:t>
              </a:r>
              <a:r>
                <a:rPr lang="it-IT" sz="1200" b="0" i="0" smtClean="0">
                  <a:latin typeface="Cambria Math" panose="02040503050406030204" pitchFamily="18" charset="0"/>
                  <a:cs typeface="Times New Roman" panose="02020603050405020304" pitchFamily="18" charset="0"/>
                </a:rPr>
                <a:t>𝑤_𝑖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numeri reali che denotano l’</a:t>
              </a:r>
              <a:r>
                <a:rPr lang="it-IT" sz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eﬃcacia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sinaptica. </a:t>
              </a:r>
              <a:endParaRPr lang="it-IT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dgm:t>
        </dgm:pt>
      </mc:Fallback>
    </mc:AlternateContent>
    <dgm:pt modelId="{8BEE6A65-0C82-4FB0-9FD7-07703448AE92}" type="parTrans" cxnId="{803D1F97-8A49-4E65-81C0-09B87E1738B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it-IT"/>
        </a:p>
      </dgm:t>
    </dgm:pt>
    <dgm:pt modelId="{13FF042E-93A1-47C1-9F7A-A5FAF5E6F312}" type="sibTrans" cxnId="{803D1F97-8A49-4E65-81C0-09B87E1738B6}">
      <dgm:prSet/>
      <dgm:spPr/>
      <dgm:t>
        <a:bodyPr/>
        <a:lstStyle/>
        <a:p>
          <a:endParaRPr lang="it-IT"/>
        </a:p>
      </dgm:t>
    </dgm:pt>
    <dgm:pt modelId="{6584ED59-0EE6-434E-9E16-71E9B383441B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A6882D1-8BF4-4837-9BA8-39323E764812}" type="parTrans" cxnId="{6EB07102-7CAB-49DA-AFE4-ACEBEA1CF487}">
      <dgm:prSet/>
      <dgm:spPr/>
      <dgm:t>
        <a:bodyPr/>
        <a:lstStyle/>
        <a:p>
          <a:endParaRPr lang="it-IT"/>
        </a:p>
      </dgm:t>
    </dgm:pt>
    <dgm:pt modelId="{8CA820C1-1F00-430B-B243-0D1E1323AA4B}" type="sibTrans" cxnId="{6EB07102-7CAB-49DA-AFE4-ACEBEA1CF487}">
      <dgm:prSet/>
      <dgm:spPr/>
      <dgm:t>
        <a:bodyPr/>
        <a:lstStyle/>
        <a:p>
          <a:endParaRPr lang="it-IT"/>
        </a:p>
      </dgm:t>
    </dgm:pt>
    <dgm:pt modelId="{4F633A91-525A-4CF0-AC59-2F64A527C4D9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1FD7188-B69F-4CB2-912E-A8F1567BA06B}" type="parTrans" cxnId="{4FF58EC1-E97A-49AC-ACF2-8D857E5218F7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it-IT"/>
        </a:p>
      </dgm:t>
    </dgm:pt>
    <dgm:pt modelId="{F447BF94-D19F-4006-8CCA-D3E0109F431B}" type="sibTrans" cxnId="{4FF58EC1-E97A-49AC-ACF2-8D857E5218F7}">
      <dgm:prSet/>
      <dgm:spPr/>
      <dgm:t>
        <a:bodyPr/>
        <a:lstStyle/>
        <a:p>
          <a:endParaRPr lang="it-IT"/>
        </a:p>
      </dgm:t>
    </dgm:pt>
    <dgm:pt modelId="{3FAF6740-9511-4ED0-AAE8-061C4BBAC80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F9F767D-597F-48D2-97B9-EE58A75D5B18}" type="parTrans" cxnId="{106BFB19-7C3B-4AC8-84D7-43F26D7C11DA}">
      <dgm:prSet/>
      <dgm:spPr/>
      <dgm:t>
        <a:bodyPr/>
        <a:lstStyle/>
        <a:p>
          <a:endParaRPr lang="it-IT"/>
        </a:p>
      </dgm:t>
    </dgm:pt>
    <dgm:pt modelId="{33F286D7-0393-4BCF-8CE9-A2FB03B2F56F}" type="sibTrans" cxnId="{106BFB19-7C3B-4AC8-84D7-43F26D7C11DA}">
      <dgm:prSet/>
      <dgm:spPr/>
      <dgm:t>
        <a:bodyPr/>
        <a:lstStyle/>
        <a:p>
          <a:endParaRPr lang="it-IT"/>
        </a:p>
      </dgm:t>
    </dgm:pt>
    <dgm:pt modelId="{6B25C9B6-5F65-4F5C-9538-F69032F33A22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1352348-2729-4FE0-8564-38D1BFF56AC9}" type="parTrans" cxnId="{D3C4F54F-0DEC-4581-BEB4-5522B01F9C83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it-IT"/>
        </a:p>
      </dgm:t>
    </dgm:pt>
    <dgm:pt modelId="{6F0086A4-1EBD-4C5B-8F2E-052997B7387E}" type="sibTrans" cxnId="{D3C4F54F-0DEC-4581-BEB4-5522B01F9C83}">
      <dgm:prSet/>
      <dgm:spPr/>
      <dgm:t>
        <a:bodyPr/>
        <a:lstStyle/>
        <a:p>
          <a:endParaRPr lang="it-IT"/>
        </a:p>
      </dgm:t>
    </dgm:pt>
    <dgm:pt modelId="{A97D6EFC-D512-47A1-BAF4-104BAA189B70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8C382E4-C00A-4AA7-9CDE-83DF2A5FCC77}" type="parTrans" cxnId="{32438B25-172D-49A1-B491-3816728C4207}">
      <dgm:prSet/>
      <dgm:spPr/>
      <dgm:t>
        <a:bodyPr/>
        <a:lstStyle/>
        <a:p>
          <a:endParaRPr lang="it-IT"/>
        </a:p>
      </dgm:t>
    </dgm:pt>
    <dgm:pt modelId="{11DCA250-FA65-45C9-9879-FCD88F3B4110}" type="sibTrans" cxnId="{32438B25-172D-49A1-B491-3816728C4207}">
      <dgm:prSet/>
      <dgm:spPr/>
      <dgm:t>
        <a:bodyPr/>
        <a:lstStyle/>
        <a:p>
          <a:endParaRPr lang="it-IT"/>
        </a:p>
      </dgm:t>
    </dgm:pt>
    <dgm:pt modelId="{C9C1B18E-DE21-4EB5-8D69-56C16B744500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8B8F2E5-D60F-4461-9C9D-FC6A1C0988D3}" type="parTrans" cxnId="{0EF740F2-F15F-4455-BF4D-71701579E861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it-IT"/>
        </a:p>
      </dgm:t>
    </dgm:pt>
    <dgm:pt modelId="{E38393DA-475A-40BD-80BA-2C477ED85853}" type="sibTrans" cxnId="{0EF740F2-F15F-4455-BF4D-71701579E861}">
      <dgm:prSet/>
      <dgm:spPr/>
      <dgm:t>
        <a:bodyPr/>
        <a:lstStyle/>
        <a:p>
          <a:endParaRPr lang="it-IT"/>
        </a:p>
      </dgm:t>
    </dgm:pt>
    <dgm:pt modelId="{3E04CCAF-20F6-4482-BE99-4371704BA49E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F5D437E-1EFB-47D5-B28E-485E0B1642AD}" type="sibTrans" cxnId="{0D99BE36-14C1-49B4-A91E-008A0DE28CC4}">
      <dgm:prSet/>
      <dgm:spPr/>
      <dgm:t>
        <a:bodyPr/>
        <a:lstStyle/>
        <a:p>
          <a:endParaRPr lang="it-IT"/>
        </a:p>
      </dgm:t>
    </dgm:pt>
    <dgm:pt modelId="{D2FA9952-8D65-4027-9DE7-2D3D322255FB}" type="parTrans" cxnId="{0D99BE36-14C1-49B4-A91E-008A0DE28CC4}">
      <dgm:prSet/>
      <dgm:spPr/>
      <dgm:t>
        <a:bodyPr/>
        <a:lstStyle/>
        <a:p>
          <a:endParaRPr lang="it-IT"/>
        </a:p>
      </dgm:t>
    </dgm:pt>
    <dgm:pt modelId="{953C4874-A688-46E7-A93D-D5C2739E93F0}" type="pres">
      <dgm:prSet presAssocID="{AD0BC68D-95EC-4FA4-82E3-BEB4978FDE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462044E6-F319-4342-A3B8-2454B71BAC5C}" type="pres">
      <dgm:prSet presAssocID="{3E04CCAF-20F6-4482-BE99-4371704BA49E}" presName="root" presStyleCnt="0"/>
      <dgm:spPr/>
    </dgm:pt>
    <dgm:pt modelId="{5F390433-D75E-4289-B882-F09DF23C5063}" type="pres">
      <dgm:prSet presAssocID="{3E04CCAF-20F6-4482-BE99-4371704BA49E}" presName="rootComposite" presStyleCnt="0"/>
      <dgm:spPr/>
    </dgm:pt>
    <dgm:pt modelId="{FE6599F8-B21F-4289-90CE-31D92C0EC843}" type="pres">
      <dgm:prSet presAssocID="{3E04CCAF-20F6-4482-BE99-4371704BA49E}" presName="rootText" presStyleLbl="node1" presStyleIdx="0" presStyleCnt="4" custScaleY="37456" custLinFactNeighborX="7878" custLinFactNeighborY="-99379"/>
      <dgm:spPr/>
      <dgm:t>
        <a:bodyPr/>
        <a:lstStyle/>
        <a:p>
          <a:endParaRPr lang="it-IT"/>
        </a:p>
      </dgm:t>
    </dgm:pt>
    <dgm:pt modelId="{9F07644C-6EFA-4C49-B7F4-7864AC4A547E}" type="pres">
      <dgm:prSet presAssocID="{3E04CCAF-20F6-4482-BE99-4371704BA49E}" presName="rootConnector" presStyleLbl="node1" presStyleIdx="0" presStyleCnt="4"/>
      <dgm:spPr/>
      <dgm:t>
        <a:bodyPr/>
        <a:lstStyle/>
        <a:p>
          <a:endParaRPr lang="it-IT"/>
        </a:p>
      </dgm:t>
    </dgm:pt>
    <dgm:pt modelId="{3D9F8E2C-565C-47D1-A26A-2FE55DE33726}" type="pres">
      <dgm:prSet presAssocID="{3E04CCAF-20F6-4482-BE99-4371704BA49E}" presName="childShape" presStyleCnt="0"/>
      <dgm:spPr/>
    </dgm:pt>
    <dgm:pt modelId="{74D76ABF-ED80-4AA1-AE08-699F573A38DB}" type="pres">
      <dgm:prSet presAssocID="{8BEE6A65-0C82-4FB0-9FD7-07703448AE92}" presName="Name13" presStyleLbl="parChTrans1D2" presStyleIdx="0" presStyleCnt="4"/>
      <dgm:spPr/>
      <dgm:t>
        <a:bodyPr/>
        <a:lstStyle/>
        <a:p>
          <a:endParaRPr lang="it-IT"/>
        </a:p>
      </dgm:t>
    </dgm:pt>
    <dgm:pt modelId="{18BE34AB-D257-481B-A9EB-7DBD8BB694FC}" type="pres">
      <dgm:prSet presAssocID="{42396C2E-478F-406F-AD96-A9A11B2729D2}" presName="childText" presStyleLbl="bgAcc1" presStyleIdx="0" presStyleCnt="4" custScaleX="123007" custLinFactNeighborX="9807" custLinFactNeighborY="-993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151DE84-BCD1-427A-B589-9444E8AA57EA}" type="pres">
      <dgm:prSet presAssocID="{6584ED59-0EE6-434E-9E16-71E9B383441B}" presName="root" presStyleCnt="0"/>
      <dgm:spPr/>
    </dgm:pt>
    <dgm:pt modelId="{163AE38D-FFD8-4475-B952-209FF6AA7368}" type="pres">
      <dgm:prSet presAssocID="{6584ED59-0EE6-434E-9E16-71E9B383441B}" presName="rootComposite" presStyleCnt="0"/>
      <dgm:spPr/>
    </dgm:pt>
    <dgm:pt modelId="{2C9B15FF-6DE4-4D8D-94A5-3B374942A862}" type="pres">
      <dgm:prSet presAssocID="{6584ED59-0EE6-434E-9E16-71E9B383441B}" presName="rootText" presStyleLbl="node1" presStyleIdx="1" presStyleCnt="4" custScaleY="37456" custLinFactY="-135" custLinFactNeighborX="-128" custLinFactNeighborY="-100000"/>
      <dgm:spPr/>
      <dgm:t>
        <a:bodyPr/>
        <a:lstStyle/>
        <a:p>
          <a:endParaRPr lang="it-IT"/>
        </a:p>
      </dgm:t>
    </dgm:pt>
    <dgm:pt modelId="{43715236-315B-4E28-8BE2-4BC2A1655531}" type="pres">
      <dgm:prSet presAssocID="{6584ED59-0EE6-434E-9E16-71E9B383441B}" presName="rootConnector" presStyleLbl="node1" presStyleIdx="1" presStyleCnt="4"/>
      <dgm:spPr/>
      <dgm:t>
        <a:bodyPr/>
        <a:lstStyle/>
        <a:p>
          <a:endParaRPr lang="it-IT"/>
        </a:p>
      </dgm:t>
    </dgm:pt>
    <dgm:pt modelId="{43A06AE7-4FC4-4822-9961-86301D4FB568}" type="pres">
      <dgm:prSet presAssocID="{6584ED59-0EE6-434E-9E16-71E9B383441B}" presName="childShape" presStyleCnt="0"/>
      <dgm:spPr/>
    </dgm:pt>
    <dgm:pt modelId="{08F47BDD-1C45-451A-94D2-806F91C2CECA}" type="pres">
      <dgm:prSet presAssocID="{41FD7188-B69F-4CB2-912E-A8F1567BA06B}" presName="Name13" presStyleLbl="parChTrans1D2" presStyleIdx="1" presStyleCnt="4"/>
      <dgm:spPr/>
      <dgm:t>
        <a:bodyPr/>
        <a:lstStyle/>
        <a:p>
          <a:endParaRPr lang="it-IT"/>
        </a:p>
      </dgm:t>
    </dgm:pt>
    <dgm:pt modelId="{D7A4178B-09A5-4E4E-ADD3-998AE2DF3043}" type="pres">
      <dgm:prSet presAssocID="{4F633A91-525A-4CF0-AC59-2F64A527C4D9}" presName="childText" presStyleLbl="bgAcc1" presStyleIdx="1" presStyleCnt="4" custScaleX="123007" custLinFactY="-135" custLinFactNeighborX="-168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5373DE8-1F91-45F8-B0E5-2054735A4D90}" type="pres">
      <dgm:prSet presAssocID="{3FAF6740-9511-4ED0-AAE8-061C4BBAC80D}" presName="root" presStyleCnt="0"/>
      <dgm:spPr/>
    </dgm:pt>
    <dgm:pt modelId="{0F20BFDE-BD18-41D4-A6D3-B75153B5EBF2}" type="pres">
      <dgm:prSet presAssocID="{3FAF6740-9511-4ED0-AAE8-061C4BBAC80D}" presName="rootComposite" presStyleCnt="0"/>
      <dgm:spPr/>
    </dgm:pt>
    <dgm:pt modelId="{7B7E10C6-29E7-412A-861D-236C384D823C}" type="pres">
      <dgm:prSet presAssocID="{3FAF6740-9511-4ED0-AAE8-061C4BBAC80D}" presName="rootText" presStyleLbl="node1" presStyleIdx="2" presStyleCnt="4" custScaleY="37456" custLinFactY="-135" custLinFactNeighborX="-7816" custLinFactNeighborY="-100000"/>
      <dgm:spPr/>
      <dgm:t>
        <a:bodyPr/>
        <a:lstStyle/>
        <a:p>
          <a:endParaRPr lang="it-IT"/>
        </a:p>
      </dgm:t>
    </dgm:pt>
    <dgm:pt modelId="{2D4D4CCB-879F-4AA7-B6F7-B4459A4E4BD0}" type="pres">
      <dgm:prSet presAssocID="{3FAF6740-9511-4ED0-AAE8-061C4BBAC80D}" presName="rootConnector" presStyleLbl="node1" presStyleIdx="2" presStyleCnt="4"/>
      <dgm:spPr/>
      <dgm:t>
        <a:bodyPr/>
        <a:lstStyle/>
        <a:p>
          <a:endParaRPr lang="it-IT"/>
        </a:p>
      </dgm:t>
    </dgm:pt>
    <dgm:pt modelId="{06519B18-D3F1-46C8-AF7B-0CE4B7B86871}" type="pres">
      <dgm:prSet presAssocID="{3FAF6740-9511-4ED0-AAE8-061C4BBAC80D}" presName="childShape" presStyleCnt="0"/>
      <dgm:spPr/>
    </dgm:pt>
    <dgm:pt modelId="{4778C09C-1EF8-451D-B2A7-F1482166E89B}" type="pres">
      <dgm:prSet presAssocID="{61352348-2729-4FE0-8564-38D1BFF56AC9}" presName="Name13" presStyleLbl="parChTrans1D2" presStyleIdx="2" presStyleCnt="4"/>
      <dgm:spPr/>
      <dgm:t>
        <a:bodyPr/>
        <a:lstStyle/>
        <a:p>
          <a:endParaRPr lang="it-IT"/>
        </a:p>
      </dgm:t>
    </dgm:pt>
    <dgm:pt modelId="{301CFDF2-A7B3-4B66-A424-7F7F068642DD}" type="pres">
      <dgm:prSet presAssocID="{6B25C9B6-5F65-4F5C-9538-F69032F33A22}" presName="childText" presStyleLbl="bgAcc1" presStyleIdx="2" presStyleCnt="4" custScaleX="123007" custLinFactY="-135" custLinFactNeighborX="-9785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591AB-6447-47F0-876E-5344327020E3}" type="pres">
      <dgm:prSet presAssocID="{A97D6EFC-D512-47A1-BAF4-104BAA189B70}" presName="root" presStyleCnt="0"/>
      <dgm:spPr/>
    </dgm:pt>
    <dgm:pt modelId="{7D3EB6A4-126E-492A-A1D8-8B8498AA658A}" type="pres">
      <dgm:prSet presAssocID="{A97D6EFC-D512-47A1-BAF4-104BAA189B70}" presName="rootComposite" presStyleCnt="0"/>
      <dgm:spPr/>
    </dgm:pt>
    <dgm:pt modelId="{F95A3BFB-0DDE-4AFE-AF6F-42759F392C1E}" type="pres">
      <dgm:prSet presAssocID="{A97D6EFC-D512-47A1-BAF4-104BAA189B70}" presName="rootText" presStyleLbl="node1" presStyleIdx="3" presStyleCnt="4" custScaleY="37456" custLinFactY="-135" custLinFactNeighborX="-15257" custLinFactNeighborY="-100000"/>
      <dgm:spPr/>
      <dgm:t>
        <a:bodyPr/>
        <a:lstStyle/>
        <a:p>
          <a:endParaRPr lang="it-IT"/>
        </a:p>
      </dgm:t>
    </dgm:pt>
    <dgm:pt modelId="{2CEC4CFD-8133-4D44-BE1E-177B3C9444E6}" type="pres">
      <dgm:prSet presAssocID="{A97D6EFC-D512-47A1-BAF4-104BAA189B70}" presName="rootConnector" presStyleLbl="node1" presStyleIdx="3" presStyleCnt="4"/>
      <dgm:spPr/>
      <dgm:t>
        <a:bodyPr/>
        <a:lstStyle/>
        <a:p>
          <a:endParaRPr lang="it-IT"/>
        </a:p>
      </dgm:t>
    </dgm:pt>
    <dgm:pt modelId="{F5BB9480-7CFC-47BC-B028-155E29CC6470}" type="pres">
      <dgm:prSet presAssocID="{A97D6EFC-D512-47A1-BAF4-104BAA189B70}" presName="childShape" presStyleCnt="0"/>
      <dgm:spPr/>
    </dgm:pt>
    <dgm:pt modelId="{8D32D399-7687-4648-9CD4-D0BC2CED6DD2}" type="pres">
      <dgm:prSet presAssocID="{88B8F2E5-D60F-4461-9C9D-FC6A1C0988D3}" presName="Name13" presStyleLbl="parChTrans1D2" presStyleIdx="3" presStyleCnt="4"/>
      <dgm:spPr/>
      <dgm:t>
        <a:bodyPr/>
        <a:lstStyle/>
        <a:p>
          <a:endParaRPr lang="it-IT"/>
        </a:p>
      </dgm:t>
    </dgm:pt>
    <dgm:pt modelId="{A71A3BF4-21AD-4A1C-BFD7-415674F1B038}" type="pres">
      <dgm:prSet presAssocID="{C9C1B18E-DE21-4EB5-8D69-56C16B744500}" presName="childText" presStyleLbl="bgAcc1" presStyleIdx="3" presStyleCnt="4" custScaleX="123007" custLinFactY="-135" custLinFactNeighborX="-19063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2C0844-4102-4796-B1DA-810B5AB93E9A}" type="presOf" srcId="{8BEE6A65-0C82-4FB0-9FD7-07703448AE92}" destId="{74D76ABF-ED80-4AA1-AE08-699F573A38DB}" srcOrd="0" destOrd="0" presId="urn:microsoft.com/office/officeart/2005/8/layout/hierarchy3"/>
    <dgm:cxn modelId="{2336D160-C648-49EC-9180-D11174B3BAF1}" type="presOf" srcId="{61352348-2729-4FE0-8564-38D1BFF56AC9}" destId="{4778C09C-1EF8-451D-B2A7-F1482166E89B}" srcOrd="0" destOrd="0" presId="urn:microsoft.com/office/officeart/2005/8/layout/hierarchy3"/>
    <dgm:cxn modelId="{A7FA72E6-475E-4705-8B03-F04BC7CB9B1F}" type="presOf" srcId="{3FAF6740-9511-4ED0-AAE8-061C4BBAC80D}" destId="{7B7E10C6-29E7-412A-861D-236C384D823C}" srcOrd="0" destOrd="0" presId="urn:microsoft.com/office/officeart/2005/8/layout/hierarchy3"/>
    <dgm:cxn modelId="{4FF58EC1-E97A-49AC-ACF2-8D857E5218F7}" srcId="{6584ED59-0EE6-434E-9E16-71E9B383441B}" destId="{4F633A91-525A-4CF0-AC59-2F64A527C4D9}" srcOrd="0" destOrd="0" parTransId="{41FD7188-B69F-4CB2-912E-A8F1567BA06B}" sibTransId="{F447BF94-D19F-4006-8CCA-D3E0109F431B}"/>
    <dgm:cxn modelId="{D3C4F54F-0DEC-4581-BEB4-5522B01F9C83}" srcId="{3FAF6740-9511-4ED0-AAE8-061C4BBAC80D}" destId="{6B25C9B6-5F65-4F5C-9538-F69032F33A22}" srcOrd="0" destOrd="0" parTransId="{61352348-2729-4FE0-8564-38D1BFF56AC9}" sibTransId="{6F0086A4-1EBD-4C5B-8F2E-052997B7387E}"/>
    <dgm:cxn modelId="{A23E8307-4CBA-4A4C-BF4C-B1AE59C699F9}" type="presOf" srcId="{4F633A91-525A-4CF0-AC59-2F64A527C4D9}" destId="{D7A4178B-09A5-4E4E-ADD3-998AE2DF3043}" srcOrd="0" destOrd="0" presId="urn:microsoft.com/office/officeart/2005/8/layout/hierarchy3"/>
    <dgm:cxn modelId="{32438B25-172D-49A1-B491-3816728C4207}" srcId="{AD0BC68D-95EC-4FA4-82E3-BEB4978FDE6B}" destId="{A97D6EFC-D512-47A1-BAF4-104BAA189B70}" srcOrd="3" destOrd="0" parTransId="{38C382E4-C00A-4AA7-9CDE-83DF2A5FCC77}" sibTransId="{11DCA250-FA65-45C9-9879-FCD88F3B4110}"/>
    <dgm:cxn modelId="{0D99BE36-14C1-49B4-A91E-008A0DE28CC4}" srcId="{AD0BC68D-95EC-4FA4-82E3-BEB4978FDE6B}" destId="{3E04CCAF-20F6-4482-BE99-4371704BA49E}" srcOrd="0" destOrd="0" parTransId="{D2FA9952-8D65-4027-9DE7-2D3D322255FB}" sibTransId="{FF5D437E-1EFB-47D5-B28E-485E0B1642AD}"/>
    <dgm:cxn modelId="{7663CB55-1CDF-4144-B818-24FFF2B5E109}" type="presOf" srcId="{3FAF6740-9511-4ED0-AAE8-061C4BBAC80D}" destId="{2D4D4CCB-879F-4AA7-B6F7-B4459A4E4BD0}" srcOrd="1" destOrd="0" presId="urn:microsoft.com/office/officeart/2005/8/layout/hierarchy3"/>
    <dgm:cxn modelId="{4059E9A0-484A-414E-B848-2EF87924025C}" type="presOf" srcId="{42396C2E-478F-406F-AD96-A9A11B2729D2}" destId="{18BE34AB-D257-481B-A9EB-7DBD8BB694FC}" srcOrd="0" destOrd="0" presId="urn:microsoft.com/office/officeart/2005/8/layout/hierarchy3"/>
    <dgm:cxn modelId="{803D1F97-8A49-4E65-81C0-09B87E1738B6}" srcId="{3E04CCAF-20F6-4482-BE99-4371704BA49E}" destId="{42396C2E-478F-406F-AD96-A9A11B2729D2}" srcOrd="0" destOrd="0" parTransId="{8BEE6A65-0C82-4FB0-9FD7-07703448AE92}" sibTransId="{13FF042E-93A1-47C1-9F7A-A5FAF5E6F312}"/>
    <dgm:cxn modelId="{91CD74CF-1A89-41B9-BD2C-C22F9ED8E922}" type="presOf" srcId="{C9C1B18E-DE21-4EB5-8D69-56C16B744500}" destId="{A71A3BF4-21AD-4A1C-BFD7-415674F1B038}" srcOrd="0" destOrd="0" presId="urn:microsoft.com/office/officeart/2005/8/layout/hierarchy3"/>
    <dgm:cxn modelId="{CB7B6918-365B-4D3E-9B0C-E6588CCB5E4F}" type="presOf" srcId="{6B25C9B6-5F65-4F5C-9538-F69032F33A22}" destId="{301CFDF2-A7B3-4B66-A424-7F7F068642DD}" srcOrd="0" destOrd="0" presId="urn:microsoft.com/office/officeart/2005/8/layout/hierarchy3"/>
    <dgm:cxn modelId="{F76E4C76-45A6-4669-ACDD-A36879C7BF2F}" type="presOf" srcId="{3E04CCAF-20F6-4482-BE99-4371704BA49E}" destId="{FE6599F8-B21F-4289-90CE-31D92C0EC843}" srcOrd="0" destOrd="0" presId="urn:microsoft.com/office/officeart/2005/8/layout/hierarchy3"/>
    <dgm:cxn modelId="{9062A8E9-EAEC-4AB1-8A7E-429A3B03E7A8}" type="presOf" srcId="{3E04CCAF-20F6-4482-BE99-4371704BA49E}" destId="{9F07644C-6EFA-4C49-B7F4-7864AC4A547E}" srcOrd="1" destOrd="0" presId="urn:microsoft.com/office/officeart/2005/8/layout/hierarchy3"/>
    <dgm:cxn modelId="{355BDA3F-A55A-41BB-9910-A0A2F4AE5FE0}" type="presOf" srcId="{88B8F2E5-D60F-4461-9C9D-FC6A1C0988D3}" destId="{8D32D399-7687-4648-9CD4-D0BC2CED6DD2}" srcOrd="0" destOrd="0" presId="urn:microsoft.com/office/officeart/2005/8/layout/hierarchy3"/>
    <dgm:cxn modelId="{0EF740F2-F15F-4455-BF4D-71701579E861}" srcId="{A97D6EFC-D512-47A1-BAF4-104BAA189B70}" destId="{C9C1B18E-DE21-4EB5-8D69-56C16B744500}" srcOrd="0" destOrd="0" parTransId="{88B8F2E5-D60F-4461-9C9D-FC6A1C0988D3}" sibTransId="{E38393DA-475A-40BD-80BA-2C477ED85853}"/>
    <dgm:cxn modelId="{0E308E3C-9B08-4604-BBE6-F249E947FF1D}" type="presOf" srcId="{6584ED59-0EE6-434E-9E16-71E9B383441B}" destId="{2C9B15FF-6DE4-4D8D-94A5-3B374942A862}" srcOrd="0" destOrd="0" presId="urn:microsoft.com/office/officeart/2005/8/layout/hierarchy3"/>
    <dgm:cxn modelId="{86CC23E7-7BA1-45D7-940E-BDE0CBD61535}" type="presOf" srcId="{AD0BC68D-95EC-4FA4-82E3-BEB4978FDE6B}" destId="{953C4874-A688-46E7-A93D-D5C2739E93F0}" srcOrd="0" destOrd="0" presId="urn:microsoft.com/office/officeart/2005/8/layout/hierarchy3"/>
    <dgm:cxn modelId="{106BFB19-7C3B-4AC8-84D7-43F26D7C11DA}" srcId="{AD0BC68D-95EC-4FA4-82E3-BEB4978FDE6B}" destId="{3FAF6740-9511-4ED0-AAE8-061C4BBAC80D}" srcOrd="2" destOrd="0" parTransId="{9F9F767D-597F-48D2-97B9-EE58A75D5B18}" sibTransId="{33F286D7-0393-4BCF-8CE9-A2FB03B2F56F}"/>
    <dgm:cxn modelId="{3868AB70-D372-4724-9965-46DFBFF05A05}" type="presOf" srcId="{6584ED59-0EE6-434E-9E16-71E9B383441B}" destId="{43715236-315B-4E28-8BE2-4BC2A1655531}" srcOrd="1" destOrd="0" presId="urn:microsoft.com/office/officeart/2005/8/layout/hierarchy3"/>
    <dgm:cxn modelId="{54FF3402-3313-4FBC-A227-94CB81BE1C7D}" type="presOf" srcId="{A97D6EFC-D512-47A1-BAF4-104BAA189B70}" destId="{F95A3BFB-0DDE-4AFE-AF6F-42759F392C1E}" srcOrd="0" destOrd="0" presId="urn:microsoft.com/office/officeart/2005/8/layout/hierarchy3"/>
    <dgm:cxn modelId="{9F1BEB11-BC28-40C3-8145-B44081BE25B8}" type="presOf" srcId="{A97D6EFC-D512-47A1-BAF4-104BAA189B70}" destId="{2CEC4CFD-8133-4D44-BE1E-177B3C9444E6}" srcOrd="1" destOrd="0" presId="urn:microsoft.com/office/officeart/2005/8/layout/hierarchy3"/>
    <dgm:cxn modelId="{5C8C3717-C8F0-4AF3-9FF7-5FCC367CC007}" type="presOf" srcId="{41FD7188-B69F-4CB2-912E-A8F1567BA06B}" destId="{08F47BDD-1C45-451A-94D2-806F91C2CECA}" srcOrd="0" destOrd="0" presId="urn:microsoft.com/office/officeart/2005/8/layout/hierarchy3"/>
    <dgm:cxn modelId="{6EB07102-7CAB-49DA-AFE4-ACEBEA1CF487}" srcId="{AD0BC68D-95EC-4FA4-82E3-BEB4978FDE6B}" destId="{6584ED59-0EE6-434E-9E16-71E9B383441B}" srcOrd="1" destOrd="0" parTransId="{0A6882D1-8BF4-4837-9BA8-39323E764812}" sibTransId="{8CA820C1-1F00-430B-B243-0D1E1323AA4B}"/>
    <dgm:cxn modelId="{79B30194-6A88-4AB4-946F-7AF6124BDDFE}" type="presParOf" srcId="{953C4874-A688-46E7-A93D-D5C2739E93F0}" destId="{462044E6-F319-4342-A3B8-2454B71BAC5C}" srcOrd="0" destOrd="0" presId="urn:microsoft.com/office/officeart/2005/8/layout/hierarchy3"/>
    <dgm:cxn modelId="{EEB46507-5536-43E1-AC91-30C8D38DEA74}" type="presParOf" srcId="{462044E6-F319-4342-A3B8-2454B71BAC5C}" destId="{5F390433-D75E-4289-B882-F09DF23C5063}" srcOrd="0" destOrd="0" presId="urn:microsoft.com/office/officeart/2005/8/layout/hierarchy3"/>
    <dgm:cxn modelId="{75ADC259-BA31-419F-B913-66B0D119AE00}" type="presParOf" srcId="{5F390433-D75E-4289-B882-F09DF23C5063}" destId="{FE6599F8-B21F-4289-90CE-31D92C0EC843}" srcOrd="0" destOrd="0" presId="urn:microsoft.com/office/officeart/2005/8/layout/hierarchy3"/>
    <dgm:cxn modelId="{3522DF5E-74EA-46F9-A1BE-45CAD50DD5A0}" type="presParOf" srcId="{5F390433-D75E-4289-B882-F09DF23C5063}" destId="{9F07644C-6EFA-4C49-B7F4-7864AC4A547E}" srcOrd="1" destOrd="0" presId="urn:microsoft.com/office/officeart/2005/8/layout/hierarchy3"/>
    <dgm:cxn modelId="{E0419480-F03F-4BD9-920B-02460087AD5A}" type="presParOf" srcId="{462044E6-F319-4342-A3B8-2454B71BAC5C}" destId="{3D9F8E2C-565C-47D1-A26A-2FE55DE33726}" srcOrd="1" destOrd="0" presId="urn:microsoft.com/office/officeart/2005/8/layout/hierarchy3"/>
    <dgm:cxn modelId="{2688EF6B-4D91-4425-B5A8-1279548AC9D9}" type="presParOf" srcId="{3D9F8E2C-565C-47D1-A26A-2FE55DE33726}" destId="{74D76ABF-ED80-4AA1-AE08-699F573A38DB}" srcOrd="0" destOrd="0" presId="urn:microsoft.com/office/officeart/2005/8/layout/hierarchy3"/>
    <dgm:cxn modelId="{21A62FD6-C3B9-4718-B9B1-6770F8D253D0}" type="presParOf" srcId="{3D9F8E2C-565C-47D1-A26A-2FE55DE33726}" destId="{18BE34AB-D257-481B-A9EB-7DBD8BB694FC}" srcOrd="1" destOrd="0" presId="urn:microsoft.com/office/officeart/2005/8/layout/hierarchy3"/>
    <dgm:cxn modelId="{86B44A6C-1B76-4E6B-AA9F-CBA1AEAB1DB2}" type="presParOf" srcId="{953C4874-A688-46E7-A93D-D5C2739E93F0}" destId="{7151DE84-BCD1-427A-B589-9444E8AA57EA}" srcOrd="1" destOrd="0" presId="urn:microsoft.com/office/officeart/2005/8/layout/hierarchy3"/>
    <dgm:cxn modelId="{0B734C5A-DA05-428F-8527-A628515BCD6B}" type="presParOf" srcId="{7151DE84-BCD1-427A-B589-9444E8AA57EA}" destId="{163AE38D-FFD8-4475-B952-209FF6AA7368}" srcOrd="0" destOrd="0" presId="urn:microsoft.com/office/officeart/2005/8/layout/hierarchy3"/>
    <dgm:cxn modelId="{F8BC96FB-6C31-4594-88B9-DDD0A83A6D22}" type="presParOf" srcId="{163AE38D-FFD8-4475-B952-209FF6AA7368}" destId="{2C9B15FF-6DE4-4D8D-94A5-3B374942A862}" srcOrd="0" destOrd="0" presId="urn:microsoft.com/office/officeart/2005/8/layout/hierarchy3"/>
    <dgm:cxn modelId="{43AD896E-D6C2-4308-9188-F6D9923CB8BF}" type="presParOf" srcId="{163AE38D-FFD8-4475-B952-209FF6AA7368}" destId="{43715236-315B-4E28-8BE2-4BC2A1655531}" srcOrd="1" destOrd="0" presId="urn:microsoft.com/office/officeart/2005/8/layout/hierarchy3"/>
    <dgm:cxn modelId="{E62AC871-1614-45CF-8186-FA2F70E06C86}" type="presParOf" srcId="{7151DE84-BCD1-427A-B589-9444E8AA57EA}" destId="{43A06AE7-4FC4-4822-9961-86301D4FB568}" srcOrd="1" destOrd="0" presId="urn:microsoft.com/office/officeart/2005/8/layout/hierarchy3"/>
    <dgm:cxn modelId="{8F77DD31-3C7F-42D9-BD08-0DE32FBEC1E2}" type="presParOf" srcId="{43A06AE7-4FC4-4822-9961-86301D4FB568}" destId="{08F47BDD-1C45-451A-94D2-806F91C2CECA}" srcOrd="0" destOrd="0" presId="urn:microsoft.com/office/officeart/2005/8/layout/hierarchy3"/>
    <dgm:cxn modelId="{99ECD664-0937-4E10-8A10-DF8D410A10B3}" type="presParOf" srcId="{43A06AE7-4FC4-4822-9961-86301D4FB568}" destId="{D7A4178B-09A5-4E4E-ADD3-998AE2DF3043}" srcOrd="1" destOrd="0" presId="urn:microsoft.com/office/officeart/2005/8/layout/hierarchy3"/>
    <dgm:cxn modelId="{17246766-C4B4-4E1D-B374-F7555A239E73}" type="presParOf" srcId="{953C4874-A688-46E7-A93D-D5C2739E93F0}" destId="{C5373DE8-1F91-45F8-B0E5-2054735A4D90}" srcOrd="2" destOrd="0" presId="urn:microsoft.com/office/officeart/2005/8/layout/hierarchy3"/>
    <dgm:cxn modelId="{1ED036B7-43BF-4715-A0C9-6F0B1D79669F}" type="presParOf" srcId="{C5373DE8-1F91-45F8-B0E5-2054735A4D90}" destId="{0F20BFDE-BD18-41D4-A6D3-B75153B5EBF2}" srcOrd="0" destOrd="0" presId="urn:microsoft.com/office/officeart/2005/8/layout/hierarchy3"/>
    <dgm:cxn modelId="{19960907-BE15-4701-A913-90ABCB564A07}" type="presParOf" srcId="{0F20BFDE-BD18-41D4-A6D3-B75153B5EBF2}" destId="{7B7E10C6-29E7-412A-861D-236C384D823C}" srcOrd="0" destOrd="0" presId="urn:microsoft.com/office/officeart/2005/8/layout/hierarchy3"/>
    <dgm:cxn modelId="{B3668CA2-3E02-42D2-BEF7-ED4DAF1E0EB6}" type="presParOf" srcId="{0F20BFDE-BD18-41D4-A6D3-B75153B5EBF2}" destId="{2D4D4CCB-879F-4AA7-B6F7-B4459A4E4BD0}" srcOrd="1" destOrd="0" presId="urn:microsoft.com/office/officeart/2005/8/layout/hierarchy3"/>
    <dgm:cxn modelId="{E6526315-D38F-49D9-981F-711F5CE95759}" type="presParOf" srcId="{C5373DE8-1F91-45F8-B0E5-2054735A4D90}" destId="{06519B18-D3F1-46C8-AF7B-0CE4B7B86871}" srcOrd="1" destOrd="0" presId="urn:microsoft.com/office/officeart/2005/8/layout/hierarchy3"/>
    <dgm:cxn modelId="{6F5D001B-4CA7-45C9-B736-6B737AE938E1}" type="presParOf" srcId="{06519B18-D3F1-46C8-AF7B-0CE4B7B86871}" destId="{4778C09C-1EF8-451D-B2A7-F1482166E89B}" srcOrd="0" destOrd="0" presId="urn:microsoft.com/office/officeart/2005/8/layout/hierarchy3"/>
    <dgm:cxn modelId="{B89F0250-1255-495D-8BE6-56B982795870}" type="presParOf" srcId="{06519B18-D3F1-46C8-AF7B-0CE4B7B86871}" destId="{301CFDF2-A7B3-4B66-A424-7F7F068642DD}" srcOrd="1" destOrd="0" presId="urn:microsoft.com/office/officeart/2005/8/layout/hierarchy3"/>
    <dgm:cxn modelId="{008D91F5-FB18-4D17-805F-B843616D31C7}" type="presParOf" srcId="{953C4874-A688-46E7-A93D-D5C2739E93F0}" destId="{329591AB-6447-47F0-876E-5344327020E3}" srcOrd="3" destOrd="0" presId="urn:microsoft.com/office/officeart/2005/8/layout/hierarchy3"/>
    <dgm:cxn modelId="{51C0077D-B85C-4C4F-84E0-6112A6C4B5E3}" type="presParOf" srcId="{329591AB-6447-47F0-876E-5344327020E3}" destId="{7D3EB6A4-126E-492A-A1D8-8B8498AA658A}" srcOrd="0" destOrd="0" presId="urn:microsoft.com/office/officeart/2005/8/layout/hierarchy3"/>
    <dgm:cxn modelId="{E40509FD-CAA5-4ED3-B5DE-00459A2439AB}" type="presParOf" srcId="{7D3EB6A4-126E-492A-A1D8-8B8498AA658A}" destId="{F95A3BFB-0DDE-4AFE-AF6F-42759F392C1E}" srcOrd="0" destOrd="0" presId="urn:microsoft.com/office/officeart/2005/8/layout/hierarchy3"/>
    <dgm:cxn modelId="{07723D24-902F-4D8D-A7E4-B013ED276C35}" type="presParOf" srcId="{7D3EB6A4-126E-492A-A1D8-8B8498AA658A}" destId="{2CEC4CFD-8133-4D44-BE1E-177B3C9444E6}" srcOrd="1" destOrd="0" presId="urn:microsoft.com/office/officeart/2005/8/layout/hierarchy3"/>
    <dgm:cxn modelId="{12937FD9-DFB4-4355-9DA6-10637747721F}" type="presParOf" srcId="{329591AB-6447-47F0-876E-5344327020E3}" destId="{F5BB9480-7CFC-47BC-B028-155E29CC6470}" srcOrd="1" destOrd="0" presId="urn:microsoft.com/office/officeart/2005/8/layout/hierarchy3"/>
    <dgm:cxn modelId="{72F87527-84C8-4C44-BC93-0D29E0BAC372}" type="presParOf" srcId="{F5BB9480-7CFC-47BC-B028-155E29CC6470}" destId="{8D32D399-7687-4648-9CD4-D0BC2CED6DD2}" srcOrd="0" destOrd="0" presId="urn:microsoft.com/office/officeart/2005/8/layout/hierarchy3"/>
    <dgm:cxn modelId="{90601289-06FE-4F59-AA45-606BA2052E8E}" type="presParOf" srcId="{F5BB9480-7CFC-47BC-B028-155E29CC6470}" destId="{A71A3BF4-21AD-4A1C-BFD7-415674F1B038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0BC68D-95EC-4FA4-82E3-BEB4978FDE6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2396C2E-478F-406F-AD96-A9A11B2729D2}">
      <dgm:prSet phldrT="[Testo]" custT="1"/>
      <dgm:spPr>
        <a:blipFill>
          <a:blip xmlns:r="http://schemas.openxmlformats.org/officeDocument/2006/relationships" r:embed="rId1"/>
          <a:stretch>
            <a:fillRect t="-5366" b="-9268"/>
          </a:stretch>
        </a:blipFill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8BEE6A65-0C82-4FB0-9FD7-07703448AE92}" type="parTrans" cxnId="{803D1F97-8A49-4E65-81C0-09B87E1738B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it-IT"/>
        </a:p>
      </dgm:t>
    </dgm:pt>
    <dgm:pt modelId="{13FF042E-93A1-47C1-9F7A-A5FAF5E6F312}" type="sibTrans" cxnId="{803D1F97-8A49-4E65-81C0-09B87E1738B6}">
      <dgm:prSet/>
      <dgm:spPr/>
      <dgm:t>
        <a:bodyPr/>
        <a:lstStyle/>
        <a:p>
          <a:endParaRPr lang="it-IT"/>
        </a:p>
      </dgm:t>
    </dgm:pt>
    <dgm:pt modelId="{6584ED59-0EE6-434E-9E16-71E9B383441B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A6882D1-8BF4-4837-9BA8-39323E764812}" type="parTrans" cxnId="{6EB07102-7CAB-49DA-AFE4-ACEBEA1CF487}">
      <dgm:prSet/>
      <dgm:spPr/>
      <dgm:t>
        <a:bodyPr/>
        <a:lstStyle/>
        <a:p>
          <a:endParaRPr lang="it-IT"/>
        </a:p>
      </dgm:t>
    </dgm:pt>
    <dgm:pt modelId="{8CA820C1-1F00-430B-B243-0D1E1323AA4B}" type="sibTrans" cxnId="{6EB07102-7CAB-49DA-AFE4-ACEBEA1CF487}">
      <dgm:prSet/>
      <dgm:spPr/>
      <dgm:t>
        <a:bodyPr/>
        <a:lstStyle/>
        <a:p>
          <a:endParaRPr lang="it-IT"/>
        </a:p>
      </dgm:t>
    </dgm:pt>
    <dgm:pt modelId="{4F633A91-525A-4CF0-AC59-2F64A527C4D9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1FD7188-B69F-4CB2-912E-A8F1567BA06B}" type="parTrans" cxnId="{4FF58EC1-E97A-49AC-ACF2-8D857E5218F7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it-IT"/>
        </a:p>
      </dgm:t>
    </dgm:pt>
    <dgm:pt modelId="{F447BF94-D19F-4006-8CCA-D3E0109F431B}" type="sibTrans" cxnId="{4FF58EC1-E97A-49AC-ACF2-8D857E5218F7}">
      <dgm:prSet/>
      <dgm:spPr/>
      <dgm:t>
        <a:bodyPr/>
        <a:lstStyle/>
        <a:p>
          <a:endParaRPr lang="it-IT"/>
        </a:p>
      </dgm:t>
    </dgm:pt>
    <dgm:pt modelId="{3FAF6740-9511-4ED0-AAE8-061C4BBAC80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F9F767D-597F-48D2-97B9-EE58A75D5B18}" type="parTrans" cxnId="{106BFB19-7C3B-4AC8-84D7-43F26D7C11DA}">
      <dgm:prSet/>
      <dgm:spPr/>
      <dgm:t>
        <a:bodyPr/>
        <a:lstStyle/>
        <a:p>
          <a:endParaRPr lang="it-IT"/>
        </a:p>
      </dgm:t>
    </dgm:pt>
    <dgm:pt modelId="{33F286D7-0393-4BCF-8CE9-A2FB03B2F56F}" type="sibTrans" cxnId="{106BFB19-7C3B-4AC8-84D7-43F26D7C11DA}">
      <dgm:prSet/>
      <dgm:spPr/>
      <dgm:t>
        <a:bodyPr/>
        <a:lstStyle/>
        <a:p>
          <a:endParaRPr lang="it-IT"/>
        </a:p>
      </dgm:t>
    </dgm:pt>
    <dgm:pt modelId="{6B25C9B6-5F65-4F5C-9538-F69032F33A22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1352348-2729-4FE0-8564-38D1BFF56AC9}" type="parTrans" cxnId="{D3C4F54F-0DEC-4581-BEB4-5522B01F9C83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it-IT"/>
        </a:p>
      </dgm:t>
    </dgm:pt>
    <dgm:pt modelId="{6F0086A4-1EBD-4C5B-8F2E-052997B7387E}" type="sibTrans" cxnId="{D3C4F54F-0DEC-4581-BEB4-5522B01F9C83}">
      <dgm:prSet/>
      <dgm:spPr/>
      <dgm:t>
        <a:bodyPr/>
        <a:lstStyle/>
        <a:p>
          <a:endParaRPr lang="it-IT"/>
        </a:p>
      </dgm:t>
    </dgm:pt>
    <dgm:pt modelId="{A97D6EFC-D512-47A1-BAF4-104BAA189B70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8C382E4-C00A-4AA7-9CDE-83DF2A5FCC77}" type="parTrans" cxnId="{32438B25-172D-49A1-B491-3816728C4207}">
      <dgm:prSet/>
      <dgm:spPr/>
      <dgm:t>
        <a:bodyPr/>
        <a:lstStyle/>
        <a:p>
          <a:endParaRPr lang="it-IT"/>
        </a:p>
      </dgm:t>
    </dgm:pt>
    <dgm:pt modelId="{11DCA250-FA65-45C9-9879-FCD88F3B4110}" type="sibTrans" cxnId="{32438B25-172D-49A1-B491-3816728C4207}">
      <dgm:prSet/>
      <dgm:spPr/>
      <dgm:t>
        <a:bodyPr/>
        <a:lstStyle/>
        <a:p>
          <a:endParaRPr lang="it-IT"/>
        </a:p>
      </dgm:t>
    </dgm:pt>
    <dgm:pt modelId="{C9C1B18E-DE21-4EB5-8D69-56C16B744500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8B8F2E5-D60F-4461-9C9D-FC6A1C0988D3}" type="parTrans" cxnId="{0EF740F2-F15F-4455-BF4D-71701579E861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it-IT"/>
        </a:p>
      </dgm:t>
    </dgm:pt>
    <dgm:pt modelId="{E38393DA-475A-40BD-80BA-2C477ED85853}" type="sibTrans" cxnId="{0EF740F2-F15F-4455-BF4D-71701579E861}">
      <dgm:prSet/>
      <dgm:spPr/>
      <dgm:t>
        <a:bodyPr/>
        <a:lstStyle/>
        <a:p>
          <a:endParaRPr lang="it-IT"/>
        </a:p>
      </dgm:t>
    </dgm:pt>
    <dgm:pt modelId="{3E04CCAF-20F6-4482-BE99-4371704BA49E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F5D437E-1EFB-47D5-B28E-485E0B1642AD}" type="sibTrans" cxnId="{0D99BE36-14C1-49B4-A91E-008A0DE28CC4}">
      <dgm:prSet/>
      <dgm:spPr/>
      <dgm:t>
        <a:bodyPr/>
        <a:lstStyle/>
        <a:p>
          <a:endParaRPr lang="it-IT"/>
        </a:p>
      </dgm:t>
    </dgm:pt>
    <dgm:pt modelId="{D2FA9952-8D65-4027-9DE7-2D3D322255FB}" type="parTrans" cxnId="{0D99BE36-14C1-49B4-A91E-008A0DE28CC4}">
      <dgm:prSet/>
      <dgm:spPr/>
      <dgm:t>
        <a:bodyPr/>
        <a:lstStyle/>
        <a:p>
          <a:endParaRPr lang="it-IT"/>
        </a:p>
      </dgm:t>
    </dgm:pt>
    <dgm:pt modelId="{953C4874-A688-46E7-A93D-D5C2739E93F0}" type="pres">
      <dgm:prSet presAssocID="{AD0BC68D-95EC-4FA4-82E3-BEB4978FDE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462044E6-F319-4342-A3B8-2454B71BAC5C}" type="pres">
      <dgm:prSet presAssocID="{3E04CCAF-20F6-4482-BE99-4371704BA49E}" presName="root" presStyleCnt="0"/>
      <dgm:spPr/>
    </dgm:pt>
    <dgm:pt modelId="{5F390433-D75E-4289-B882-F09DF23C5063}" type="pres">
      <dgm:prSet presAssocID="{3E04CCAF-20F6-4482-BE99-4371704BA49E}" presName="rootComposite" presStyleCnt="0"/>
      <dgm:spPr/>
    </dgm:pt>
    <dgm:pt modelId="{FE6599F8-B21F-4289-90CE-31D92C0EC843}" type="pres">
      <dgm:prSet presAssocID="{3E04CCAF-20F6-4482-BE99-4371704BA49E}" presName="rootText" presStyleLbl="node1" presStyleIdx="0" presStyleCnt="4" custScaleY="37456" custLinFactNeighborX="7878" custLinFactNeighborY="-99379"/>
      <dgm:spPr/>
      <dgm:t>
        <a:bodyPr/>
        <a:lstStyle/>
        <a:p>
          <a:endParaRPr lang="it-IT"/>
        </a:p>
      </dgm:t>
    </dgm:pt>
    <dgm:pt modelId="{9F07644C-6EFA-4C49-B7F4-7864AC4A547E}" type="pres">
      <dgm:prSet presAssocID="{3E04CCAF-20F6-4482-BE99-4371704BA49E}" presName="rootConnector" presStyleLbl="node1" presStyleIdx="0" presStyleCnt="4"/>
      <dgm:spPr/>
      <dgm:t>
        <a:bodyPr/>
        <a:lstStyle/>
        <a:p>
          <a:endParaRPr lang="it-IT"/>
        </a:p>
      </dgm:t>
    </dgm:pt>
    <dgm:pt modelId="{3D9F8E2C-565C-47D1-A26A-2FE55DE33726}" type="pres">
      <dgm:prSet presAssocID="{3E04CCAF-20F6-4482-BE99-4371704BA49E}" presName="childShape" presStyleCnt="0"/>
      <dgm:spPr/>
    </dgm:pt>
    <dgm:pt modelId="{74D76ABF-ED80-4AA1-AE08-699F573A38DB}" type="pres">
      <dgm:prSet presAssocID="{8BEE6A65-0C82-4FB0-9FD7-07703448AE92}" presName="Name13" presStyleLbl="parChTrans1D2" presStyleIdx="0" presStyleCnt="4"/>
      <dgm:spPr/>
      <dgm:t>
        <a:bodyPr/>
        <a:lstStyle/>
        <a:p>
          <a:endParaRPr lang="it-IT"/>
        </a:p>
      </dgm:t>
    </dgm:pt>
    <dgm:pt modelId="{18BE34AB-D257-481B-A9EB-7DBD8BB694FC}" type="pres">
      <dgm:prSet presAssocID="{42396C2E-478F-406F-AD96-A9A11B2729D2}" presName="childText" presStyleLbl="bgAcc1" presStyleIdx="0" presStyleCnt="4" custScaleX="123007" custLinFactNeighborX="9807" custLinFactNeighborY="-993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151DE84-BCD1-427A-B589-9444E8AA57EA}" type="pres">
      <dgm:prSet presAssocID="{6584ED59-0EE6-434E-9E16-71E9B383441B}" presName="root" presStyleCnt="0"/>
      <dgm:spPr/>
    </dgm:pt>
    <dgm:pt modelId="{163AE38D-FFD8-4475-B952-209FF6AA7368}" type="pres">
      <dgm:prSet presAssocID="{6584ED59-0EE6-434E-9E16-71E9B383441B}" presName="rootComposite" presStyleCnt="0"/>
      <dgm:spPr/>
    </dgm:pt>
    <dgm:pt modelId="{2C9B15FF-6DE4-4D8D-94A5-3B374942A862}" type="pres">
      <dgm:prSet presAssocID="{6584ED59-0EE6-434E-9E16-71E9B383441B}" presName="rootText" presStyleLbl="node1" presStyleIdx="1" presStyleCnt="4" custScaleY="37456" custLinFactY="-135" custLinFactNeighborX="-128" custLinFactNeighborY="-100000"/>
      <dgm:spPr/>
      <dgm:t>
        <a:bodyPr/>
        <a:lstStyle/>
        <a:p>
          <a:endParaRPr lang="it-IT"/>
        </a:p>
      </dgm:t>
    </dgm:pt>
    <dgm:pt modelId="{43715236-315B-4E28-8BE2-4BC2A1655531}" type="pres">
      <dgm:prSet presAssocID="{6584ED59-0EE6-434E-9E16-71E9B383441B}" presName="rootConnector" presStyleLbl="node1" presStyleIdx="1" presStyleCnt="4"/>
      <dgm:spPr/>
      <dgm:t>
        <a:bodyPr/>
        <a:lstStyle/>
        <a:p>
          <a:endParaRPr lang="it-IT"/>
        </a:p>
      </dgm:t>
    </dgm:pt>
    <dgm:pt modelId="{43A06AE7-4FC4-4822-9961-86301D4FB568}" type="pres">
      <dgm:prSet presAssocID="{6584ED59-0EE6-434E-9E16-71E9B383441B}" presName="childShape" presStyleCnt="0"/>
      <dgm:spPr/>
    </dgm:pt>
    <dgm:pt modelId="{08F47BDD-1C45-451A-94D2-806F91C2CECA}" type="pres">
      <dgm:prSet presAssocID="{41FD7188-B69F-4CB2-912E-A8F1567BA06B}" presName="Name13" presStyleLbl="parChTrans1D2" presStyleIdx="1" presStyleCnt="4"/>
      <dgm:spPr/>
      <dgm:t>
        <a:bodyPr/>
        <a:lstStyle/>
        <a:p>
          <a:endParaRPr lang="it-IT"/>
        </a:p>
      </dgm:t>
    </dgm:pt>
    <dgm:pt modelId="{D7A4178B-09A5-4E4E-ADD3-998AE2DF3043}" type="pres">
      <dgm:prSet presAssocID="{4F633A91-525A-4CF0-AC59-2F64A527C4D9}" presName="childText" presStyleLbl="bgAcc1" presStyleIdx="1" presStyleCnt="4" custScaleX="123007" custLinFactY="-135" custLinFactNeighborX="-168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5373DE8-1F91-45F8-B0E5-2054735A4D90}" type="pres">
      <dgm:prSet presAssocID="{3FAF6740-9511-4ED0-AAE8-061C4BBAC80D}" presName="root" presStyleCnt="0"/>
      <dgm:spPr/>
    </dgm:pt>
    <dgm:pt modelId="{0F20BFDE-BD18-41D4-A6D3-B75153B5EBF2}" type="pres">
      <dgm:prSet presAssocID="{3FAF6740-9511-4ED0-AAE8-061C4BBAC80D}" presName="rootComposite" presStyleCnt="0"/>
      <dgm:spPr/>
    </dgm:pt>
    <dgm:pt modelId="{7B7E10C6-29E7-412A-861D-236C384D823C}" type="pres">
      <dgm:prSet presAssocID="{3FAF6740-9511-4ED0-AAE8-061C4BBAC80D}" presName="rootText" presStyleLbl="node1" presStyleIdx="2" presStyleCnt="4" custScaleY="37456" custLinFactY="-135" custLinFactNeighborX="-7816" custLinFactNeighborY="-100000"/>
      <dgm:spPr/>
      <dgm:t>
        <a:bodyPr/>
        <a:lstStyle/>
        <a:p>
          <a:endParaRPr lang="it-IT"/>
        </a:p>
      </dgm:t>
    </dgm:pt>
    <dgm:pt modelId="{2D4D4CCB-879F-4AA7-B6F7-B4459A4E4BD0}" type="pres">
      <dgm:prSet presAssocID="{3FAF6740-9511-4ED0-AAE8-061C4BBAC80D}" presName="rootConnector" presStyleLbl="node1" presStyleIdx="2" presStyleCnt="4"/>
      <dgm:spPr/>
      <dgm:t>
        <a:bodyPr/>
        <a:lstStyle/>
        <a:p>
          <a:endParaRPr lang="it-IT"/>
        </a:p>
      </dgm:t>
    </dgm:pt>
    <dgm:pt modelId="{06519B18-D3F1-46C8-AF7B-0CE4B7B86871}" type="pres">
      <dgm:prSet presAssocID="{3FAF6740-9511-4ED0-AAE8-061C4BBAC80D}" presName="childShape" presStyleCnt="0"/>
      <dgm:spPr/>
    </dgm:pt>
    <dgm:pt modelId="{4778C09C-1EF8-451D-B2A7-F1482166E89B}" type="pres">
      <dgm:prSet presAssocID="{61352348-2729-4FE0-8564-38D1BFF56AC9}" presName="Name13" presStyleLbl="parChTrans1D2" presStyleIdx="2" presStyleCnt="4"/>
      <dgm:spPr/>
      <dgm:t>
        <a:bodyPr/>
        <a:lstStyle/>
        <a:p>
          <a:endParaRPr lang="it-IT"/>
        </a:p>
      </dgm:t>
    </dgm:pt>
    <dgm:pt modelId="{301CFDF2-A7B3-4B66-A424-7F7F068642DD}" type="pres">
      <dgm:prSet presAssocID="{6B25C9B6-5F65-4F5C-9538-F69032F33A22}" presName="childText" presStyleLbl="bgAcc1" presStyleIdx="2" presStyleCnt="4" custScaleX="123007" custLinFactY="-135" custLinFactNeighborX="-9785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591AB-6447-47F0-876E-5344327020E3}" type="pres">
      <dgm:prSet presAssocID="{A97D6EFC-D512-47A1-BAF4-104BAA189B70}" presName="root" presStyleCnt="0"/>
      <dgm:spPr/>
    </dgm:pt>
    <dgm:pt modelId="{7D3EB6A4-126E-492A-A1D8-8B8498AA658A}" type="pres">
      <dgm:prSet presAssocID="{A97D6EFC-D512-47A1-BAF4-104BAA189B70}" presName="rootComposite" presStyleCnt="0"/>
      <dgm:spPr/>
    </dgm:pt>
    <dgm:pt modelId="{F95A3BFB-0DDE-4AFE-AF6F-42759F392C1E}" type="pres">
      <dgm:prSet presAssocID="{A97D6EFC-D512-47A1-BAF4-104BAA189B70}" presName="rootText" presStyleLbl="node1" presStyleIdx="3" presStyleCnt="4" custScaleY="37456" custLinFactY="-135" custLinFactNeighborX="-15257" custLinFactNeighborY="-100000"/>
      <dgm:spPr/>
      <dgm:t>
        <a:bodyPr/>
        <a:lstStyle/>
        <a:p>
          <a:endParaRPr lang="it-IT"/>
        </a:p>
      </dgm:t>
    </dgm:pt>
    <dgm:pt modelId="{2CEC4CFD-8133-4D44-BE1E-177B3C9444E6}" type="pres">
      <dgm:prSet presAssocID="{A97D6EFC-D512-47A1-BAF4-104BAA189B70}" presName="rootConnector" presStyleLbl="node1" presStyleIdx="3" presStyleCnt="4"/>
      <dgm:spPr/>
      <dgm:t>
        <a:bodyPr/>
        <a:lstStyle/>
        <a:p>
          <a:endParaRPr lang="it-IT"/>
        </a:p>
      </dgm:t>
    </dgm:pt>
    <dgm:pt modelId="{F5BB9480-7CFC-47BC-B028-155E29CC6470}" type="pres">
      <dgm:prSet presAssocID="{A97D6EFC-D512-47A1-BAF4-104BAA189B70}" presName="childShape" presStyleCnt="0"/>
      <dgm:spPr/>
    </dgm:pt>
    <dgm:pt modelId="{8D32D399-7687-4648-9CD4-D0BC2CED6DD2}" type="pres">
      <dgm:prSet presAssocID="{88B8F2E5-D60F-4461-9C9D-FC6A1C0988D3}" presName="Name13" presStyleLbl="parChTrans1D2" presStyleIdx="3" presStyleCnt="4"/>
      <dgm:spPr/>
      <dgm:t>
        <a:bodyPr/>
        <a:lstStyle/>
        <a:p>
          <a:endParaRPr lang="it-IT"/>
        </a:p>
      </dgm:t>
    </dgm:pt>
    <dgm:pt modelId="{A71A3BF4-21AD-4A1C-BFD7-415674F1B038}" type="pres">
      <dgm:prSet presAssocID="{C9C1B18E-DE21-4EB5-8D69-56C16B744500}" presName="childText" presStyleLbl="bgAcc1" presStyleIdx="3" presStyleCnt="4" custScaleX="123007" custLinFactY="-135" custLinFactNeighborX="-19063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2C0844-4102-4796-B1DA-810B5AB93E9A}" type="presOf" srcId="{8BEE6A65-0C82-4FB0-9FD7-07703448AE92}" destId="{74D76ABF-ED80-4AA1-AE08-699F573A38DB}" srcOrd="0" destOrd="0" presId="urn:microsoft.com/office/officeart/2005/8/layout/hierarchy3"/>
    <dgm:cxn modelId="{2336D160-C648-49EC-9180-D11174B3BAF1}" type="presOf" srcId="{61352348-2729-4FE0-8564-38D1BFF56AC9}" destId="{4778C09C-1EF8-451D-B2A7-F1482166E89B}" srcOrd="0" destOrd="0" presId="urn:microsoft.com/office/officeart/2005/8/layout/hierarchy3"/>
    <dgm:cxn modelId="{A7FA72E6-475E-4705-8B03-F04BC7CB9B1F}" type="presOf" srcId="{3FAF6740-9511-4ED0-AAE8-061C4BBAC80D}" destId="{7B7E10C6-29E7-412A-861D-236C384D823C}" srcOrd="0" destOrd="0" presId="urn:microsoft.com/office/officeart/2005/8/layout/hierarchy3"/>
    <dgm:cxn modelId="{4FF58EC1-E97A-49AC-ACF2-8D857E5218F7}" srcId="{6584ED59-0EE6-434E-9E16-71E9B383441B}" destId="{4F633A91-525A-4CF0-AC59-2F64A527C4D9}" srcOrd="0" destOrd="0" parTransId="{41FD7188-B69F-4CB2-912E-A8F1567BA06B}" sibTransId="{F447BF94-D19F-4006-8CCA-D3E0109F431B}"/>
    <dgm:cxn modelId="{D3C4F54F-0DEC-4581-BEB4-5522B01F9C83}" srcId="{3FAF6740-9511-4ED0-AAE8-061C4BBAC80D}" destId="{6B25C9B6-5F65-4F5C-9538-F69032F33A22}" srcOrd="0" destOrd="0" parTransId="{61352348-2729-4FE0-8564-38D1BFF56AC9}" sibTransId="{6F0086A4-1EBD-4C5B-8F2E-052997B7387E}"/>
    <dgm:cxn modelId="{A23E8307-4CBA-4A4C-BF4C-B1AE59C699F9}" type="presOf" srcId="{4F633A91-525A-4CF0-AC59-2F64A527C4D9}" destId="{D7A4178B-09A5-4E4E-ADD3-998AE2DF3043}" srcOrd="0" destOrd="0" presId="urn:microsoft.com/office/officeart/2005/8/layout/hierarchy3"/>
    <dgm:cxn modelId="{32438B25-172D-49A1-B491-3816728C4207}" srcId="{AD0BC68D-95EC-4FA4-82E3-BEB4978FDE6B}" destId="{A97D6EFC-D512-47A1-BAF4-104BAA189B70}" srcOrd="3" destOrd="0" parTransId="{38C382E4-C00A-4AA7-9CDE-83DF2A5FCC77}" sibTransId="{11DCA250-FA65-45C9-9879-FCD88F3B4110}"/>
    <dgm:cxn modelId="{0D99BE36-14C1-49B4-A91E-008A0DE28CC4}" srcId="{AD0BC68D-95EC-4FA4-82E3-BEB4978FDE6B}" destId="{3E04CCAF-20F6-4482-BE99-4371704BA49E}" srcOrd="0" destOrd="0" parTransId="{D2FA9952-8D65-4027-9DE7-2D3D322255FB}" sibTransId="{FF5D437E-1EFB-47D5-B28E-485E0B1642AD}"/>
    <dgm:cxn modelId="{7663CB55-1CDF-4144-B818-24FFF2B5E109}" type="presOf" srcId="{3FAF6740-9511-4ED0-AAE8-061C4BBAC80D}" destId="{2D4D4CCB-879F-4AA7-B6F7-B4459A4E4BD0}" srcOrd="1" destOrd="0" presId="urn:microsoft.com/office/officeart/2005/8/layout/hierarchy3"/>
    <dgm:cxn modelId="{4059E9A0-484A-414E-B848-2EF87924025C}" type="presOf" srcId="{42396C2E-478F-406F-AD96-A9A11B2729D2}" destId="{18BE34AB-D257-481B-A9EB-7DBD8BB694FC}" srcOrd="0" destOrd="0" presId="urn:microsoft.com/office/officeart/2005/8/layout/hierarchy3"/>
    <dgm:cxn modelId="{803D1F97-8A49-4E65-81C0-09B87E1738B6}" srcId="{3E04CCAF-20F6-4482-BE99-4371704BA49E}" destId="{42396C2E-478F-406F-AD96-A9A11B2729D2}" srcOrd="0" destOrd="0" parTransId="{8BEE6A65-0C82-4FB0-9FD7-07703448AE92}" sibTransId="{13FF042E-93A1-47C1-9F7A-A5FAF5E6F312}"/>
    <dgm:cxn modelId="{91CD74CF-1A89-41B9-BD2C-C22F9ED8E922}" type="presOf" srcId="{C9C1B18E-DE21-4EB5-8D69-56C16B744500}" destId="{A71A3BF4-21AD-4A1C-BFD7-415674F1B038}" srcOrd="0" destOrd="0" presId="urn:microsoft.com/office/officeart/2005/8/layout/hierarchy3"/>
    <dgm:cxn modelId="{CB7B6918-365B-4D3E-9B0C-E6588CCB5E4F}" type="presOf" srcId="{6B25C9B6-5F65-4F5C-9538-F69032F33A22}" destId="{301CFDF2-A7B3-4B66-A424-7F7F068642DD}" srcOrd="0" destOrd="0" presId="urn:microsoft.com/office/officeart/2005/8/layout/hierarchy3"/>
    <dgm:cxn modelId="{F76E4C76-45A6-4669-ACDD-A36879C7BF2F}" type="presOf" srcId="{3E04CCAF-20F6-4482-BE99-4371704BA49E}" destId="{FE6599F8-B21F-4289-90CE-31D92C0EC843}" srcOrd="0" destOrd="0" presId="urn:microsoft.com/office/officeart/2005/8/layout/hierarchy3"/>
    <dgm:cxn modelId="{9062A8E9-EAEC-4AB1-8A7E-429A3B03E7A8}" type="presOf" srcId="{3E04CCAF-20F6-4482-BE99-4371704BA49E}" destId="{9F07644C-6EFA-4C49-B7F4-7864AC4A547E}" srcOrd="1" destOrd="0" presId="urn:microsoft.com/office/officeart/2005/8/layout/hierarchy3"/>
    <dgm:cxn modelId="{355BDA3F-A55A-41BB-9910-A0A2F4AE5FE0}" type="presOf" srcId="{88B8F2E5-D60F-4461-9C9D-FC6A1C0988D3}" destId="{8D32D399-7687-4648-9CD4-D0BC2CED6DD2}" srcOrd="0" destOrd="0" presId="urn:microsoft.com/office/officeart/2005/8/layout/hierarchy3"/>
    <dgm:cxn modelId="{0EF740F2-F15F-4455-BF4D-71701579E861}" srcId="{A97D6EFC-D512-47A1-BAF4-104BAA189B70}" destId="{C9C1B18E-DE21-4EB5-8D69-56C16B744500}" srcOrd="0" destOrd="0" parTransId="{88B8F2E5-D60F-4461-9C9D-FC6A1C0988D3}" sibTransId="{E38393DA-475A-40BD-80BA-2C477ED85853}"/>
    <dgm:cxn modelId="{0E308E3C-9B08-4604-BBE6-F249E947FF1D}" type="presOf" srcId="{6584ED59-0EE6-434E-9E16-71E9B383441B}" destId="{2C9B15FF-6DE4-4D8D-94A5-3B374942A862}" srcOrd="0" destOrd="0" presId="urn:microsoft.com/office/officeart/2005/8/layout/hierarchy3"/>
    <dgm:cxn modelId="{86CC23E7-7BA1-45D7-940E-BDE0CBD61535}" type="presOf" srcId="{AD0BC68D-95EC-4FA4-82E3-BEB4978FDE6B}" destId="{953C4874-A688-46E7-A93D-D5C2739E93F0}" srcOrd="0" destOrd="0" presId="urn:microsoft.com/office/officeart/2005/8/layout/hierarchy3"/>
    <dgm:cxn modelId="{106BFB19-7C3B-4AC8-84D7-43F26D7C11DA}" srcId="{AD0BC68D-95EC-4FA4-82E3-BEB4978FDE6B}" destId="{3FAF6740-9511-4ED0-AAE8-061C4BBAC80D}" srcOrd="2" destOrd="0" parTransId="{9F9F767D-597F-48D2-97B9-EE58A75D5B18}" sibTransId="{33F286D7-0393-4BCF-8CE9-A2FB03B2F56F}"/>
    <dgm:cxn modelId="{3868AB70-D372-4724-9965-46DFBFF05A05}" type="presOf" srcId="{6584ED59-0EE6-434E-9E16-71E9B383441B}" destId="{43715236-315B-4E28-8BE2-4BC2A1655531}" srcOrd="1" destOrd="0" presId="urn:microsoft.com/office/officeart/2005/8/layout/hierarchy3"/>
    <dgm:cxn modelId="{54FF3402-3313-4FBC-A227-94CB81BE1C7D}" type="presOf" srcId="{A97D6EFC-D512-47A1-BAF4-104BAA189B70}" destId="{F95A3BFB-0DDE-4AFE-AF6F-42759F392C1E}" srcOrd="0" destOrd="0" presId="urn:microsoft.com/office/officeart/2005/8/layout/hierarchy3"/>
    <dgm:cxn modelId="{9F1BEB11-BC28-40C3-8145-B44081BE25B8}" type="presOf" srcId="{A97D6EFC-D512-47A1-BAF4-104BAA189B70}" destId="{2CEC4CFD-8133-4D44-BE1E-177B3C9444E6}" srcOrd="1" destOrd="0" presId="urn:microsoft.com/office/officeart/2005/8/layout/hierarchy3"/>
    <dgm:cxn modelId="{5C8C3717-C8F0-4AF3-9FF7-5FCC367CC007}" type="presOf" srcId="{41FD7188-B69F-4CB2-912E-A8F1567BA06B}" destId="{08F47BDD-1C45-451A-94D2-806F91C2CECA}" srcOrd="0" destOrd="0" presId="urn:microsoft.com/office/officeart/2005/8/layout/hierarchy3"/>
    <dgm:cxn modelId="{6EB07102-7CAB-49DA-AFE4-ACEBEA1CF487}" srcId="{AD0BC68D-95EC-4FA4-82E3-BEB4978FDE6B}" destId="{6584ED59-0EE6-434E-9E16-71E9B383441B}" srcOrd="1" destOrd="0" parTransId="{0A6882D1-8BF4-4837-9BA8-39323E764812}" sibTransId="{8CA820C1-1F00-430B-B243-0D1E1323AA4B}"/>
    <dgm:cxn modelId="{79B30194-6A88-4AB4-946F-7AF6124BDDFE}" type="presParOf" srcId="{953C4874-A688-46E7-A93D-D5C2739E93F0}" destId="{462044E6-F319-4342-A3B8-2454B71BAC5C}" srcOrd="0" destOrd="0" presId="urn:microsoft.com/office/officeart/2005/8/layout/hierarchy3"/>
    <dgm:cxn modelId="{EEB46507-5536-43E1-AC91-30C8D38DEA74}" type="presParOf" srcId="{462044E6-F319-4342-A3B8-2454B71BAC5C}" destId="{5F390433-D75E-4289-B882-F09DF23C5063}" srcOrd="0" destOrd="0" presId="urn:microsoft.com/office/officeart/2005/8/layout/hierarchy3"/>
    <dgm:cxn modelId="{75ADC259-BA31-419F-B913-66B0D119AE00}" type="presParOf" srcId="{5F390433-D75E-4289-B882-F09DF23C5063}" destId="{FE6599F8-B21F-4289-90CE-31D92C0EC843}" srcOrd="0" destOrd="0" presId="urn:microsoft.com/office/officeart/2005/8/layout/hierarchy3"/>
    <dgm:cxn modelId="{3522DF5E-74EA-46F9-A1BE-45CAD50DD5A0}" type="presParOf" srcId="{5F390433-D75E-4289-B882-F09DF23C5063}" destId="{9F07644C-6EFA-4C49-B7F4-7864AC4A547E}" srcOrd="1" destOrd="0" presId="urn:microsoft.com/office/officeart/2005/8/layout/hierarchy3"/>
    <dgm:cxn modelId="{E0419480-F03F-4BD9-920B-02460087AD5A}" type="presParOf" srcId="{462044E6-F319-4342-A3B8-2454B71BAC5C}" destId="{3D9F8E2C-565C-47D1-A26A-2FE55DE33726}" srcOrd="1" destOrd="0" presId="urn:microsoft.com/office/officeart/2005/8/layout/hierarchy3"/>
    <dgm:cxn modelId="{2688EF6B-4D91-4425-B5A8-1279548AC9D9}" type="presParOf" srcId="{3D9F8E2C-565C-47D1-A26A-2FE55DE33726}" destId="{74D76ABF-ED80-4AA1-AE08-699F573A38DB}" srcOrd="0" destOrd="0" presId="urn:microsoft.com/office/officeart/2005/8/layout/hierarchy3"/>
    <dgm:cxn modelId="{21A62FD6-C3B9-4718-B9B1-6770F8D253D0}" type="presParOf" srcId="{3D9F8E2C-565C-47D1-A26A-2FE55DE33726}" destId="{18BE34AB-D257-481B-A9EB-7DBD8BB694FC}" srcOrd="1" destOrd="0" presId="urn:microsoft.com/office/officeart/2005/8/layout/hierarchy3"/>
    <dgm:cxn modelId="{86B44A6C-1B76-4E6B-AA9F-CBA1AEAB1DB2}" type="presParOf" srcId="{953C4874-A688-46E7-A93D-D5C2739E93F0}" destId="{7151DE84-BCD1-427A-B589-9444E8AA57EA}" srcOrd="1" destOrd="0" presId="urn:microsoft.com/office/officeart/2005/8/layout/hierarchy3"/>
    <dgm:cxn modelId="{0B734C5A-DA05-428F-8527-A628515BCD6B}" type="presParOf" srcId="{7151DE84-BCD1-427A-B589-9444E8AA57EA}" destId="{163AE38D-FFD8-4475-B952-209FF6AA7368}" srcOrd="0" destOrd="0" presId="urn:microsoft.com/office/officeart/2005/8/layout/hierarchy3"/>
    <dgm:cxn modelId="{F8BC96FB-6C31-4594-88B9-DDD0A83A6D22}" type="presParOf" srcId="{163AE38D-FFD8-4475-B952-209FF6AA7368}" destId="{2C9B15FF-6DE4-4D8D-94A5-3B374942A862}" srcOrd="0" destOrd="0" presId="urn:microsoft.com/office/officeart/2005/8/layout/hierarchy3"/>
    <dgm:cxn modelId="{43AD896E-D6C2-4308-9188-F6D9923CB8BF}" type="presParOf" srcId="{163AE38D-FFD8-4475-B952-209FF6AA7368}" destId="{43715236-315B-4E28-8BE2-4BC2A1655531}" srcOrd="1" destOrd="0" presId="urn:microsoft.com/office/officeart/2005/8/layout/hierarchy3"/>
    <dgm:cxn modelId="{E62AC871-1614-45CF-8186-FA2F70E06C86}" type="presParOf" srcId="{7151DE84-BCD1-427A-B589-9444E8AA57EA}" destId="{43A06AE7-4FC4-4822-9961-86301D4FB568}" srcOrd="1" destOrd="0" presId="urn:microsoft.com/office/officeart/2005/8/layout/hierarchy3"/>
    <dgm:cxn modelId="{8F77DD31-3C7F-42D9-BD08-0DE32FBEC1E2}" type="presParOf" srcId="{43A06AE7-4FC4-4822-9961-86301D4FB568}" destId="{08F47BDD-1C45-451A-94D2-806F91C2CECA}" srcOrd="0" destOrd="0" presId="urn:microsoft.com/office/officeart/2005/8/layout/hierarchy3"/>
    <dgm:cxn modelId="{99ECD664-0937-4E10-8A10-DF8D410A10B3}" type="presParOf" srcId="{43A06AE7-4FC4-4822-9961-86301D4FB568}" destId="{D7A4178B-09A5-4E4E-ADD3-998AE2DF3043}" srcOrd="1" destOrd="0" presId="urn:microsoft.com/office/officeart/2005/8/layout/hierarchy3"/>
    <dgm:cxn modelId="{17246766-C4B4-4E1D-B374-F7555A239E73}" type="presParOf" srcId="{953C4874-A688-46E7-A93D-D5C2739E93F0}" destId="{C5373DE8-1F91-45F8-B0E5-2054735A4D90}" srcOrd="2" destOrd="0" presId="urn:microsoft.com/office/officeart/2005/8/layout/hierarchy3"/>
    <dgm:cxn modelId="{1ED036B7-43BF-4715-A0C9-6F0B1D79669F}" type="presParOf" srcId="{C5373DE8-1F91-45F8-B0E5-2054735A4D90}" destId="{0F20BFDE-BD18-41D4-A6D3-B75153B5EBF2}" srcOrd="0" destOrd="0" presId="urn:microsoft.com/office/officeart/2005/8/layout/hierarchy3"/>
    <dgm:cxn modelId="{19960907-BE15-4701-A913-90ABCB564A07}" type="presParOf" srcId="{0F20BFDE-BD18-41D4-A6D3-B75153B5EBF2}" destId="{7B7E10C6-29E7-412A-861D-236C384D823C}" srcOrd="0" destOrd="0" presId="urn:microsoft.com/office/officeart/2005/8/layout/hierarchy3"/>
    <dgm:cxn modelId="{B3668CA2-3E02-42D2-BEF7-ED4DAF1E0EB6}" type="presParOf" srcId="{0F20BFDE-BD18-41D4-A6D3-B75153B5EBF2}" destId="{2D4D4CCB-879F-4AA7-B6F7-B4459A4E4BD0}" srcOrd="1" destOrd="0" presId="urn:microsoft.com/office/officeart/2005/8/layout/hierarchy3"/>
    <dgm:cxn modelId="{E6526315-D38F-49D9-981F-711F5CE95759}" type="presParOf" srcId="{C5373DE8-1F91-45F8-B0E5-2054735A4D90}" destId="{06519B18-D3F1-46C8-AF7B-0CE4B7B86871}" srcOrd="1" destOrd="0" presId="urn:microsoft.com/office/officeart/2005/8/layout/hierarchy3"/>
    <dgm:cxn modelId="{6F5D001B-4CA7-45C9-B736-6B737AE938E1}" type="presParOf" srcId="{06519B18-D3F1-46C8-AF7B-0CE4B7B86871}" destId="{4778C09C-1EF8-451D-B2A7-F1482166E89B}" srcOrd="0" destOrd="0" presId="urn:microsoft.com/office/officeart/2005/8/layout/hierarchy3"/>
    <dgm:cxn modelId="{B89F0250-1255-495D-8BE6-56B982795870}" type="presParOf" srcId="{06519B18-D3F1-46C8-AF7B-0CE4B7B86871}" destId="{301CFDF2-A7B3-4B66-A424-7F7F068642DD}" srcOrd="1" destOrd="0" presId="urn:microsoft.com/office/officeart/2005/8/layout/hierarchy3"/>
    <dgm:cxn modelId="{008D91F5-FB18-4D17-805F-B843616D31C7}" type="presParOf" srcId="{953C4874-A688-46E7-A93D-D5C2739E93F0}" destId="{329591AB-6447-47F0-876E-5344327020E3}" srcOrd="3" destOrd="0" presId="urn:microsoft.com/office/officeart/2005/8/layout/hierarchy3"/>
    <dgm:cxn modelId="{51C0077D-B85C-4C4F-84E0-6112A6C4B5E3}" type="presParOf" srcId="{329591AB-6447-47F0-876E-5344327020E3}" destId="{7D3EB6A4-126E-492A-A1D8-8B8498AA658A}" srcOrd="0" destOrd="0" presId="urn:microsoft.com/office/officeart/2005/8/layout/hierarchy3"/>
    <dgm:cxn modelId="{E40509FD-CAA5-4ED3-B5DE-00459A2439AB}" type="presParOf" srcId="{7D3EB6A4-126E-492A-A1D8-8B8498AA658A}" destId="{F95A3BFB-0DDE-4AFE-AF6F-42759F392C1E}" srcOrd="0" destOrd="0" presId="urn:microsoft.com/office/officeart/2005/8/layout/hierarchy3"/>
    <dgm:cxn modelId="{07723D24-902F-4D8D-A7E4-B013ED276C35}" type="presParOf" srcId="{7D3EB6A4-126E-492A-A1D8-8B8498AA658A}" destId="{2CEC4CFD-8133-4D44-BE1E-177B3C9444E6}" srcOrd="1" destOrd="0" presId="urn:microsoft.com/office/officeart/2005/8/layout/hierarchy3"/>
    <dgm:cxn modelId="{12937FD9-DFB4-4355-9DA6-10637747721F}" type="presParOf" srcId="{329591AB-6447-47F0-876E-5344327020E3}" destId="{F5BB9480-7CFC-47BC-B028-155E29CC6470}" srcOrd="1" destOrd="0" presId="urn:microsoft.com/office/officeart/2005/8/layout/hierarchy3"/>
    <dgm:cxn modelId="{72F87527-84C8-4C44-BC93-0D29E0BAC372}" type="presParOf" srcId="{F5BB9480-7CFC-47BC-B028-155E29CC6470}" destId="{8D32D399-7687-4648-9CD4-D0BC2CED6DD2}" srcOrd="0" destOrd="0" presId="urn:microsoft.com/office/officeart/2005/8/layout/hierarchy3"/>
    <dgm:cxn modelId="{90601289-06FE-4F59-AA45-606BA2052E8E}" type="presParOf" srcId="{F5BB9480-7CFC-47BC-B028-155E29CC6470}" destId="{A71A3BF4-21AD-4A1C-BFD7-415674F1B038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14FE6-B578-48FF-AC52-A1AA6E662504}">
      <dsp:nvSpPr>
        <dsp:cNvPr id="0" name=""/>
        <dsp:cNvSpPr/>
      </dsp:nvSpPr>
      <dsp:spPr>
        <a:xfrm>
          <a:off x="1720246" y="0"/>
          <a:ext cx="3603968" cy="1205581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400" kern="1200" dirty="0" smtClean="0"/>
            <a:t>        - Learning</a:t>
          </a:r>
          <a:endParaRPr lang="it-IT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400" kern="1200" dirty="0" smtClean="0"/>
            <a:t>     - </a:t>
          </a:r>
          <a:r>
            <a:rPr lang="it-IT" sz="3400" kern="1200" dirty="0" err="1" smtClean="0"/>
            <a:t>Recall</a:t>
          </a:r>
          <a:endParaRPr lang="it-IT" sz="3400" kern="1200" dirty="0"/>
        </a:p>
      </dsp:txBody>
      <dsp:txXfrm>
        <a:off x="1779098" y="58852"/>
        <a:ext cx="3486264" cy="1087877"/>
      </dsp:txXfrm>
    </dsp:sp>
    <dsp:sp modelId="{128F1594-B670-4887-BF7A-595803BBBE8A}">
      <dsp:nvSpPr>
        <dsp:cNvPr id="0" name=""/>
        <dsp:cNvSpPr/>
      </dsp:nvSpPr>
      <dsp:spPr>
        <a:xfrm flipH="1">
          <a:off x="0" y="0"/>
          <a:ext cx="2402645" cy="1205581"/>
        </a:xfrm>
        <a:prstGeom prst="ellipse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700" kern="1200" dirty="0" smtClean="0">
              <a:solidFill>
                <a:schemeClr val="tx1"/>
              </a:solidFill>
            </a:rPr>
            <a:t>Fasi</a:t>
          </a:r>
          <a:endParaRPr lang="it-IT" sz="4700" kern="1200" dirty="0">
            <a:solidFill>
              <a:schemeClr val="tx1"/>
            </a:solidFill>
          </a:endParaRPr>
        </a:p>
      </dsp:txBody>
      <dsp:txXfrm>
        <a:off x="351859" y="176553"/>
        <a:ext cx="1698927" cy="8524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A538-97E1-4935-BBF1-31FE22F6AE4A}">
      <dsp:nvSpPr>
        <dsp:cNvPr id="0" name=""/>
        <dsp:cNvSpPr/>
      </dsp:nvSpPr>
      <dsp:spPr>
        <a:xfrm>
          <a:off x="3051031" y="1098511"/>
          <a:ext cx="1673698" cy="801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36"/>
              </a:lnTo>
              <a:lnTo>
                <a:pt x="1673698" y="495436"/>
              </a:lnTo>
              <a:lnTo>
                <a:pt x="1673698" y="801071"/>
              </a:lnTo>
            </a:path>
          </a:pathLst>
        </a:cu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DDA1E-8CAA-40AA-8343-B7B7A1234BBE}">
      <dsp:nvSpPr>
        <dsp:cNvPr id="0" name=""/>
        <dsp:cNvSpPr/>
      </dsp:nvSpPr>
      <dsp:spPr>
        <a:xfrm>
          <a:off x="1330579" y="1098511"/>
          <a:ext cx="1720451" cy="801071"/>
        </a:xfrm>
        <a:custGeom>
          <a:avLst/>
          <a:gdLst/>
          <a:ahLst/>
          <a:cxnLst/>
          <a:rect l="0" t="0" r="0" b="0"/>
          <a:pathLst>
            <a:path>
              <a:moveTo>
                <a:pt x="1720451" y="0"/>
              </a:moveTo>
              <a:lnTo>
                <a:pt x="1720451" y="495436"/>
              </a:lnTo>
              <a:lnTo>
                <a:pt x="0" y="495436"/>
              </a:lnTo>
              <a:lnTo>
                <a:pt x="0" y="801071"/>
              </a:lnTo>
            </a:path>
          </a:pathLst>
        </a:cu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74BCE-8944-4C8A-BBFF-84BA5ADE5173}">
      <dsp:nvSpPr>
        <dsp:cNvPr id="0" name=""/>
        <dsp:cNvSpPr/>
      </dsp:nvSpPr>
      <dsp:spPr>
        <a:xfrm flipV="1">
          <a:off x="1786085" y="646686"/>
          <a:ext cx="2529890" cy="45182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84837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/>
        </a:p>
      </dsp:txBody>
      <dsp:txXfrm rot="10800000">
        <a:off x="1786085" y="646686"/>
        <a:ext cx="2529890" cy="451824"/>
      </dsp:txXfrm>
    </dsp:sp>
    <dsp:sp modelId="{7FBDE109-EBBB-49F9-8120-A790AEB77B54}">
      <dsp:nvSpPr>
        <dsp:cNvPr id="0" name=""/>
        <dsp:cNvSpPr/>
      </dsp:nvSpPr>
      <dsp:spPr>
        <a:xfrm>
          <a:off x="1920982" y="832488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Efficienza</a:t>
          </a:r>
          <a:endParaRPr lang="it-IT" sz="2800" kern="1200" dirty="0"/>
        </a:p>
      </dsp:txBody>
      <dsp:txXfrm>
        <a:off x="1920982" y="832488"/>
        <a:ext cx="2276901" cy="436621"/>
      </dsp:txXfrm>
    </dsp:sp>
    <dsp:sp modelId="{5E8D8E12-409D-411E-A269-840B59E9FB5E}">
      <dsp:nvSpPr>
        <dsp:cNvPr id="0" name=""/>
        <dsp:cNvSpPr/>
      </dsp:nvSpPr>
      <dsp:spPr>
        <a:xfrm>
          <a:off x="65634" y="1899582"/>
          <a:ext cx="2529890" cy="1501066"/>
        </a:xfrm>
        <a:prstGeom prst="roundRect">
          <a:avLst/>
        </a:pr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8483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400" kern="1200" dirty="0" smtClean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</a:rPr>
            <a:t>Collezioni di esempi dal quale la rete attinge </a:t>
          </a:r>
          <a:endParaRPr lang="it-IT" sz="2000" kern="1200" dirty="0">
            <a:solidFill>
              <a:schemeClr val="tx1"/>
            </a:solidFill>
          </a:endParaRPr>
        </a:p>
      </dsp:txBody>
      <dsp:txXfrm>
        <a:off x="138910" y="1972858"/>
        <a:ext cx="2383338" cy="1354514"/>
      </dsp:txXfrm>
    </dsp:sp>
    <dsp:sp modelId="{F48042E7-5368-4365-BC30-5B6EFF393EF7}">
      <dsp:nvSpPr>
        <dsp:cNvPr id="0" name=""/>
        <dsp:cNvSpPr/>
      </dsp:nvSpPr>
      <dsp:spPr>
        <a:xfrm>
          <a:off x="6508" y="1812733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Training set</a:t>
          </a:r>
          <a:endParaRPr lang="it-IT" sz="2800" kern="1200" dirty="0"/>
        </a:p>
      </dsp:txBody>
      <dsp:txXfrm>
        <a:off x="6508" y="1812733"/>
        <a:ext cx="2276901" cy="436621"/>
      </dsp:txXfrm>
    </dsp:sp>
    <dsp:sp modelId="{C595B9A9-611B-465C-BC36-0179D706DF70}">
      <dsp:nvSpPr>
        <dsp:cNvPr id="0" name=""/>
        <dsp:cNvSpPr/>
      </dsp:nvSpPr>
      <dsp:spPr>
        <a:xfrm>
          <a:off x="3459784" y="1899582"/>
          <a:ext cx="2529890" cy="1501066"/>
        </a:xfrm>
        <a:prstGeom prst="roundRect">
          <a:avLst/>
        </a:pr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84837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</a:rPr>
            <a:t>Procedimento che preleva informazioni e fissa parametri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 dirty="0"/>
        </a:p>
      </dsp:txBody>
      <dsp:txXfrm>
        <a:off x="3533060" y="1972858"/>
        <a:ext cx="2383338" cy="1354514"/>
      </dsp:txXfrm>
    </dsp:sp>
    <dsp:sp modelId="{4365402E-CD75-4D52-87DE-E9346A5AFDAA}">
      <dsp:nvSpPr>
        <dsp:cNvPr id="0" name=""/>
        <dsp:cNvSpPr/>
      </dsp:nvSpPr>
      <dsp:spPr>
        <a:xfrm>
          <a:off x="3400658" y="1812733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Algoritmo</a:t>
          </a:r>
          <a:endParaRPr lang="it-IT" sz="2800" kern="1200" dirty="0"/>
        </a:p>
      </dsp:txBody>
      <dsp:txXfrm>
        <a:off x="3400658" y="1812733"/>
        <a:ext cx="2276901" cy="436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2AEB-9013-40E1-9002-8FA4253EB8DE}">
      <dsp:nvSpPr>
        <dsp:cNvPr id="0" name=""/>
        <dsp:cNvSpPr/>
      </dsp:nvSpPr>
      <dsp:spPr>
        <a:xfrm>
          <a:off x="0" y="468345"/>
          <a:ext cx="6186985" cy="645610"/>
        </a:xfrm>
        <a:prstGeom prst="notchedRightArrow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BF7A6-1A23-411D-AD9D-677409534DFF}">
      <dsp:nvSpPr>
        <dsp:cNvPr id="0" name=""/>
        <dsp:cNvSpPr/>
      </dsp:nvSpPr>
      <dsp:spPr>
        <a:xfrm>
          <a:off x="0" y="68944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Neurone di input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0" y="68944"/>
        <a:ext cx="1794467" cy="645610"/>
      </dsp:txXfrm>
    </dsp:sp>
    <dsp:sp modelId="{E2D595AE-B100-49F0-93A3-EE414082FB2D}">
      <dsp:nvSpPr>
        <dsp:cNvPr id="0" name=""/>
        <dsp:cNvSpPr/>
      </dsp:nvSpPr>
      <dsp:spPr>
        <a:xfrm>
          <a:off x="819251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BE5A2-5000-418F-9C45-D1A3C695D8E3}">
      <dsp:nvSpPr>
        <dsp:cNvPr id="0" name=""/>
        <dsp:cNvSpPr/>
      </dsp:nvSpPr>
      <dsp:spPr>
        <a:xfrm>
          <a:off x="1886909" y="872878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Computazione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1886909" y="872878"/>
        <a:ext cx="1794467" cy="645610"/>
      </dsp:txXfrm>
    </dsp:sp>
    <dsp:sp modelId="{DFE78C18-42F4-4262-9BFC-2B22A18C5BE6}">
      <dsp:nvSpPr>
        <dsp:cNvPr id="0" name=""/>
        <dsp:cNvSpPr/>
      </dsp:nvSpPr>
      <dsp:spPr>
        <a:xfrm>
          <a:off x="2703441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FB264-2CEC-4F54-84DD-B1F1F743C8BE}">
      <dsp:nvSpPr>
        <dsp:cNvPr id="0" name=""/>
        <dsp:cNvSpPr/>
      </dsp:nvSpPr>
      <dsp:spPr>
        <a:xfrm>
          <a:off x="3763832" y="74626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Neurone di output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3763832" y="74626"/>
        <a:ext cx="1794467" cy="645610"/>
      </dsp:txXfrm>
    </dsp:sp>
    <dsp:sp modelId="{912CDCF0-7B4A-4789-A266-3F7406BF7D65}">
      <dsp:nvSpPr>
        <dsp:cNvPr id="0" name=""/>
        <dsp:cNvSpPr/>
      </dsp:nvSpPr>
      <dsp:spPr>
        <a:xfrm>
          <a:off x="4587632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79E0B-DFAE-443A-9BC4-8BDC0FFA388B}">
      <dsp:nvSpPr>
        <dsp:cNvPr id="0" name=""/>
        <dsp:cNvSpPr/>
      </dsp:nvSpPr>
      <dsp:spPr>
        <a:xfrm>
          <a:off x="2785365" y="327949"/>
          <a:ext cx="1856409" cy="261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844"/>
              </a:lnTo>
              <a:lnTo>
                <a:pt x="1856409" y="130844"/>
              </a:lnTo>
              <a:lnTo>
                <a:pt x="1856409" y="26168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FC89F-0453-4E90-BD2C-EE05BFD68A83}">
      <dsp:nvSpPr>
        <dsp:cNvPr id="0" name=""/>
        <dsp:cNvSpPr/>
      </dsp:nvSpPr>
      <dsp:spPr>
        <a:xfrm>
          <a:off x="2739645" y="327949"/>
          <a:ext cx="91440" cy="261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68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28CDA-8425-446C-87FA-20EB7AB60EC6}">
      <dsp:nvSpPr>
        <dsp:cNvPr id="0" name=""/>
        <dsp:cNvSpPr/>
      </dsp:nvSpPr>
      <dsp:spPr>
        <a:xfrm>
          <a:off x="928955" y="327949"/>
          <a:ext cx="1856409" cy="261688"/>
        </a:xfrm>
        <a:custGeom>
          <a:avLst/>
          <a:gdLst/>
          <a:ahLst/>
          <a:cxnLst/>
          <a:rect l="0" t="0" r="0" b="0"/>
          <a:pathLst>
            <a:path>
              <a:moveTo>
                <a:pt x="1856409" y="0"/>
              </a:moveTo>
              <a:lnTo>
                <a:pt x="1856409" y="130844"/>
              </a:lnTo>
              <a:lnTo>
                <a:pt x="0" y="130844"/>
              </a:lnTo>
              <a:lnTo>
                <a:pt x="0" y="26168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5B0C2-DEDC-407A-A13D-DC21AB059E4B}">
      <dsp:nvSpPr>
        <dsp:cNvPr id="0" name=""/>
        <dsp:cNvSpPr/>
      </dsp:nvSpPr>
      <dsp:spPr>
        <a:xfrm>
          <a:off x="1874039" y="1043"/>
          <a:ext cx="1822651" cy="326905"/>
        </a:xfrm>
        <a:prstGeom prst="ellipse">
          <a:avLst/>
        </a:prstGeom>
        <a:gradFill flip="none" rotWithShape="0">
          <a:gsLst>
            <a:gs pos="0">
              <a:schemeClr val="bg2">
                <a:lumMod val="90000"/>
                <a:shade val="30000"/>
                <a:satMod val="115000"/>
              </a:schemeClr>
            </a:gs>
            <a:gs pos="50000">
              <a:schemeClr val="bg2">
                <a:lumMod val="90000"/>
                <a:shade val="67500"/>
                <a:satMod val="115000"/>
              </a:schemeClr>
            </a:gs>
            <a:gs pos="100000">
              <a:schemeClr val="bg2">
                <a:lumMod val="90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Obiettivi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140960" y="48917"/>
        <a:ext cx="1288809" cy="231157"/>
      </dsp:txXfrm>
    </dsp:sp>
    <dsp:sp modelId="{3EB9BB1D-FFA3-4A65-9AAB-92871CE5CB61}">
      <dsp:nvSpPr>
        <dsp:cNvPr id="0" name=""/>
        <dsp:cNvSpPr/>
      </dsp:nvSpPr>
      <dsp:spPr>
        <a:xfrm>
          <a:off x="131595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Simulare il comportamento  dei sistemi neurali biologici 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31595" y="589638"/>
        <a:ext cx="1594720" cy="1033983"/>
      </dsp:txXfrm>
    </dsp:sp>
    <dsp:sp modelId="{F3FD420D-B874-4051-A094-063D9B0C216D}">
      <dsp:nvSpPr>
        <dsp:cNvPr id="0" name=""/>
        <dsp:cNvSpPr/>
      </dsp:nvSpPr>
      <dsp:spPr>
        <a:xfrm>
          <a:off x="1988004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Riprodurre le principali attività del cervello umano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988004" y="589638"/>
        <a:ext cx="1594720" cy="1033983"/>
      </dsp:txXfrm>
    </dsp:sp>
    <dsp:sp modelId="{E049E166-FFFE-4226-B07A-D304400E7B66}">
      <dsp:nvSpPr>
        <dsp:cNvPr id="0" name=""/>
        <dsp:cNvSpPr/>
      </dsp:nvSpPr>
      <dsp:spPr>
        <a:xfrm>
          <a:off x="3844414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Imitare la struttura delle reti neurali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844414" y="589638"/>
        <a:ext cx="1594720" cy="1033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E8764-01F0-4993-B9E0-8650050FF52E}">
      <dsp:nvSpPr>
        <dsp:cNvPr id="0" name=""/>
        <dsp:cNvSpPr/>
      </dsp:nvSpPr>
      <dsp:spPr>
        <a:xfrm>
          <a:off x="-3584879" y="-550943"/>
          <a:ext cx="4273654" cy="4273654"/>
        </a:xfrm>
        <a:prstGeom prst="blockArc">
          <a:avLst>
            <a:gd name="adj1" fmla="val 18900000"/>
            <a:gd name="adj2" fmla="val 2700000"/>
            <a:gd name="adj3" fmla="val 505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8DD54-DED4-4D81-9E0E-CC37A3A39F4D}">
      <dsp:nvSpPr>
        <dsp:cNvPr id="0" name=""/>
        <dsp:cNvSpPr/>
      </dsp:nvSpPr>
      <dsp:spPr>
        <a:xfrm>
          <a:off x="302090" y="198172"/>
          <a:ext cx="1055227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Elaborazione delle immagini e del suono</a:t>
          </a:r>
          <a:endParaRPr lang="it-IT" sz="2000" kern="1200" dirty="0"/>
        </a:p>
      </dsp:txBody>
      <dsp:txXfrm>
        <a:off x="302090" y="198172"/>
        <a:ext cx="10552276" cy="396597"/>
      </dsp:txXfrm>
    </dsp:sp>
    <dsp:sp modelId="{FD4AFE24-C3C3-41FD-A956-C8C6FA4F65BA}">
      <dsp:nvSpPr>
        <dsp:cNvPr id="0" name=""/>
        <dsp:cNvSpPr/>
      </dsp:nvSpPr>
      <dsp:spPr>
        <a:xfrm>
          <a:off x="204718" y="295249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B4ADB37-752F-4C95-81FB-72EEF1E9C637}">
      <dsp:nvSpPr>
        <dsp:cNvPr id="0" name=""/>
        <dsp:cNvSpPr/>
      </dsp:nvSpPr>
      <dsp:spPr>
        <a:xfrm>
          <a:off x="586280" y="792878"/>
          <a:ext cx="1026808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Archivi e miglioramento dati</a:t>
          </a:r>
          <a:endParaRPr lang="it-IT" sz="2000" kern="1200" dirty="0"/>
        </a:p>
      </dsp:txBody>
      <dsp:txXfrm>
        <a:off x="586280" y="792878"/>
        <a:ext cx="10268086" cy="396597"/>
      </dsp:txXfrm>
    </dsp:sp>
    <dsp:sp modelId="{F8CB27DA-3681-4CA2-A787-4DFE3E68B8B8}">
      <dsp:nvSpPr>
        <dsp:cNvPr id="0" name=""/>
        <dsp:cNvSpPr/>
      </dsp:nvSpPr>
      <dsp:spPr>
        <a:xfrm>
          <a:off x="488908" y="889955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3024779-E9B4-4101-B059-5762086D2F34}">
      <dsp:nvSpPr>
        <dsp:cNvPr id="0" name=""/>
        <dsp:cNvSpPr/>
      </dsp:nvSpPr>
      <dsp:spPr>
        <a:xfrm>
          <a:off x="673504" y="1387584"/>
          <a:ext cx="10180862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Applicazioni basate su ingressi di tipo sensoriale</a:t>
          </a:r>
          <a:endParaRPr lang="it-IT" sz="2000" kern="1200" dirty="0"/>
        </a:p>
      </dsp:txBody>
      <dsp:txXfrm>
        <a:off x="673504" y="1387584"/>
        <a:ext cx="10180862" cy="396597"/>
      </dsp:txXfrm>
    </dsp:sp>
    <dsp:sp modelId="{25277B29-7A3B-4465-BE81-634DC0E3A8E9}">
      <dsp:nvSpPr>
        <dsp:cNvPr id="0" name=""/>
        <dsp:cNvSpPr/>
      </dsp:nvSpPr>
      <dsp:spPr>
        <a:xfrm>
          <a:off x="576132" y="1484661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C42BDC0-6EA5-484E-8001-43F3509AC84C}">
      <dsp:nvSpPr>
        <dsp:cNvPr id="0" name=""/>
        <dsp:cNvSpPr/>
      </dsp:nvSpPr>
      <dsp:spPr>
        <a:xfrm>
          <a:off x="586280" y="1982290"/>
          <a:ext cx="1026808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Riconoscimento ed identificazione di oggetti e caratteri</a:t>
          </a:r>
          <a:endParaRPr lang="it-IT" sz="2000" kern="1200" dirty="0"/>
        </a:p>
      </dsp:txBody>
      <dsp:txXfrm>
        <a:off x="586280" y="1982290"/>
        <a:ext cx="10268086" cy="396597"/>
      </dsp:txXfrm>
    </dsp:sp>
    <dsp:sp modelId="{D4606345-88F2-4989-9BAE-007F9DC3A13D}">
      <dsp:nvSpPr>
        <dsp:cNvPr id="0" name=""/>
        <dsp:cNvSpPr/>
      </dsp:nvSpPr>
      <dsp:spPr>
        <a:xfrm>
          <a:off x="488908" y="2079368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0C29DF6-C785-406B-A06C-DE6973958656}">
      <dsp:nvSpPr>
        <dsp:cNvPr id="0" name=""/>
        <dsp:cNvSpPr/>
      </dsp:nvSpPr>
      <dsp:spPr>
        <a:xfrm>
          <a:off x="302090" y="2576997"/>
          <a:ext cx="1055227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Robot autonomi</a:t>
          </a:r>
          <a:endParaRPr lang="it-IT" sz="2000" kern="1200" dirty="0"/>
        </a:p>
      </dsp:txBody>
      <dsp:txXfrm>
        <a:off x="302090" y="2576997"/>
        <a:ext cx="10552276" cy="396597"/>
      </dsp:txXfrm>
    </dsp:sp>
    <dsp:sp modelId="{7F9E7B16-17BD-42AA-8D51-98AF904EA348}">
      <dsp:nvSpPr>
        <dsp:cNvPr id="0" name=""/>
        <dsp:cNvSpPr/>
      </dsp:nvSpPr>
      <dsp:spPr>
        <a:xfrm>
          <a:off x="204718" y="2674074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FD2D2-EF36-403B-8F87-44D9905E521A}">
      <dsp:nvSpPr>
        <dsp:cNvPr id="0" name=""/>
        <dsp:cNvSpPr/>
      </dsp:nvSpPr>
      <dsp:spPr>
        <a:xfrm>
          <a:off x="-21451" y="0"/>
          <a:ext cx="4134198" cy="1415674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Sistemi complessi in cui i dati a disposizione sono molto numerosi o contenenti poche informazioni </a:t>
          </a:r>
          <a:endParaRPr lang="it-IT" sz="2000" kern="1200" dirty="0">
            <a:solidFill>
              <a:schemeClr val="tx1"/>
            </a:solidFill>
          </a:endParaRPr>
        </a:p>
      </dsp:txBody>
      <dsp:txXfrm>
        <a:off x="47657" y="69108"/>
        <a:ext cx="3995982" cy="1277458"/>
      </dsp:txXfrm>
    </dsp:sp>
    <dsp:sp modelId="{6D3D6406-BB48-4555-9BD2-345124E4654B}">
      <dsp:nvSpPr>
        <dsp:cNvPr id="0" name=""/>
        <dsp:cNvSpPr/>
      </dsp:nvSpPr>
      <dsp:spPr>
        <a:xfrm rot="5400000">
          <a:off x="1794724" y="1450276"/>
          <a:ext cx="501846" cy="599924"/>
        </a:xfrm>
        <a:prstGeom prst="rightArrow">
          <a:avLst/>
        </a:prstGeom>
        <a:solidFill>
          <a:schemeClr val="bg2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 rot="-5400000">
        <a:off x="1895666" y="1499316"/>
        <a:ext cx="299962" cy="376385"/>
      </dsp:txXfrm>
    </dsp:sp>
    <dsp:sp modelId="{297793C2-395E-4B9F-9310-8B9D5D8617B9}">
      <dsp:nvSpPr>
        <dsp:cNvPr id="0" name=""/>
        <dsp:cNvSpPr/>
      </dsp:nvSpPr>
      <dsp:spPr>
        <a:xfrm>
          <a:off x="0" y="2084802"/>
          <a:ext cx="4091296" cy="1333164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Analisi statistica  delle variabili difficoltosa e dispendiosa in termini di calcolo </a:t>
          </a:r>
          <a:endParaRPr lang="it-IT" sz="20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65080" y="2149882"/>
        <a:ext cx="3961136" cy="12030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6F95F-9C19-40E5-8BA7-EF8F9939832A}">
      <dsp:nvSpPr>
        <dsp:cNvPr id="0" name=""/>
        <dsp:cNvSpPr/>
      </dsp:nvSpPr>
      <dsp:spPr>
        <a:xfrm>
          <a:off x="-4078645" y="-626009"/>
          <a:ext cx="4860212" cy="4860212"/>
        </a:xfrm>
        <a:prstGeom prst="blockArc">
          <a:avLst>
            <a:gd name="adj1" fmla="val 18900000"/>
            <a:gd name="adj2" fmla="val 2700000"/>
            <a:gd name="adj3" fmla="val 444"/>
          </a:avLst>
        </a:pr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45107-9016-447B-9323-8F1B11A9D54D}">
      <dsp:nvSpPr>
        <dsp:cNvPr id="0" name=""/>
        <dsp:cNvSpPr/>
      </dsp:nvSpPr>
      <dsp:spPr>
        <a:xfrm>
          <a:off x="409531" y="277397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Riceve informazioni</a:t>
          </a:r>
          <a:endParaRPr lang="it-IT" sz="1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36628" y="304494"/>
        <a:ext cx="2917267" cy="500890"/>
      </dsp:txXfrm>
    </dsp:sp>
    <dsp:sp modelId="{2A9487EE-C14B-4204-9F44-2AD9F8F28D83}">
      <dsp:nvSpPr>
        <dsp:cNvPr id="0" name=""/>
        <dsp:cNvSpPr/>
      </dsp:nvSpPr>
      <dsp:spPr>
        <a:xfrm>
          <a:off x="320298" y="463920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D9F6E-94CB-4D5E-9643-00B544AD720D}">
      <dsp:nvSpPr>
        <dsp:cNvPr id="0" name=""/>
        <dsp:cNvSpPr/>
      </dsp:nvSpPr>
      <dsp:spPr>
        <a:xfrm>
          <a:off x="727774" y="1110169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Produce un segnale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4871" y="1137266"/>
        <a:ext cx="2599024" cy="500890"/>
      </dsp:txXfrm>
    </dsp:sp>
    <dsp:sp modelId="{F4DA495B-5356-4E7B-B589-EA3012765D85}">
      <dsp:nvSpPr>
        <dsp:cNvPr id="0" name=""/>
        <dsp:cNvSpPr/>
      </dsp:nvSpPr>
      <dsp:spPr>
        <a:xfrm>
          <a:off x="638540" y="1296691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933BC-8295-4C9D-A150-A17AF5A34B58}">
      <dsp:nvSpPr>
        <dsp:cNvPr id="0" name=""/>
        <dsp:cNvSpPr/>
      </dsp:nvSpPr>
      <dsp:spPr>
        <a:xfrm>
          <a:off x="727774" y="1942940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Trasmette segnali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4871" y="1970037"/>
        <a:ext cx="2599024" cy="500890"/>
      </dsp:txXfrm>
    </dsp:sp>
    <dsp:sp modelId="{F886C767-D125-430D-8F74-575DA77CC850}">
      <dsp:nvSpPr>
        <dsp:cNvPr id="0" name=""/>
        <dsp:cNvSpPr/>
      </dsp:nvSpPr>
      <dsp:spPr>
        <a:xfrm>
          <a:off x="638540" y="2129462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A92EE-BFC6-414F-AB36-9B5D7F5C8FCC}">
      <dsp:nvSpPr>
        <dsp:cNvPr id="0" name=""/>
        <dsp:cNvSpPr/>
      </dsp:nvSpPr>
      <dsp:spPr>
        <a:xfrm>
          <a:off x="409531" y="2775711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Coordina le proprie attività</a:t>
          </a:r>
          <a:endParaRPr lang="it-IT" sz="16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36628" y="2802808"/>
        <a:ext cx="2917267" cy="500890"/>
      </dsp:txXfrm>
    </dsp:sp>
    <dsp:sp modelId="{F51EF33D-D97A-4A1D-B6AD-3106C6EA8F7C}">
      <dsp:nvSpPr>
        <dsp:cNvPr id="0" name=""/>
        <dsp:cNvSpPr/>
      </dsp:nvSpPr>
      <dsp:spPr>
        <a:xfrm>
          <a:off x="320298" y="2962233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6F95F-9C19-40E5-8BA7-EF8F9939832A}">
      <dsp:nvSpPr>
        <dsp:cNvPr id="0" name=""/>
        <dsp:cNvSpPr/>
      </dsp:nvSpPr>
      <dsp:spPr>
        <a:xfrm>
          <a:off x="2647412" y="-626009"/>
          <a:ext cx="4860212" cy="4860212"/>
        </a:xfrm>
        <a:prstGeom prst="blockArc">
          <a:avLst>
            <a:gd name="adj1" fmla="val 8100000"/>
            <a:gd name="adj2" fmla="val 13500000"/>
            <a:gd name="adj3" fmla="val 444"/>
          </a:avLst>
        </a:pr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45107-9016-447B-9323-8F1B11A9D54D}">
      <dsp:nvSpPr>
        <dsp:cNvPr id="0" name=""/>
        <dsp:cNvSpPr/>
      </dsp:nvSpPr>
      <dsp:spPr>
        <a:xfrm>
          <a:off x="47987" y="277397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Soma</a:t>
          </a:r>
          <a:r>
            <a:rPr lang="it-IT" sz="16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endParaRPr lang="it-IT" sz="16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304494"/>
        <a:ext cx="2917267" cy="500890"/>
      </dsp:txXfrm>
    </dsp:sp>
    <dsp:sp modelId="{2A9487EE-C14B-4204-9F44-2AD9F8F28D83}">
      <dsp:nvSpPr>
        <dsp:cNvPr id="0" name=""/>
        <dsp:cNvSpPr/>
      </dsp:nvSpPr>
      <dsp:spPr>
        <a:xfrm>
          <a:off x="2928570" y="463920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D9F6E-94CB-4D5E-9643-00B544AD720D}">
      <dsp:nvSpPr>
        <dsp:cNvPr id="0" name=""/>
        <dsp:cNvSpPr/>
      </dsp:nvSpPr>
      <dsp:spPr>
        <a:xfrm>
          <a:off x="47987" y="1110169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Nucleo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1137266"/>
        <a:ext cx="2599024" cy="500890"/>
      </dsp:txXfrm>
    </dsp:sp>
    <dsp:sp modelId="{F4DA495B-5356-4E7B-B589-EA3012765D85}">
      <dsp:nvSpPr>
        <dsp:cNvPr id="0" name=""/>
        <dsp:cNvSpPr/>
      </dsp:nvSpPr>
      <dsp:spPr>
        <a:xfrm>
          <a:off x="2610328" y="1296691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933BC-8295-4C9D-A150-A17AF5A34B58}">
      <dsp:nvSpPr>
        <dsp:cNvPr id="0" name=""/>
        <dsp:cNvSpPr/>
      </dsp:nvSpPr>
      <dsp:spPr>
        <a:xfrm>
          <a:off x="47987" y="1942940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Dendriti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1970037"/>
        <a:ext cx="2599024" cy="500890"/>
      </dsp:txXfrm>
    </dsp:sp>
    <dsp:sp modelId="{F886C767-D125-430D-8F74-575DA77CC850}">
      <dsp:nvSpPr>
        <dsp:cNvPr id="0" name=""/>
        <dsp:cNvSpPr/>
      </dsp:nvSpPr>
      <dsp:spPr>
        <a:xfrm>
          <a:off x="2610328" y="2129462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A92EE-BFC6-414F-AB36-9B5D7F5C8FCC}">
      <dsp:nvSpPr>
        <dsp:cNvPr id="0" name=""/>
        <dsp:cNvSpPr/>
      </dsp:nvSpPr>
      <dsp:spPr>
        <a:xfrm>
          <a:off x="47987" y="2775711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Assone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2802808"/>
        <a:ext cx="2917267" cy="500890"/>
      </dsp:txXfrm>
    </dsp:sp>
    <dsp:sp modelId="{F51EF33D-D97A-4A1D-B6AD-3106C6EA8F7C}">
      <dsp:nvSpPr>
        <dsp:cNvPr id="0" name=""/>
        <dsp:cNvSpPr/>
      </dsp:nvSpPr>
      <dsp:spPr>
        <a:xfrm>
          <a:off x="2928570" y="2962233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599F8-B21F-4289-90CE-31D92C0EC843}">
      <dsp:nvSpPr>
        <dsp:cNvPr id="0" name=""/>
        <dsp:cNvSpPr/>
      </dsp:nvSpPr>
      <dsp:spPr>
        <a:xfrm>
          <a:off x="195721" y="608798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09273" y="622350"/>
        <a:ext cx="2443442" cy="435580"/>
      </dsp:txXfrm>
    </dsp:sp>
    <dsp:sp modelId="{74D76ABF-ED80-4AA1-AE08-699F573A38DB}">
      <dsp:nvSpPr>
        <dsp:cNvPr id="0" name=""/>
        <dsp:cNvSpPr/>
      </dsp:nvSpPr>
      <dsp:spPr>
        <a:xfrm>
          <a:off x="442776" y="1071482"/>
          <a:ext cx="246254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254" y="926455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E34AB-D257-481B-A9EB-7DBD8BB694FC}">
      <dsp:nvSpPr>
        <dsp:cNvPr id="0" name=""/>
        <dsp:cNvSpPr/>
      </dsp:nvSpPr>
      <dsp:spPr>
        <a:xfrm>
          <a:off x="689030" y="1380300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Gli input entrano 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nel neurone tramite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 sulle quali sono presenti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pesi </a:t>
          </a:r>
          <a:r>
            <a:rPr lang="it-IT" sz="1200" b="1" kern="12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sinaptici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20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it-IT" sz="12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𝑤</m:t>
                  </m:r>
                </m:e>
                <m:sub>
                  <m:r>
                    <a:rPr lang="it-IT" sz="12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𝑖</m:t>
                  </m:r>
                </m:sub>
              </m:sSub>
            </m:oMath>
          </a14:m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numeri reali che denotano l’</a:t>
          </a:r>
          <a:r>
            <a:rPr lang="it-IT" sz="1200" kern="1200" dirty="0" err="1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eﬃcacia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sinaptica. 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25210" y="1416480"/>
        <a:ext cx="2358796" cy="1162913"/>
      </dsp:txXfrm>
    </dsp:sp>
    <dsp:sp modelId="{2C9B15FF-6DE4-4D8D-94A5-3B374942A862}">
      <dsp:nvSpPr>
        <dsp:cNvPr id="0" name=""/>
        <dsp:cNvSpPr/>
      </dsp:nvSpPr>
      <dsp:spPr>
        <a:xfrm>
          <a:off x="3086112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099664" y="613011"/>
        <a:ext cx="2443442" cy="435580"/>
      </dsp:txXfrm>
    </dsp:sp>
    <dsp:sp modelId="{08F47BDD-1C45-451A-94D2-806F91C2CECA}">
      <dsp:nvSpPr>
        <dsp:cNvPr id="0" name=""/>
        <dsp:cNvSpPr/>
      </dsp:nvSpPr>
      <dsp:spPr>
        <a:xfrm>
          <a:off x="3333167" y="1062143"/>
          <a:ext cx="246896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896" y="926455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4178B-09A5-4E4E-ADD3-998AE2DF3043}">
      <dsp:nvSpPr>
        <dsp:cNvPr id="0" name=""/>
        <dsp:cNvSpPr/>
      </dsp:nvSpPr>
      <dsp:spPr>
        <a:xfrm>
          <a:off x="3580064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616244" y="1407141"/>
        <a:ext cx="2358796" cy="1162913"/>
      </dsp:txXfrm>
    </dsp:sp>
    <dsp:sp modelId="{7B7E10C6-29E7-412A-861D-236C384D823C}">
      <dsp:nvSpPr>
        <dsp:cNvPr id="0" name=""/>
        <dsp:cNvSpPr/>
      </dsp:nvSpPr>
      <dsp:spPr>
        <a:xfrm>
          <a:off x="5984360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997912" y="613011"/>
        <a:ext cx="2443442" cy="435580"/>
      </dsp:txXfrm>
    </dsp:sp>
    <dsp:sp modelId="{4778C09C-1EF8-451D-B2A7-F1482166E89B}">
      <dsp:nvSpPr>
        <dsp:cNvPr id="0" name=""/>
        <dsp:cNvSpPr/>
      </dsp:nvSpPr>
      <dsp:spPr>
        <a:xfrm>
          <a:off x="6231415" y="1062143"/>
          <a:ext cx="246758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758" y="926455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DF2-A7B3-4B66-A424-7F7F068642DD}">
      <dsp:nvSpPr>
        <dsp:cNvPr id="0" name=""/>
        <dsp:cNvSpPr/>
      </dsp:nvSpPr>
      <dsp:spPr>
        <a:xfrm>
          <a:off x="6478173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6514353" y="1407141"/>
        <a:ext cx="2358796" cy="1162913"/>
      </dsp:txXfrm>
    </dsp:sp>
    <dsp:sp modelId="{F95A3BFB-0DDE-4AFE-AF6F-42759F392C1E}">
      <dsp:nvSpPr>
        <dsp:cNvPr id="0" name=""/>
        <dsp:cNvSpPr/>
      </dsp:nvSpPr>
      <dsp:spPr>
        <a:xfrm>
          <a:off x="8888711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8902263" y="613011"/>
        <a:ext cx="2443442" cy="435580"/>
      </dsp:txXfrm>
    </dsp:sp>
    <dsp:sp modelId="{8D32D399-7687-4648-9CD4-D0BC2CED6DD2}">
      <dsp:nvSpPr>
        <dsp:cNvPr id="0" name=""/>
        <dsp:cNvSpPr/>
      </dsp:nvSpPr>
      <dsp:spPr>
        <a:xfrm>
          <a:off x="9135765" y="1062143"/>
          <a:ext cx="247217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7217" y="926455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A3BF4-21AD-4A1C-BFD7-415674F1B038}">
      <dsp:nvSpPr>
        <dsp:cNvPr id="0" name=""/>
        <dsp:cNvSpPr/>
      </dsp:nvSpPr>
      <dsp:spPr>
        <a:xfrm>
          <a:off x="9382983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9419163" y="1407141"/>
        <a:ext cx="2358796" cy="11629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C44DF-5AE8-45E2-8128-03E26C7C90AD}">
      <dsp:nvSpPr>
        <dsp:cNvPr id="0" name=""/>
        <dsp:cNvSpPr/>
      </dsp:nvSpPr>
      <dsp:spPr>
        <a:xfrm>
          <a:off x="291004" y="1495077"/>
          <a:ext cx="2250463" cy="121599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valori di input arrivano al neurone e sono combinati con i relativi pesi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26619" y="1530692"/>
        <a:ext cx="2179233" cy="1144769"/>
      </dsp:txXfrm>
    </dsp:sp>
    <dsp:sp modelId="{271A5FA4-F7C5-4A91-99C5-B6085E7F2492}">
      <dsp:nvSpPr>
        <dsp:cNvPr id="0" name=""/>
        <dsp:cNvSpPr/>
      </dsp:nvSpPr>
      <dsp:spPr>
        <a:xfrm>
          <a:off x="3426242" y="1757704"/>
          <a:ext cx="732629" cy="690745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900" kern="1200"/>
        </a:p>
      </dsp:txBody>
      <dsp:txXfrm>
        <a:off x="3426242" y="1895853"/>
        <a:ext cx="525406" cy="414447"/>
      </dsp:txXfrm>
    </dsp:sp>
    <dsp:sp modelId="{1179C03B-574C-4AC1-BC54-69630429CE21}">
      <dsp:nvSpPr>
        <dsp:cNvPr id="0" name=""/>
        <dsp:cNvSpPr/>
      </dsp:nvSpPr>
      <dsp:spPr>
        <a:xfrm>
          <a:off x="4970768" y="1495077"/>
          <a:ext cx="2250463" cy="121599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prodotti risultanti sono sommati e tale somma viene confrontata con il valore di soglia 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006383" y="1530692"/>
        <a:ext cx="2179233" cy="1144769"/>
      </dsp:txXfrm>
    </dsp:sp>
    <dsp:sp modelId="{8F84C7AE-74D3-489A-A0EF-20E6890CAEF4}">
      <dsp:nvSpPr>
        <dsp:cNvPr id="0" name=""/>
        <dsp:cNvSpPr/>
      </dsp:nvSpPr>
      <dsp:spPr>
        <a:xfrm>
          <a:off x="8099965" y="1757704"/>
          <a:ext cx="727627" cy="690745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900" kern="1200"/>
        </a:p>
      </dsp:txBody>
      <dsp:txXfrm>
        <a:off x="8099965" y="1895853"/>
        <a:ext cx="520404" cy="414447"/>
      </dsp:txXfrm>
    </dsp:sp>
    <dsp:sp modelId="{33E89268-0449-408C-BB3B-F05E7A15DF05}">
      <dsp:nvSpPr>
        <dsp:cNvPr id="0" name=""/>
        <dsp:cNvSpPr/>
      </dsp:nvSpPr>
      <dsp:spPr>
        <a:xfrm>
          <a:off x="9633946" y="1495077"/>
          <a:ext cx="2250463" cy="121599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Se la somma supera la soglia il neurone si attiva inviando output, altrimenti si inibisce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9669561" y="1530692"/>
        <a:ext cx="2179233" cy="1144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Maria Luisa Feola A34000090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15E88-5448-4F95-AED1-3D4F885AA9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0588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Maria Luisa Feola A34000090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13535-DBC0-4131-9E61-0AFA6DD37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7424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61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42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932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1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07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62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5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9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04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59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17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29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9300" dirty="0" smtClean="0">
                <a:latin typeface="Agency FB" panose="020B0503020202020204" pitchFamily="34" charset="0"/>
              </a:rPr>
              <a:t>Un’introduzione alle reti neurali e reti di </a:t>
            </a:r>
            <a:r>
              <a:rPr lang="it-IT" sz="9300" dirty="0" err="1" smtClean="0">
                <a:latin typeface="Agency FB" panose="020B0503020202020204" pitchFamily="34" charset="0"/>
              </a:rPr>
              <a:t>Hopfield</a:t>
            </a:r>
            <a:endParaRPr lang="it-IT" sz="9300" dirty="0">
              <a:latin typeface="Agency FB" panose="020B0503020202020204" pitchFamily="34" charset="0"/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it-IT" dirty="0" smtClean="0">
              <a:latin typeface="Agency FB" panose="020B0503020202020204" pitchFamily="34" charset="0"/>
            </a:endParaRPr>
          </a:p>
          <a:p>
            <a:endParaRPr lang="it-IT" sz="2800" dirty="0" smtClean="0">
              <a:latin typeface="Agency FB" panose="020B0503020202020204" pitchFamily="34" charset="0"/>
            </a:endParaRPr>
          </a:p>
          <a:p>
            <a:r>
              <a:rPr lang="it-IT" sz="2800" dirty="0" smtClean="0">
                <a:latin typeface="Agency FB" panose="020B0503020202020204" pitchFamily="34" charset="0"/>
              </a:rPr>
              <a:t>Università degli Studi della Campania Luigi Vanvitelli</a:t>
            </a:r>
          </a:p>
          <a:p>
            <a:r>
              <a:rPr lang="it-IT" sz="2800" dirty="0" smtClean="0">
                <a:latin typeface="Agency FB" panose="020B0503020202020204" pitchFamily="34" charset="0"/>
              </a:rPr>
              <a:t>Corso di laurea triennale in Matematica, </a:t>
            </a:r>
            <a:r>
              <a:rPr lang="it-IT" sz="2800" dirty="0" err="1" smtClean="0">
                <a:latin typeface="Agency FB" panose="020B0503020202020204" pitchFamily="34" charset="0"/>
              </a:rPr>
              <a:t>a.a</a:t>
            </a:r>
            <a:r>
              <a:rPr lang="it-IT" sz="2800" dirty="0" smtClean="0">
                <a:latin typeface="Agency FB" panose="020B0503020202020204" pitchFamily="34" charset="0"/>
              </a:rPr>
              <a:t>. 2016/2017</a:t>
            </a:r>
            <a:endParaRPr lang="it-IT" sz="2800" dirty="0">
              <a:latin typeface="Agency FB" panose="020B0503020202020204" pitchFamily="34" charset="0"/>
            </a:endParaRPr>
          </a:p>
          <a:p>
            <a:r>
              <a:rPr lang="it-IT" sz="2800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Maria Luisa Feola A34000090</a:t>
            </a:r>
            <a:endParaRPr lang="it-IT" sz="2800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10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11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12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13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04800" y="866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0" y="607277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Artificial</a:t>
            </a:r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neural</a:t>
            </a:r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Network</a:t>
            </a:r>
          </a:p>
          <a:p>
            <a:pPr algn="just"/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20" name="Diagramma 19"/>
          <p:cNvGraphicFramePr/>
          <p:nvPr>
            <p:extLst>
              <p:ext uri="{D42A27DB-BD31-4B8C-83A1-F6EECF244321}">
                <p14:modId xmlns:p14="http://schemas.microsoft.com/office/powerpoint/2010/main" val="2137787733"/>
              </p:ext>
            </p:extLst>
          </p:nvPr>
        </p:nvGraphicFramePr>
        <p:xfrm>
          <a:off x="-1610435" y="1857538"/>
          <a:ext cx="9168296" cy="348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egnaposto numero diapositiva 20"/>
          <p:cNvSpPr>
            <a:spLocks noGrp="1"/>
          </p:cNvSpPr>
          <p:nvPr>
            <p:ph type="sldNum" sz="quarter" idx="12"/>
          </p:nvPr>
        </p:nvSpPr>
        <p:spPr>
          <a:xfrm>
            <a:off x="9448074" y="6492874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2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Segnaposto data 22"/>
          <p:cNvSpPr>
            <a:spLocks noGrp="1"/>
          </p:cNvSpPr>
          <p:nvPr>
            <p:ph type="dt" sz="half" idx="10"/>
          </p:nvPr>
        </p:nvSpPr>
        <p:spPr>
          <a:xfrm>
            <a:off x="725" y="6492875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Segnaposto piè di pagina 23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0" y="2157303"/>
            <a:ext cx="6629400" cy="1653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20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Definizione formale </a:t>
            </a:r>
            <a:r>
              <a:rPr lang="it-IT" sz="2000" b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it-IT" sz="20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«</a:t>
            </a:r>
            <a:r>
              <a:rPr lang="it-IT" sz="200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  <a:r>
              <a:rPr lang="it-IT" sz="200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 sistema di calcolo costituito da una serie di semplici elementi di elaborazione, altamente interconnessi, che elaborano le informazioni attraverso il loro stato dinamico rispondendo agli input esterni</a:t>
            </a:r>
            <a:r>
              <a:rPr lang="it-IT" sz="200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it-IT" sz="20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» (</a:t>
            </a:r>
            <a:r>
              <a:rPr lang="it-IT" sz="20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Dr. Robert </a:t>
            </a:r>
            <a:r>
              <a:rPr lang="it-IT" sz="20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Hecht</a:t>
            </a:r>
            <a:r>
              <a:rPr lang="it-IT" sz="20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-Nielsen)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0" y="402254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Riproduzione significativa del cervello umano: sistemi altamente paralleli costituiti da unità elementari dette </a:t>
            </a:r>
            <a:r>
              <a:rPr lang="it-IT" sz="2400" b="1" dirty="0">
                <a:solidFill>
                  <a:srgbClr val="ED7D31">
                    <a:lumMod val="75000"/>
                  </a:srgb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neuroni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responsabili dello scambio di </a:t>
            </a:r>
            <a:r>
              <a:rPr lang="it-IT" sz="24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informazioni.</a:t>
            </a:r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30" name="Diagramma 29"/>
          <p:cNvGraphicFramePr/>
          <p:nvPr>
            <p:extLst>
              <p:ext uri="{D42A27DB-BD31-4B8C-83A1-F6EECF244321}">
                <p14:modId xmlns:p14="http://schemas.microsoft.com/office/powerpoint/2010/main" val="645073538"/>
              </p:ext>
            </p:extLst>
          </p:nvPr>
        </p:nvGraphicFramePr>
        <p:xfrm>
          <a:off x="3002507" y="4653342"/>
          <a:ext cx="6186985" cy="161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Diagramma 31"/>
          <p:cNvGraphicFramePr/>
          <p:nvPr>
            <p:extLst>
              <p:ext uri="{D42A27DB-BD31-4B8C-83A1-F6EECF244321}">
                <p14:modId xmlns:p14="http://schemas.microsoft.com/office/powerpoint/2010/main" val="2173291045"/>
              </p:ext>
            </p:extLst>
          </p:nvPr>
        </p:nvGraphicFramePr>
        <p:xfrm>
          <a:off x="6469039" y="1975367"/>
          <a:ext cx="5570730" cy="1624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0" y="1224476"/>
            <a:ext cx="12039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Una rete neurale </a:t>
            </a:r>
            <a:r>
              <a:rPr lang="it-IT" sz="24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artiﬁciale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è un </a:t>
            </a:r>
            <a:r>
              <a:rPr lang="it-IT" sz="2400" b="1" dirty="0">
                <a:solidFill>
                  <a:srgbClr val="ED7D31">
                    <a:lumMod val="75000"/>
                  </a:srgb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sistema computazionale 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costruito basandosi </a:t>
            </a:r>
            <a:r>
              <a:rPr lang="it-IT" sz="24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 processi 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biologici naturali.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59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652989"/>
            <a:ext cx="919859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basi per lo studio di tali reti furono poste dallo psichiatra W.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McCulloch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 dal matematico W. </a:t>
            </a:r>
            <a:r>
              <a:rPr lang="it-IT" sz="24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Pitts</a:t>
            </a:r>
            <a:r>
              <a:rPr lang="it-IT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Riuscirono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riprodurre una rete neurale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utilizzando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semplici circuiti elettrici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collegati tra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loro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Nel loro lavoro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logical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calculus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the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ideas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immanent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nervous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activity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compare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primo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modello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formale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just"/>
            <a:endParaRPr lang="it-IT" sz="2800" i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it-IT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it-IT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78" y="652989"/>
            <a:ext cx="2130220" cy="2130220"/>
          </a:xfrm>
          <a:prstGeom prst="rect">
            <a:avLst/>
          </a:prstGeom>
          <a:ln w="53975">
            <a:solidFill>
              <a:schemeClr val="tx1">
                <a:alpha val="98000"/>
              </a:schemeClr>
            </a:solidFill>
          </a:ln>
          <a:effectLst>
            <a:softEdge rad="76200"/>
          </a:effectLst>
        </p:spPr>
      </p:pic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>
          <a:xfrm>
            <a:off x="9448800" y="6472654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15" name="Segnaposto data 14"/>
          <p:cNvSpPr>
            <a:spLocks noGrp="1"/>
          </p:cNvSpPr>
          <p:nvPr>
            <p:ph type="dt" sz="half" idx="10"/>
          </p:nvPr>
        </p:nvSpPr>
        <p:spPr>
          <a:xfrm>
            <a:off x="0" y="6496382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9" y="2783209"/>
            <a:ext cx="4829778" cy="1726929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5188467" y="2851125"/>
            <a:ext cx="6821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1958 : Frank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Rosenblatt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introdusse il </a:t>
            </a:r>
            <a:r>
              <a:rPr lang="it-IT" sz="24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Perceptron</a:t>
            </a:r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Primo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schema di rete neurale con lo scopo di fornire un’interpretazione dell’organizzazione generale delle reti neurali attraverso un modello matematico.</a:t>
            </a:r>
          </a:p>
          <a:p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76719" y="47153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Limiti operativi: incapacità di risolvere tutte le classi di problemi </a:t>
            </a: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1" name="Connettore 4 20"/>
          <p:cNvCxnSpPr/>
          <p:nvPr/>
        </p:nvCxnSpPr>
        <p:spPr>
          <a:xfrm>
            <a:off x="176719" y="5077773"/>
            <a:ext cx="4422576" cy="818370"/>
          </a:xfrm>
          <a:prstGeom prst="bentConnector3">
            <a:avLst>
              <a:gd name="adj1" fmla="val 467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2074460" y="5525085"/>
            <a:ext cx="2524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uperati da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4654094" y="5652314"/>
            <a:ext cx="3454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Layers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Perceptron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70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0" y="655091"/>
            <a:ext cx="12192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Applicazioni delle reti neurali artificiali</a:t>
            </a:r>
          </a:p>
          <a:p>
            <a:endParaRPr lang="it-IT" dirty="0" smtClean="0"/>
          </a:p>
          <a:p>
            <a:r>
              <a:rPr lang="it-IT" dirty="0" smtClean="0"/>
              <a:t>			Problemi che presuppongono individuazione di legami</a:t>
            </a:r>
            <a:r>
              <a:rPr lang="it-IT" b="1" dirty="0" smtClean="0"/>
              <a:t>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ingresso </a:t>
            </a:r>
            <a:r>
              <a:rPr lang="it-IT" dirty="0" smtClean="0"/>
              <a:t>–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uscita</a:t>
            </a:r>
            <a:r>
              <a:rPr lang="it-IT" b="1" dirty="0" smtClean="0"/>
              <a:t> </a:t>
            </a:r>
          </a:p>
          <a:p>
            <a:endParaRPr lang="it-IT" dirty="0" smtClean="0"/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267843176"/>
              </p:ext>
            </p:extLst>
          </p:nvPr>
        </p:nvGraphicFramePr>
        <p:xfrm>
          <a:off x="0" y="2106757"/>
          <a:ext cx="10895462" cy="3171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493664408"/>
              </p:ext>
            </p:extLst>
          </p:nvPr>
        </p:nvGraphicFramePr>
        <p:xfrm>
          <a:off x="7403152" y="2106757"/>
          <a:ext cx="4091296" cy="342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0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126249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Composto dai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neuroni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cellule nervose strettamente connesse tra loro attraverso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collegamenti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che formano la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rete neurale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3555984" y="2589274"/>
            <a:ext cx="5061536" cy="3307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88" y="2687032"/>
            <a:ext cx="4807527" cy="3152139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0" y="170792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Ogni neurone</a:t>
            </a: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svolge attività:							è formato da:</a:t>
            </a: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2375361436"/>
              </p:ext>
            </p:extLst>
          </p:nvPr>
        </p:nvGraphicFramePr>
        <p:xfrm>
          <a:off x="-1" y="2577654"/>
          <a:ext cx="3428980" cy="360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ma 22"/>
          <p:cNvGraphicFramePr/>
          <p:nvPr>
            <p:extLst>
              <p:ext uri="{D42A27DB-BD31-4B8C-83A1-F6EECF244321}">
                <p14:modId xmlns:p14="http://schemas.microsoft.com/office/powerpoint/2010/main" val="269486903"/>
              </p:ext>
            </p:extLst>
          </p:nvPr>
        </p:nvGraphicFramePr>
        <p:xfrm>
          <a:off x="8763020" y="2591508"/>
          <a:ext cx="3428980" cy="360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-1" y="5869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 sistema nervoso umano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7" name="Connettore 4 26"/>
          <p:cNvCxnSpPr/>
          <p:nvPr/>
        </p:nvCxnSpPr>
        <p:spPr>
          <a:xfrm>
            <a:off x="7135091" y="1973943"/>
            <a:ext cx="1355424" cy="33376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4 30"/>
          <p:cNvCxnSpPr/>
          <p:nvPr/>
        </p:nvCxnSpPr>
        <p:spPr>
          <a:xfrm flipH="1">
            <a:off x="3671428" y="1973943"/>
            <a:ext cx="1355424" cy="33376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6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6295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Modello formale di un neurone artificiale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730095" y="5035171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>
              <a:latin typeface="Blackadder ITC" panose="04020505051007020D02" pitchFamily="8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Diagramma 13"/>
              <p:cNvGraphicFramePr/>
              <p:nvPr>
                <p:extLst>
                  <p:ext uri="{D42A27DB-BD31-4B8C-83A1-F6EECF244321}">
                    <p14:modId xmlns:p14="http://schemas.microsoft.com/office/powerpoint/2010/main" val="4137842578"/>
                  </p:ext>
                </p:extLst>
              </p:nvPr>
            </p:nvGraphicFramePr>
            <p:xfrm>
              <a:off x="0" y="679659"/>
              <a:ext cx="12192000" cy="5679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4" name="Diagramma 13"/>
              <p:cNvGraphicFramePr/>
              <p:nvPr>
                <p:extLst>
                  <p:ext uri="{D42A27DB-BD31-4B8C-83A1-F6EECF244321}">
                    <p14:modId xmlns:p14="http://schemas.microsoft.com/office/powerpoint/2010/main" val="4137842578"/>
                  </p:ext>
                </p:extLst>
              </p:nvPr>
            </p:nvGraphicFramePr>
            <p:xfrm>
              <a:off x="0" y="679659"/>
              <a:ext cx="12192000" cy="5679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7690080" y="4572282"/>
                <a:ext cx="3717015" cy="1279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080" y="4572282"/>
                <a:ext cx="3717015" cy="12797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/>
          <p:cNvSpPr txBox="1"/>
          <p:nvPr/>
        </p:nvSpPr>
        <p:spPr>
          <a:xfrm>
            <a:off x="8730095" y="4122013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 finale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472043"/>
            <a:ext cx="5794004" cy="269380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5832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63730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Attivazione 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Connettore 4 12"/>
          <p:cNvCxnSpPr/>
          <p:nvPr/>
        </p:nvCxnSpPr>
        <p:spPr>
          <a:xfrm>
            <a:off x="7058390" y="988732"/>
            <a:ext cx="692727" cy="4200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ttore 4 16"/>
          <p:cNvCxnSpPr/>
          <p:nvPr/>
        </p:nvCxnSpPr>
        <p:spPr>
          <a:xfrm flipH="1">
            <a:off x="4378027" y="988732"/>
            <a:ext cx="692727" cy="4200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0" y="12351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			 </a:t>
            </a:r>
            <a:r>
              <a:rPr lang="it-IT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Sincrona				    Asincrona	 </a:t>
            </a:r>
            <a:endParaRPr lang="it-IT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68982406"/>
              </p:ext>
            </p:extLst>
          </p:nvPr>
        </p:nvGraphicFramePr>
        <p:xfrm>
          <a:off x="0" y="447294"/>
          <a:ext cx="12192000" cy="4206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ttangolo 19"/>
          <p:cNvSpPr/>
          <p:nvPr/>
        </p:nvSpPr>
        <p:spPr>
          <a:xfrm>
            <a:off x="0" y="3467693"/>
            <a:ext cx="12192000" cy="73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</a:t>
            </a:r>
            <a:r>
              <a:rPr lang="it-IT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funzione di attivazione</a:t>
            </a: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determina il tipo di risposta che un neurone è in grado di 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emettere in funzione del livello di attivazione. </a:t>
            </a:r>
            <a:endParaRPr lang="it-IT" sz="1200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4156334"/>
            <a:ext cx="10315575" cy="1734206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0" y="570587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     	    </a:t>
            </a:r>
            <a:r>
              <a:rPr lang="it-IT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Funzione a gradino	  Funzione lineare          Funzione lineare a tratti       Funzione </a:t>
            </a:r>
            <a:r>
              <a:rPr lang="it-IT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sigmoide</a:t>
            </a:r>
            <a:endParaRPr lang="it-IT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6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281055" y="2161309"/>
            <a:ext cx="13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Architettura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6946232" y="1301991"/>
            <a:ext cx="4732421" cy="46974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17475">
            <a:gradFill flip="none" rotWithShape="1">
              <a:gsLst>
                <a:gs pos="0">
                  <a:schemeClr val="accent3">
                    <a:lumMod val="5000"/>
                    <a:lumOff val="95000"/>
                    <a:alpha val="7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8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946232" y="1613670"/>
            <a:ext cx="473242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reti neurali si ispirano al tratto caratteristico del sistema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nervoso, la capacità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 acquisire esperienza da esempi del mondo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reale.</a:t>
            </a:r>
          </a:p>
          <a:p>
            <a:pPr algn="ctr"/>
            <a:endParaRPr lang="it-I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it-IT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it-IT" sz="24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Apprendimento</a:t>
            </a:r>
          </a:p>
          <a:p>
            <a:pPr algn="ctr"/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it-IT" sz="24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Addestramento</a:t>
            </a:r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Freccia in giù 7"/>
          <p:cNvSpPr/>
          <p:nvPr/>
        </p:nvSpPr>
        <p:spPr>
          <a:xfrm>
            <a:off x="9120297" y="3783495"/>
            <a:ext cx="449179" cy="49023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850" y="4891648"/>
            <a:ext cx="481626" cy="506012"/>
          </a:xfrm>
          <a:prstGeom prst="rect">
            <a:avLst/>
          </a:prstGeom>
        </p:spPr>
      </p:pic>
      <p:graphicFrame>
        <p:nvGraphicFramePr>
          <p:cNvPr id="22" name="Diagramma 21"/>
          <p:cNvGraphicFramePr/>
          <p:nvPr>
            <p:extLst>
              <p:ext uri="{D42A27DB-BD31-4B8C-83A1-F6EECF244321}">
                <p14:modId xmlns:p14="http://schemas.microsoft.com/office/powerpoint/2010/main" val="2104328849"/>
              </p:ext>
            </p:extLst>
          </p:nvPr>
        </p:nvGraphicFramePr>
        <p:xfrm>
          <a:off x="441912" y="4288858"/>
          <a:ext cx="6006614" cy="1205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CasellaDiTesto 22"/>
          <p:cNvSpPr txBox="1"/>
          <p:nvPr/>
        </p:nvSpPr>
        <p:spPr>
          <a:xfrm>
            <a:off x="0" y="6384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Addestramento e paradigmi 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24" name="Diagramma 23"/>
          <p:cNvGraphicFramePr/>
          <p:nvPr>
            <p:extLst>
              <p:ext uri="{D42A27DB-BD31-4B8C-83A1-F6EECF244321}">
                <p14:modId xmlns:p14="http://schemas.microsoft.com/office/powerpoint/2010/main" val="3777773223"/>
              </p:ext>
            </p:extLst>
          </p:nvPr>
        </p:nvGraphicFramePr>
        <p:xfrm>
          <a:off x="389080" y="561217"/>
          <a:ext cx="6308299" cy="3712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524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727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Arial Unicode MS</vt:lpstr>
      <vt:lpstr>Agency FB</vt:lpstr>
      <vt:lpstr>Arial</vt:lpstr>
      <vt:lpstr>Blackadder ITC</vt:lpstr>
      <vt:lpstr>Calibri</vt:lpstr>
      <vt:lpstr>Calibri Light</vt:lpstr>
      <vt:lpstr>Cambria Math</vt:lpstr>
      <vt:lpstr>Times New Roman</vt:lpstr>
      <vt:lpstr>Tema di Office</vt:lpstr>
      <vt:lpstr>Un’introduzione alle reti neurali e reti di Hopfield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Un’introduzione alle reti neurali e reti di Hopfield</dc:title>
  <dc:creator>Maria Luisa Feola</dc:creator>
  <cp:lastModifiedBy>Maria Luisa Feola</cp:lastModifiedBy>
  <cp:revision>112</cp:revision>
  <dcterms:created xsi:type="dcterms:W3CDTF">2017-05-03T19:01:12Z</dcterms:created>
  <dcterms:modified xsi:type="dcterms:W3CDTF">2017-05-07T22:21:34Z</dcterms:modified>
</cp:coreProperties>
</file>