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33193" custScaleY="28910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</dgm:pt>
    <dgm:pt modelId="{DAD2FF1A-7904-4179-BD17-5627738421E9}" type="pres">
      <dgm:prSet presAssocID="{D49F28D9-0EB2-4291-A5D9-3F4DE6955C62}" presName="connectorText" presStyleLbl="sibTrans2D1" presStyleIdx="0" presStyleCnt="2"/>
      <dgm:spPr/>
    </dgm:pt>
    <dgm:pt modelId="{1179C03B-574C-4AC1-BC54-69630429CE21}" type="pres">
      <dgm:prSet presAssocID="{3D821DC1-79D8-4A26-9615-05C478882156}" presName="node" presStyleLbl="node1" presStyleIdx="1" presStyleCnt="3" custScaleX="33193" custScaleY="289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</dgm:pt>
    <dgm:pt modelId="{CB1B9534-1482-457E-93FF-1309D71EB416}" type="pres">
      <dgm:prSet presAssocID="{D9970412-1BDA-411A-81F0-FBFECDA5968F}" presName="connectorText" presStyleLbl="sibTrans2D1" presStyleIdx="1" presStyleCnt="2"/>
      <dgm:spPr/>
    </dgm:pt>
    <dgm:pt modelId="{33E89268-0449-408C-BB3B-F05E7A15DF05}" type="pres">
      <dgm:prSet presAssocID="{09ABF75B-48BF-418F-AB89-0D8080D4E726}" presName="node" presStyleLbl="node1" presStyleIdx="2" presStyleCnt="3" custScaleX="33193" custScaleY="28910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Training set</a:t>
          </a:r>
          <a:endParaRPr lang="it-IT" dirty="0"/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Algoritmo</a:t>
          </a:r>
          <a:endParaRPr lang="it-IT" dirty="0"/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</dgm:pt>
    <dgm:pt modelId="{E7B51478-391F-411C-B758-6A6CC0219D5A}" type="pres">
      <dgm:prSet presAssocID="{CB539AE0-F285-49A6-B5D4-13072BFF9986}" presName="rootConnector1" presStyleLbl="node1" presStyleIdx="0" presStyleCnt="2"/>
      <dgm:spPr/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</dgm:pt>
    <dgm:pt modelId="{2CA012B4-D64E-4F97-8C3D-75B3C65B6565}" type="pres">
      <dgm:prSet presAssocID="{0CD938EA-9559-4579-9846-F57F0D36C728}" presName="rootConnector" presStyleLbl="node2" presStyleIdx="0" presStyleCnt="0"/>
      <dgm:spPr/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/>
      <dgm:spPr>
        <a:noFill/>
        <a:ln>
          <a:noFill/>
        </a:ln>
      </dgm:spPr>
      <dgm:t>
        <a:bodyPr/>
        <a:lstStyle/>
        <a:p>
          <a:r>
            <a:rPr lang="it-IT" dirty="0" smtClean="0"/>
            <a:t>Elaborazione delle immagini e del suono</a:t>
          </a:r>
          <a:endParaRPr lang="it-IT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/>
      <dgm:spPr>
        <a:noFill/>
      </dgm:spPr>
      <dgm:t>
        <a:bodyPr/>
        <a:lstStyle/>
        <a:p>
          <a:r>
            <a:rPr lang="it-IT" dirty="0" smtClean="0"/>
            <a:t>Archivi e miglioramento dati</a:t>
          </a:r>
          <a:endParaRPr lang="it-IT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/>
      <dgm:spPr>
        <a:noFill/>
      </dgm:spPr>
      <dgm:t>
        <a:bodyPr/>
        <a:lstStyle/>
        <a:p>
          <a:r>
            <a:rPr lang="it-IT" dirty="0" smtClean="0"/>
            <a:t>Robot autonomi</a:t>
          </a:r>
          <a:endParaRPr lang="it-IT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/>
      <dgm:spPr>
        <a:noFill/>
      </dgm:spPr>
      <dgm:t>
        <a:bodyPr/>
        <a:lstStyle/>
        <a:p>
          <a:r>
            <a:rPr lang="it-IT" dirty="0" smtClean="0"/>
            <a:t>Riconoscimento ed identificazione di oggetti e caratteri</a:t>
          </a:r>
          <a:endParaRPr lang="it-IT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/>
      <dgm:spPr>
        <a:noFill/>
      </dgm:spPr>
      <dgm:t>
        <a:bodyPr/>
        <a:lstStyle/>
        <a:p>
          <a:r>
            <a:rPr lang="it-IT" dirty="0" smtClean="0"/>
            <a:t>Applicazioni basate su ingressi di tipo sensoriale</a:t>
          </a:r>
          <a:endParaRPr lang="it-IT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X="73260" custLinFactY="-23083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Training set</a:t>
          </a:r>
          <a:endParaRPr lang="it-IT" sz="2800" kern="1200" dirty="0"/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Algoritmo</a:t>
          </a:r>
          <a:endParaRPr lang="it-IT" sz="2800" kern="1200" dirty="0"/>
        </a:p>
      </dsp:txBody>
      <dsp:txXfrm>
        <a:off x="3400658" y="1812733"/>
        <a:ext cx="2276901" cy="43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Elaborazione delle immagini e del suono</a:t>
          </a:r>
          <a:endParaRPr lang="it-IT" sz="20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Archivi e miglioramento dati</a:t>
          </a:r>
          <a:endParaRPr lang="it-IT" sz="20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Applicazioni basate su ingressi di tipo sensoriale</a:t>
          </a:r>
          <a:endParaRPr lang="it-IT" sz="20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Riconoscimento ed identificazione di oggetti e caratteri</a:t>
          </a:r>
          <a:endParaRPr lang="it-IT" sz="20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Robot autonomi</a:t>
          </a:r>
          <a:endParaRPr lang="it-IT" sz="20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solidFill>
          <a:schemeClr val="bg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91004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26619" y="1530692"/>
        <a:ext cx="2179233" cy="1144769"/>
      </dsp:txXfrm>
    </dsp:sp>
    <dsp:sp modelId="{271A5FA4-F7C5-4A91-99C5-B6085E7F2492}">
      <dsp:nvSpPr>
        <dsp:cNvPr id="0" name=""/>
        <dsp:cNvSpPr/>
      </dsp:nvSpPr>
      <dsp:spPr>
        <a:xfrm>
          <a:off x="3426242" y="1757704"/>
          <a:ext cx="732629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3426242" y="1895853"/>
        <a:ext cx="525406" cy="414447"/>
      </dsp:txXfrm>
    </dsp:sp>
    <dsp:sp modelId="{1179C03B-574C-4AC1-BC54-69630429CE21}">
      <dsp:nvSpPr>
        <dsp:cNvPr id="0" name=""/>
        <dsp:cNvSpPr/>
      </dsp:nvSpPr>
      <dsp:spPr>
        <a:xfrm>
          <a:off x="4970768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006383" y="1530692"/>
        <a:ext cx="2179233" cy="1144769"/>
      </dsp:txXfrm>
    </dsp:sp>
    <dsp:sp modelId="{8F84C7AE-74D3-489A-A0EF-20E6890CAEF4}">
      <dsp:nvSpPr>
        <dsp:cNvPr id="0" name=""/>
        <dsp:cNvSpPr/>
      </dsp:nvSpPr>
      <dsp:spPr>
        <a:xfrm>
          <a:off x="8099965" y="1757704"/>
          <a:ext cx="727627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8099965" y="1895853"/>
        <a:ext cx="520404" cy="414447"/>
      </dsp:txXfrm>
    </dsp:sp>
    <dsp:sp modelId="{33E89268-0449-408C-BB3B-F05E7A15DF05}">
      <dsp:nvSpPr>
        <dsp:cNvPr id="0" name=""/>
        <dsp:cNvSpPr/>
      </dsp:nvSpPr>
      <dsp:spPr>
        <a:xfrm>
          <a:off x="9633946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669561" y="1530692"/>
        <a:ext cx="2179233" cy="114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2173291045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7843176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93664408"/>
              </p:ext>
            </p:extLst>
          </p:nvPr>
        </p:nvGraphicFramePr>
        <p:xfrm>
          <a:off x="740315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375361436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269486903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4137842578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4137842578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472043"/>
            <a:ext cx="5794004" cy="26938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68982406"/>
              </p:ext>
            </p:extLst>
          </p:nvPr>
        </p:nvGraphicFramePr>
        <p:xfrm>
          <a:off x="0" y="447294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50" y="4891648"/>
            <a:ext cx="481626" cy="506012"/>
          </a:xfrm>
          <a:prstGeom prst="rect">
            <a:avLst/>
          </a:prstGeom>
        </p:spPr>
      </p:pic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77777322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674</Words>
  <Application>Microsoft Office PowerPoint</Application>
  <PresentationFormat>Widescreen</PresentationFormat>
  <Paragraphs>110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110</cp:revision>
  <dcterms:created xsi:type="dcterms:W3CDTF">2017-05-03T19:01:12Z</dcterms:created>
  <dcterms:modified xsi:type="dcterms:W3CDTF">2017-05-06T19:09:48Z</dcterms:modified>
</cp:coreProperties>
</file>