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10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1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2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3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2.xml" ContentType="application/vnd.openxmlformats-officedocument.presentationml.notesSlide+xml"/>
  <Override PartName="/ppt/diagrams/data14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3.xml" ContentType="application/vnd.openxmlformats-officedocument.presentationml.notesSlide+xml"/>
  <Override PartName="/ppt/diagrams/data15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4.xml" ContentType="application/vnd.openxmlformats-officedocument.presentationml.notesSlide+xml"/>
  <Override PartName="/ppt/diagrams/data16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9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8" r:id="rId4"/>
    <p:sldId id="263" r:id="rId5"/>
    <p:sldId id="267" r:id="rId6"/>
    <p:sldId id="265" r:id="rId7"/>
    <p:sldId id="266" r:id="rId8"/>
    <p:sldId id="270" r:id="rId9"/>
    <p:sldId id="269" r:id="rId10"/>
    <p:sldId id="271" r:id="rId11"/>
    <p:sldId id="274" r:id="rId12"/>
    <p:sldId id="273" r:id="rId13"/>
    <p:sldId id="272" r:id="rId1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ia Luisa Feola" initials="MLF" lastIdx="0" clrIdx="0">
    <p:extLst>
      <p:ext uri="{19B8F6BF-5375-455C-9EA6-DF929625EA0E}">
        <p15:presenceInfo xmlns:p15="http://schemas.microsoft.com/office/powerpoint/2012/main" userId="94cee1ff5ca6527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343" autoAdjust="0"/>
  </p:normalViewPr>
  <p:slideViewPr>
    <p:cSldViewPr snapToGrid="0">
      <p:cViewPr varScale="1">
        <p:scale>
          <a:sx n="69" d="100"/>
          <a:sy n="69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diagrams/_rels/data9.xml.rels><?xml version="1.0" encoding="UTF-8" standalone="yes"?>
<Relationships xmlns="http://schemas.openxmlformats.org/package/2006/relationships"><Relationship Id="rId1" Type="http://schemas.openxmlformats.org/officeDocument/2006/relationships/image" Target="../media/image60.png"/></Relationships>
</file>

<file path=ppt/diagrams/_rels/drawing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5A1C0A9-8332-4E54-9B52-AB77B8A0301C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34B4936A-EABA-43AD-82F0-85E9FC27682E}" type="pres">
      <dgm:prSet presAssocID="{75A1C0A9-8332-4E54-9B52-AB77B8A0301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it-IT"/>
        </a:p>
      </dgm:t>
    </dgm:pt>
  </dgm:ptLst>
  <dgm:cxnLst>
    <dgm:cxn modelId="{5A64BE79-745C-48A6-A952-4A761B92B192}" type="presOf" srcId="{75A1C0A9-8332-4E54-9B52-AB77B8A0301C}" destId="{34B4936A-EABA-43AD-82F0-85E9FC27682E}" srcOrd="0" destOrd="0" presId="urn:microsoft.com/office/officeart/2009/3/layout/HorizontalOrganizationChar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2B9EB20D-7604-4652-8ED6-9CD334BC3CB4}" type="doc">
      <dgm:prSet loTypeId="urn:microsoft.com/office/officeart/2005/8/layout/process1" loCatId="process" qsTypeId="urn:microsoft.com/office/officeart/2005/8/quickstyle/simple5" qsCatId="simple" csTypeId="urn:microsoft.com/office/officeart/2005/8/colors/accent1_2" csCatId="accent1" phldr="1"/>
      <dgm:spPr/>
    </dgm:pt>
    <dgm:pt modelId="{CED1F57D-018F-4B9D-994F-61E13E15363D}">
      <dgm:prSet phldrT="[Testo]" custT="1"/>
      <dgm:spPr>
        <a:gradFill flip="none" rotWithShape="0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ln>
          <a:solidFill>
            <a:schemeClr val="bg2">
              <a:lumMod val="75000"/>
            </a:schemeClr>
          </a:solidFill>
        </a:ln>
      </dgm:spPr>
      <dgm:t>
        <a:bodyPr/>
        <a:lstStyle/>
        <a:p>
          <a:r>
            <a:rPr lang="it-IT" sz="1600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I valori di input arrivano al neurone e sono combinati con i relativi pesi</a:t>
          </a:r>
          <a:endParaRPr lang="it-IT" sz="1600" dirty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B999B5CB-271A-4D70-AC1D-2BE783F2A6E4}" type="parTrans" cxnId="{B3EDFCF7-FEDA-47E8-A974-CF6CF6338982}">
      <dgm:prSet/>
      <dgm:spPr/>
      <dgm:t>
        <a:bodyPr/>
        <a:lstStyle/>
        <a:p>
          <a:endParaRPr lang="it-IT"/>
        </a:p>
      </dgm:t>
    </dgm:pt>
    <dgm:pt modelId="{D49F28D9-0EB2-4291-A5D9-3F4DE6955C62}" type="sibTrans" cxnId="{B3EDFCF7-FEDA-47E8-A974-CF6CF6338982}">
      <dgm:prSet/>
      <dgm:spPr>
        <a:gradFill flip="none" rotWithShape="0">
          <a:gsLst>
            <a:gs pos="0">
              <a:schemeClr val="accent2">
                <a:lumMod val="5000"/>
                <a:lumOff val="95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  <a:tileRect/>
        </a:gradFill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endParaRPr lang="it-IT"/>
        </a:p>
      </dgm:t>
    </dgm:pt>
    <dgm:pt modelId="{3D821DC1-79D8-4A26-9615-05C478882156}">
      <dgm:prSet phldrT="[Testo]" custT="1"/>
      <dgm:spPr>
        <a:gradFill flip="none" rotWithShape="0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ln>
          <a:solidFill>
            <a:schemeClr val="bg2">
              <a:lumMod val="75000"/>
            </a:schemeClr>
          </a:solidFill>
        </a:ln>
      </dgm:spPr>
      <dgm:t>
        <a:bodyPr/>
        <a:lstStyle/>
        <a:p>
          <a:r>
            <a:rPr lang="it-IT" sz="1600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I prodotti risultanti sono sommati e tale somma viene confrontata con il valore di soglia </a:t>
          </a:r>
          <a:endParaRPr lang="it-IT" sz="1600" dirty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A4481409-4424-4DEA-9D34-FC346BE241F2}" type="parTrans" cxnId="{AFC08973-EB6D-4644-B06F-CF37FCF7D93D}">
      <dgm:prSet/>
      <dgm:spPr/>
      <dgm:t>
        <a:bodyPr/>
        <a:lstStyle/>
        <a:p>
          <a:endParaRPr lang="it-IT"/>
        </a:p>
      </dgm:t>
    </dgm:pt>
    <dgm:pt modelId="{D9970412-1BDA-411A-81F0-FBFECDA5968F}" type="sibTrans" cxnId="{AFC08973-EB6D-4644-B06F-CF37FCF7D93D}">
      <dgm:prSet/>
      <dgm:spPr>
        <a:gradFill flip="none" rotWithShape="0">
          <a:gsLst>
            <a:gs pos="0">
              <a:schemeClr val="accent2">
                <a:lumMod val="5000"/>
                <a:lumOff val="95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  <a:tileRect/>
        </a:gradFill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endParaRPr lang="it-IT"/>
        </a:p>
      </dgm:t>
    </dgm:pt>
    <dgm:pt modelId="{09ABF75B-48BF-418F-AB89-0D8080D4E726}">
      <dgm:prSet phldrT="[Testo]" custT="1"/>
      <dgm:spPr>
        <a:gradFill flip="none" rotWithShape="0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ln>
          <a:solidFill>
            <a:schemeClr val="bg2">
              <a:lumMod val="75000"/>
            </a:schemeClr>
          </a:solidFill>
        </a:ln>
      </dgm:spPr>
      <dgm:t>
        <a:bodyPr/>
        <a:lstStyle/>
        <a:p>
          <a:r>
            <a:rPr lang="it-IT" sz="1600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Se la somma supera la soglia il neurone si attiva inviando output, altrimenti si inibisce</a:t>
          </a:r>
          <a:endParaRPr lang="it-IT" sz="1600" dirty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D4834467-9FAD-43DE-AC69-DC1301B7A1E4}" type="parTrans" cxnId="{B3AE2C9B-6E7A-4700-8F7B-F00581F3C467}">
      <dgm:prSet/>
      <dgm:spPr/>
      <dgm:t>
        <a:bodyPr/>
        <a:lstStyle/>
        <a:p>
          <a:endParaRPr lang="it-IT"/>
        </a:p>
      </dgm:t>
    </dgm:pt>
    <dgm:pt modelId="{94970C88-4D5B-4E6D-8EF2-E872DECFF6D9}" type="sibTrans" cxnId="{B3AE2C9B-6E7A-4700-8F7B-F00581F3C467}">
      <dgm:prSet/>
      <dgm:spPr/>
      <dgm:t>
        <a:bodyPr/>
        <a:lstStyle/>
        <a:p>
          <a:endParaRPr lang="it-IT"/>
        </a:p>
      </dgm:t>
    </dgm:pt>
    <dgm:pt modelId="{D288F1FC-F92A-453B-BC17-F37338FB2BBF}" type="pres">
      <dgm:prSet presAssocID="{2B9EB20D-7604-4652-8ED6-9CD334BC3CB4}" presName="Name0" presStyleCnt="0">
        <dgm:presLayoutVars>
          <dgm:dir/>
          <dgm:resizeHandles val="exact"/>
        </dgm:presLayoutVars>
      </dgm:prSet>
      <dgm:spPr/>
    </dgm:pt>
    <dgm:pt modelId="{C39C44DF-5AE8-45E2-8128-03E26C7C90AD}" type="pres">
      <dgm:prSet presAssocID="{CED1F57D-018F-4B9D-994F-61E13E15363D}" presName="node" presStyleLbl="node1" presStyleIdx="0" presStyleCnt="3" custScaleX="50597" custScaleY="48162" custLinFactNeighborX="5931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271A5FA4-F7C5-4A91-99C5-B6085E7F2492}" type="pres">
      <dgm:prSet presAssocID="{D49F28D9-0EB2-4291-A5D9-3F4DE6955C62}" presName="sibTrans" presStyleLbl="sibTrans2D1" presStyleIdx="0" presStyleCnt="2" custScaleX="56902" custScaleY="41081"/>
      <dgm:spPr/>
      <dgm:t>
        <a:bodyPr/>
        <a:lstStyle/>
        <a:p>
          <a:endParaRPr lang="it-IT"/>
        </a:p>
      </dgm:t>
    </dgm:pt>
    <dgm:pt modelId="{DAD2FF1A-7904-4179-BD17-5627738421E9}" type="pres">
      <dgm:prSet presAssocID="{D49F28D9-0EB2-4291-A5D9-3F4DE6955C62}" presName="connectorText" presStyleLbl="sibTrans2D1" presStyleIdx="0" presStyleCnt="2"/>
      <dgm:spPr/>
      <dgm:t>
        <a:bodyPr/>
        <a:lstStyle/>
        <a:p>
          <a:endParaRPr lang="it-IT"/>
        </a:p>
      </dgm:t>
    </dgm:pt>
    <dgm:pt modelId="{1179C03B-574C-4AC1-BC54-69630429CE21}" type="pres">
      <dgm:prSet presAssocID="{3D821DC1-79D8-4A26-9615-05C478882156}" presName="node" presStyleLbl="node1" presStyleIdx="1" presStyleCnt="3" custScaleX="50597" custScaleY="48162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8F84C7AE-74D3-489A-A0EF-20E6890CAEF4}" type="pres">
      <dgm:prSet presAssocID="{D9970412-1BDA-411A-81F0-FBFECDA5968F}" presName="sibTrans" presStyleLbl="sibTrans2D1" presStyleIdx="1" presStyleCnt="2" custScaleX="56902" custScaleY="41081"/>
      <dgm:spPr/>
      <dgm:t>
        <a:bodyPr/>
        <a:lstStyle/>
        <a:p>
          <a:endParaRPr lang="it-IT"/>
        </a:p>
      </dgm:t>
    </dgm:pt>
    <dgm:pt modelId="{CB1B9534-1482-457E-93FF-1309D71EB416}" type="pres">
      <dgm:prSet presAssocID="{D9970412-1BDA-411A-81F0-FBFECDA5968F}" presName="connectorText" presStyleLbl="sibTrans2D1" presStyleIdx="1" presStyleCnt="2"/>
      <dgm:spPr/>
      <dgm:t>
        <a:bodyPr/>
        <a:lstStyle/>
        <a:p>
          <a:endParaRPr lang="it-IT"/>
        </a:p>
      </dgm:t>
    </dgm:pt>
    <dgm:pt modelId="{33E89268-0449-408C-BB3B-F05E7A15DF05}" type="pres">
      <dgm:prSet presAssocID="{09ABF75B-48BF-418F-AB89-0D8080D4E726}" presName="node" presStyleLbl="node1" presStyleIdx="2" presStyleCnt="3" custScaleX="50597" custScaleY="48162" custLinFactNeighborX="-6279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C9A1FAE4-C980-44FB-A907-C20879BF3848}" type="presOf" srcId="{D9970412-1BDA-411A-81F0-FBFECDA5968F}" destId="{8F84C7AE-74D3-489A-A0EF-20E6890CAEF4}" srcOrd="0" destOrd="0" presId="urn:microsoft.com/office/officeart/2005/8/layout/process1"/>
    <dgm:cxn modelId="{B3AE2C9B-6E7A-4700-8F7B-F00581F3C467}" srcId="{2B9EB20D-7604-4652-8ED6-9CD334BC3CB4}" destId="{09ABF75B-48BF-418F-AB89-0D8080D4E726}" srcOrd="2" destOrd="0" parTransId="{D4834467-9FAD-43DE-AC69-DC1301B7A1E4}" sibTransId="{94970C88-4D5B-4E6D-8EF2-E872DECFF6D9}"/>
    <dgm:cxn modelId="{1230B139-30E8-426D-9EA3-08D533C8735E}" type="presOf" srcId="{09ABF75B-48BF-418F-AB89-0D8080D4E726}" destId="{33E89268-0449-408C-BB3B-F05E7A15DF05}" srcOrd="0" destOrd="0" presId="urn:microsoft.com/office/officeart/2005/8/layout/process1"/>
    <dgm:cxn modelId="{9EDD2254-CB86-4130-B668-950954B12701}" type="presOf" srcId="{D49F28D9-0EB2-4291-A5D9-3F4DE6955C62}" destId="{DAD2FF1A-7904-4179-BD17-5627738421E9}" srcOrd="1" destOrd="0" presId="urn:microsoft.com/office/officeart/2005/8/layout/process1"/>
    <dgm:cxn modelId="{AB1E36AF-FFB5-46BD-885F-970E8B3D0EEF}" type="presOf" srcId="{2B9EB20D-7604-4652-8ED6-9CD334BC3CB4}" destId="{D288F1FC-F92A-453B-BC17-F37338FB2BBF}" srcOrd="0" destOrd="0" presId="urn:microsoft.com/office/officeart/2005/8/layout/process1"/>
    <dgm:cxn modelId="{AFC08973-EB6D-4644-B06F-CF37FCF7D93D}" srcId="{2B9EB20D-7604-4652-8ED6-9CD334BC3CB4}" destId="{3D821DC1-79D8-4A26-9615-05C478882156}" srcOrd="1" destOrd="0" parTransId="{A4481409-4424-4DEA-9D34-FC346BE241F2}" sibTransId="{D9970412-1BDA-411A-81F0-FBFECDA5968F}"/>
    <dgm:cxn modelId="{A3C394BE-7CFB-4E53-80A3-9092EA2951E5}" type="presOf" srcId="{D9970412-1BDA-411A-81F0-FBFECDA5968F}" destId="{CB1B9534-1482-457E-93FF-1309D71EB416}" srcOrd="1" destOrd="0" presId="urn:microsoft.com/office/officeart/2005/8/layout/process1"/>
    <dgm:cxn modelId="{B3EDFCF7-FEDA-47E8-A974-CF6CF6338982}" srcId="{2B9EB20D-7604-4652-8ED6-9CD334BC3CB4}" destId="{CED1F57D-018F-4B9D-994F-61E13E15363D}" srcOrd="0" destOrd="0" parTransId="{B999B5CB-271A-4D70-AC1D-2BE783F2A6E4}" sibTransId="{D49F28D9-0EB2-4291-A5D9-3F4DE6955C62}"/>
    <dgm:cxn modelId="{419BAD42-760B-4FC9-9B5E-42AD8B7E34D8}" type="presOf" srcId="{D49F28D9-0EB2-4291-A5D9-3F4DE6955C62}" destId="{271A5FA4-F7C5-4A91-99C5-B6085E7F2492}" srcOrd="0" destOrd="0" presId="urn:microsoft.com/office/officeart/2005/8/layout/process1"/>
    <dgm:cxn modelId="{E3EC68C8-4027-48C2-BE08-B01C2514FF25}" type="presOf" srcId="{CED1F57D-018F-4B9D-994F-61E13E15363D}" destId="{C39C44DF-5AE8-45E2-8128-03E26C7C90AD}" srcOrd="0" destOrd="0" presId="urn:microsoft.com/office/officeart/2005/8/layout/process1"/>
    <dgm:cxn modelId="{E9D253BE-5A5B-43A9-A9A1-F8FF077CDDF8}" type="presOf" srcId="{3D821DC1-79D8-4A26-9615-05C478882156}" destId="{1179C03B-574C-4AC1-BC54-69630429CE21}" srcOrd="0" destOrd="0" presId="urn:microsoft.com/office/officeart/2005/8/layout/process1"/>
    <dgm:cxn modelId="{B11C6338-5562-4AD4-AE42-A11689A44A40}" type="presParOf" srcId="{D288F1FC-F92A-453B-BC17-F37338FB2BBF}" destId="{C39C44DF-5AE8-45E2-8128-03E26C7C90AD}" srcOrd="0" destOrd="0" presId="urn:microsoft.com/office/officeart/2005/8/layout/process1"/>
    <dgm:cxn modelId="{01544967-810F-440D-B560-A70E4A1AA843}" type="presParOf" srcId="{D288F1FC-F92A-453B-BC17-F37338FB2BBF}" destId="{271A5FA4-F7C5-4A91-99C5-B6085E7F2492}" srcOrd="1" destOrd="0" presId="urn:microsoft.com/office/officeart/2005/8/layout/process1"/>
    <dgm:cxn modelId="{33A6474B-AEC1-4546-9266-DBD373407799}" type="presParOf" srcId="{271A5FA4-F7C5-4A91-99C5-B6085E7F2492}" destId="{DAD2FF1A-7904-4179-BD17-5627738421E9}" srcOrd="0" destOrd="0" presId="urn:microsoft.com/office/officeart/2005/8/layout/process1"/>
    <dgm:cxn modelId="{A1D2E819-CB03-4DA8-9094-9D6058543D11}" type="presParOf" srcId="{D288F1FC-F92A-453B-BC17-F37338FB2BBF}" destId="{1179C03B-574C-4AC1-BC54-69630429CE21}" srcOrd="2" destOrd="0" presId="urn:microsoft.com/office/officeart/2005/8/layout/process1"/>
    <dgm:cxn modelId="{98BE0E08-83F2-4103-B67B-678CFD4B0831}" type="presParOf" srcId="{D288F1FC-F92A-453B-BC17-F37338FB2BBF}" destId="{8F84C7AE-74D3-489A-A0EF-20E6890CAEF4}" srcOrd="3" destOrd="0" presId="urn:microsoft.com/office/officeart/2005/8/layout/process1"/>
    <dgm:cxn modelId="{A0C4BC97-7ED3-4325-82B0-2C7089CA7279}" type="presParOf" srcId="{8F84C7AE-74D3-489A-A0EF-20E6890CAEF4}" destId="{CB1B9534-1482-457E-93FF-1309D71EB416}" srcOrd="0" destOrd="0" presId="urn:microsoft.com/office/officeart/2005/8/layout/process1"/>
    <dgm:cxn modelId="{136F9704-8005-4F08-84E1-CF0577F6D51B}" type="presParOf" srcId="{D288F1FC-F92A-453B-BC17-F37338FB2BBF}" destId="{33E89268-0449-408C-BB3B-F05E7A15DF05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DD162632-23AF-4C98-BE2A-DBC59540F835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E2051988-2B51-497F-9E22-D0A2D549F9B8}">
      <dgm:prSet phldrT="[Testo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noFill/>
        <a:ln>
          <a:noFill/>
        </a:ln>
      </dgm:spPr>
      <dgm:t>
        <a:bodyPr/>
        <a:lstStyle/>
        <a:p>
          <a:endParaRPr lang="it-IT" sz="2000" dirty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DA95F49E-BF21-4C15-89B1-18ACE23A1BC3}" type="parTrans" cxnId="{929CDC2E-BAF6-4161-A63B-7E82FDEC3914}">
      <dgm:prSet/>
      <dgm:spPr/>
      <dgm:t>
        <a:bodyPr/>
        <a:lstStyle/>
        <a:p>
          <a:endParaRPr lang="it-IT"/>
        </a:p>
      </dgm:t>
    </dgm:pt>
    <dgm:pt modelId="{5A298A8D-62C5-4B87-BC50-CC52EAD92CBD}" type="sibTrans" cxnId="{929CDC2E-BAF6-4161-A63B-7E82FDEC3914}">
      <dgm:prSet custT="1"/>
      <dgm:spPr>
        <a:ln>
          <a:solidFill>
            <a:schemeClr val="bg2">
              <a:lumMod val="75000"/>
            </a:schemeClr>
          </a:solidFill>
        </a:ln>
      </dgm:spPr>
      <dgm:t>
        <a:bodyPr/>
        <a:lstStyle/>
        <a:p>
          <a:pPr algn="ctr"/>
          <a:r>
            <a:rPr lang="it-IT" sz="1800" b="1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Classificazione reti</a:t>
          </a:r>
          <a:endParaRPr lang="it-IT" sz="1800" b="1" dirty="0"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3727E51F-EBF8-4DA9-9C76-9E26FB534DB1}">
      <dgm:prSet phldrT="[Testo]" custT="1"/>
      <dgm:sp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ln>
          <a:solidFill>
            <a:schemeClr val="bg2">
              <a:lumMod val="75000"/>
            </a:schemeClr>
          </a:solidFill>
        </a:ln>
      </dgm:spPr>
      <dgm:t>
        <a:bodyPr/>
        <a:lstStyle/>
        <a:p>
          <a:endParaRPr lang="it-IT" sz="1800" dirty="0" smtClean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  <a:p>
          <a:r>
            <a:rPr lang="it-IT" sz="1800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Ogni neurone è connesso con tutti gli altri attraverso connessioni bidirezionali. </a:t>
          </a:r>
        </a:p>
      </dgm:t>
    </dgm:pt>
    <dgm:pt modelId="{9E553835-EA5D-4316-89AB-BE711809116A}" type="parTrans" cxnId="{6D80588D-FAF7-40F6-83BA-82F92B623DC2}">
      <dgm:prSet/>
      <dgm:spPr>
        <a:ln>
          <a:solidFill>
            <a:schemeClr val="tx1">
              <a:lumMod val="65000"/>
              <a:lumOff val="35000"/>
            </a:schemeClr>
          </a:solidFill>
        </a:ln>
      </dgm:spPr>
      <dgm:t>
        <a:bodyPr/>
        <a:lstStyle/>
        <a:p>
          <a:endParaRPr lang="it-IT"/>
        </a:p>
      </dgm:t>
    </dgm:pt>
    <dgm:pt modelId="{2FDF4A31-84FA-4FF3-B488-B4F830D73182}" type="sibTrans" cxnId="{6D80588D-FAF7-40F6-83BA-82F92B623DC2}">
      <dgm:prSet custT="1"/>
      <dgm:spPr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pPr algn="ctr"/>
          <a:r>
            <a:rPr lang="it-IT" sz="1600" b="1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Completamente connesse</a:t>
          </a:r>
          <a:endParaRPr lang="it-IT" sz="1600" b="1" dirty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D4CA8B05-CBEC-4480-B6BC-2EF541CE798B}">
      <dgm:prSet phldrT="[Testo]" custT="1"/>
      <dgm:sp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ln>
          <a:solidFill>
            <a:schemeClr val="bg2">
              <a:lumMod val="75000"/>
            </a:schemeClr>
          </a:solidFill>
        </a:ln>
      </dgm:spPr>
      <dgm:t>
        <a:bodyPr/>
        <a:lstStyle/>
        <a:p>
          <a:endParaRPr lang="it-IT" sz="1800" dirty="0" smtClean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  <a:p>
          <a:r>
            <a:rPr lang="it-IT" sz="1800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Sistema dinamico, ogni risposta varia anche in funzione di una cronologia di input.</a:t>
          </a:r>
          <a:endParaRPr lang="it-IT" sz="1800" dirty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FB10D7F7-741B-4A0B-A7F2-AC13CFF39344}" type="parTrans" cxnId="{C0AD65F3-A5F5-4B75-8CB6-B813FBAD105A}">
      <dgm:prSet/>
      <dgm:spPr>
        <a:ln>
          <a:solidFill>
            <a:schemeClr val="tx1">
              <a:lumMod val="65000"/>
              <a:lumOff val="35000"/>
            </a:schemeClr>
          </a:solidFill>
        </a:ln>
      </dgm:spPr>
      <dgm:t>
        <a:bodyPr/>
        <a:lstStyle/>
        <a:p>
          <a:endParaRPr lang="it-IT" dirty="0"/>
        </a:p>
      </dgm:t>
    </dgm:pt>
    <dgm:pt modelId="{61CD408F-1216-4B5D-BD02-9C4A9912ABD7}" type="sibTrans" cxnId="{C0AD65F3-A5F5-4B75-8CB6-B813FBAD105A}">
      <dgm:prSet custT="1"/>
      <dgm:spPr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pPr algn="ctr"/>
          <a:r>
            <a:rPr lang="it-IT" sz="1600" b="1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Ricorrenti</a:t>
          </a:r>
          <a:endParaRPr lang="it-IT" sz="1600" b="1" dirty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B555646D-E290-4A62-A9F9-BA35EB0D429A}">
      <dgm:prSet custT="1"/>
      <dgm:sp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ln>
          <a:solidFill>
            <a:schemeClr val="bg2">
              <a:lumMod val="75000"/>
            </a:schemeClr>
          </a:solidFill>
        </a:ln>
      </dgm:spPr>
      <dgm:t>
        <a:bodyPr/>
        <a:lstStyle/>
        <a:p>
          <a:pPr algn="ctr"/>
          <a:endParaRPr lang="it-IT" sz="1800" dirty="0" smtClean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  <a:p>
          <a:pPr algn="ctr"/>
          <a:r>
            <a:rPr lang="it-IT" sz="1800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Non esistono connessioni nello stesso strato o nel limitrofo. I segnali viaggiano dall’input all’output </a:t>
          </a:r>
          <a:r>
            <a:rPr lang="it-IT" sz="1800" dirty="0" err="1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layer</a:t>
          </a:r>
          <a:r>
            <a:rPr lang="it-IT" sz="1800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.</a:t>
          </a:r>
        </a:p>
      </dgm:t>
    </dgm:pt>
    <dgm:pt modelId="{6960F6C1-9D88-4F47-9247-68F434DEFF00}" type="parTrans" cxnId="{CDDA96B6-0EEA-4A42-A5DA-10139989555E}">
      <dgm:prSet/>
      <dgm:spPr>
        <a:ln>
          <a:solidFill>
            <a:schemeClr val="tx1">
              <a:lumMod val="65000"/>
              <a:lumOff val="35000"/>
            </a:schemeClr>
          </a:solidFill>
        </a:ln>
      </dgm:spPr>
      <dgm:t>
        <a:bodyPr/>
        <a:lstStyle/>
        <a:p>
          <a:endParaRPr lang="it-IT"/>
        </a:p>
      </dgm:t>
    </dgm:pt>
    <dgm:pt modelId="{A5394706-12B6-4DED-B848-49CEFED92974}" type="sibTrans" cxnId="{CDDA96B6-0EEA-4A42-A5DA-10139989555E}">
      <dgm:prSet custT="1"/>
      <dgm:spPr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pPr algn="ctr"/>
          <a:r>
            <a:rPr lang="it-IT" sz="1600" b="1" dirty="0" err="1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Feedforward</a:t>
          </a:r>
          <a:r>
            <a:rPr lang="it-IT" sz="1600" b="1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 a strati</a:t>
          </a:r>
          <a:endParaRPr lang="it-IT" sz="1600" b="1" dirty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FB65CF06-73F6-48AA-8162-BDB5E6558935}" type="pres">
      <dgm:prSet presAssocID="{DD162632-23AF-4C98-BE2A-DBC59540F83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it-IT"/>
        </a:p>
      </dgm:t>
    </dgm:pt>
    <dgm:pt modelId="{AEE72083-1AEC-4555-981C-680D624B4C80}" type="pres">
      <dgm:prSet presAssocID="{E2051988-2B51-497F-9E22-D0A2D549F9B8}" presName="hierRoot1" presStyleCnt="0">
        <dgm:presLayoutVars>
          <dgm:hierBranch val="init"/>
        </dgm:presLayoutVars>
      </dgm:prSet>
      <dgm:spPr/>
    </dgm:pt>
    <dgm:pt modelId="{0E2A8C07-E484-47A4-8F92-F49B599C62AA}" type="pres">
      <dgm:prSet presAssocID="{E2051988-2B51-497F-9E22-D0A2D549F9B8}" presName="rootComposite1" presStyleCnt="0"/>
      <dgm:spPr/>
    </dgm:pt>
    <dgm:pt modelId="{4B699DC1-99E8-4832-A008-AB8804F420EB}" type="pres">
      <dgm:prSet presAssocID="{E2051988-2B51-497F-9E22-D0A2D549F9B8}" presName="rootText1" presStyleLbl="node0" presStyleIdx="0" presStyleCnt="1" custScaleX="100907" custScaleY="25426" custLinFactNeighborY="44665">
        <dgm:presLayoutVars>
          <dgm:chMax/>
          <dgm:chPref val="3"/>
        </dgm:presLayoutVars>
      </dgm:prSet>
      <dgm:spPr/>
      <dgm:t>
        <a:bodyPr/>
        <a:lstStyle/>
        <a:p>
          <a:endParaRPr lang="it-IT"/>
        </a:p>
      </dgm:t>
    </dgm:pt>
    <dgm:pt modelId="{6CDC4814-4F60-4F14-8CB3-188DC1F903A5}" type="pres">
      <dgm:prSet presAssocID="{E2051988-2B51-497F-9E22-D0A2D549F9B8}" presName="titleText1" presStyleLbl="fgAcc0" presStyleIdx="0" presStyleCnt="1" custLinFactNeighborX="-16342" custLinFactNeighborY="1462">
        <dgm:presLayoutVars>
          <dgm:chMax val="0"/>
          <dgm:chPref val="0"/>
        </dgm:presLayoutVars>
      </dgm:prSet>
      <dgm:spPr/>
      <dgm:t>
        <a:bodyPr/>
        <a:lstStyle/>
        <a:p>
          <a:endParaRPr lang="it-IT"/>
        </a:p>
      </dgm:t>
    </dgm:pt>
    <dgm:pt modelId="{535853F3-2E3A-4E3A-9D83-57F54252CD43}" type="pres">
      <dgm:prSet presAssocID="{E2051988-2B51-497F-9E22-D0A2D549F9B8}" presName="rootConnector1" presStyleLbl="node1" presStyleIdx="0" presStyleCnt="3"/>
      <dgm:spPr/>
      <dgm:t>
        <a:bodyPr/>
        <a:lstStyle/>
        <a:p>
          <a:endParaRPr lang="it-IT"/>
        </a:p>
      </dgm:t>
    </dgm:pt>
    <dgm:pt modelId="{A9E2BC0D-A18C-45C3-95E3-DE369662B23B}" type="pres">
      <dgm:prSet presAssocID="{E2051988-2B51-497F-9E22-D0A2D549F9B8}" presName="hierChild2" presStyleCnt="0"/>
      <dgm:spPr/>
    </dgm:pt>
    <dgm:pt modelId="{18A075C7-B36E-48EB-BC22-D05469BD90A4}" type="pres">
      <dgm:prSet presAssocID="{9E553835-EA5D-4316-89AB-BE711809116A}" presName="Name37" presStyleLbl="parChTrans1D2" presStyleIdx="0" presStyleCnt="3"/>
      <dgm:spPr/>
      <dgm:t>
        <a:bodyPr/>
        <a:lstStyle/>
        <a:p>
          <a:endParaRPr lang="it-IT"/>
        </a:p>
      </dgm:t>
    </dgm:pt>
    <dgm:pt modelId="{C2CF0B1A-45A3-414C-ADD4-A030551E2E77}" type="pres">
      <dgm:prSet presAssocID="{3727E51F-EBF8-4DA9-9C76-9E26FB534DB1}" presName="hierRoot2" presStyleCnt="0">
        <dgm:presLayoutVars>
          <dgm:hierBranch val="init"/>
        </dgm:presLayoutVars>
      </dgm:prSet>
      <dgm:spPr/>
    </dgm:pt>
    <dgm:pt modelId="{AE635C5F-1DB5-4CC3-8DD5-E3B43023F82C}" type="pres">
      <dgm:prSet presAssocID="{3727E51F-EBF8-4DA9-9C76-9E26FB534DB1}" presName="rootComposite" presStyleCnt="0"/>
      <dgm:spPr/>
    </dgm:pt>
    <dgm:pt modelId="{09489A1B-8BC5-4FC8-9EFB-41D7790797BC}" type="pres">
      <dgm:prSet presAssocID="{3727E51F-EBF8-4DA9-9C76-9E26FB534DB1}" presName="rootText" presStyleLbl="node1" presStyleIdx="0" presStyleCnt="3" custScaleX="124364" custScaleY="133161" custLinFactNeighborX="-4809" custLinFactNeighborY="15">
        <dgm:presLayoutVars>
          <dgm:chMax/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it-IT"/>
        </a:p>
      </dgm:t>
    </dgm:pt>
    <dgm:pt modelId="{194210D7-7A33-49AA-B9E8-170165D9AD9C}" type="pres">
      <dgm:prSet presAssocID="{3727E51F-EBF8-4DA9-9C76-9E26FB534DB1}" presName="titleText2" presStyleLbl="fgAcc1" presStyleIdx="0" presStyleCnt="3" custScaleY="119910" custLinFactY="-114941" custLinFactNeighborX="-54297" custLinFactNeighborY="-200000">
        <dgm:presLayoutVars>
          <dgm:chMax val="0"/>
          <dgm:chPref val="0"/>
        </dgm:presLayoutVars>
      </dgm:prSet>
      <dgm:spPr>
        <a:prstGeom prst="rect">
          <a:avLst/>
        </a:prstGeom>
      </dgm:spPr>
      <dgm:t>
        <a:bodyPr/>
        <a:lstStyle/>
        <a:p>
          <a:endParaRPr lang="it-IT"/>
        </a:p>
      </dgm:t>
    </dgm:pt>
    <dgm:pt modelId="{93B5FC36-1464-4C2D-8D1B-F90CD014D4B3}" type="pres">
      <dgm:prSet presAssocID="{3727E51F-EBF8-4DA9-9C76-9E26FB534DB1}" presName="rootConnector" presStyleLbl="node2" presStyleIdx="0" presStyleCnt="0"/>
      <dgm:spPr/>
      <dgm:t>
        <a:bodyPr/>
        <a:lstStyle/>
        <a:p>
          <a:endParaRPr lang="it-IT"/>
        </a:p>
      </dgm:t>
    </dgm:pt>
    <dgm:pt modelId="{263E18D3-DE12-4B4D-8FEC-01C6079F258A}" type="pres">
      <dgm:prSet presAssocID="{3727E51F-EBF8-4DA9-9C76-9E26FB534DB1}" presName="hierChild4" presStyleCnt="0"/>
      <dgm:spPr/>
    </dgm:pt>
    <dgm:pt modelId="{B11EC4E2-B74E-436F-AB7D-7BB97EB2EA5F}" type="pres">
      <dgm:prSet presAssocID="{3727E51F-EBF8-4DA9-9C76-9E26FB534DB1}" presName="hierChild5" presStyleCnt="0"/>
      <dgm:spPr/>
    </dgm:pt>
    <dgm:pt modelId="{EADCD55C-A9FE-47DA-B82F-DB64BFE47052}" type="pres">
      <dgm:prSet presAssocID="{6960F6C1-9D88-4F47-9247-68F434DEFF00}" presName="Name37" presStyleLbl="parChTrans1D2" presStyleIdx="1" presStyleCnt="3"/>
      <dgm:spPr/>
      <dgm:t>
        <a:bodyPr/>
        <a:lstStyle/>
        <a:p>
          <a:endParaRPr lang="it-IT"/>
        </a:p>
      </dgm:t>
    </dgm:pt>
    <dgm:pt modelId="{58407F62-9443-4C72-937F-601129B91588}" type="pres">
      <dgm:prSet presAssocID="{B555646D-E290-4A62-A9F9-BA35EB0D429A}" presName="hierRoot2" presStyleCnt="0">
        <dgm:presLayoutVars>
          <dgm:hierBranch val="init"/>
        </dgm:presLayoutVars>
      </dgm:prSet>
      <dgm:spPr/>
    </dgm:pt>
    <dgm:pt modelId="{064DB75D-1BA6-4375-B30C-1A3673ED837B}" type="pres">
      <dgm:prSet presAssocID="{B555646D-E290-4A62-A9F9-BA35EB0D429A}" presName="rootComposite" presStyleCnt="0"/>
      <dgm:spPr/>
    </dgm:pt>
    <dgm:pt modelId="{33EF81FD-5B81-4103-AECA-B7982857FBF8}" type="pres">
      <dgm:prSet presAssocID="{B555646D-E290-4A62-A9F9-BA35EB0D429A}" presName="rootText" presStyleLbl="node1" presStyleIdx="1" presStyleCnt="3" custScaleX="124364" custScaleY="133161" custLinFactNeighborX="-4809" custLinFactNeighborY="15">
        <dgm:presLayoutVars>
          <dgm:chMax/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it-IT"/>
        </a:p>
      </dgm:t>
    </dgm:pt>
    <dgm:pt modelId="{7EE0ABC4-1570-4329-876C-B00B1168494F}" type="pres">
      <dgm:prSet presAssocID="{B555646D-E290-4A62-A9F9-BA35EB0D429A}" presName="titleText2" presStyleLbl="fgAcc1" presStyleIdx="1" presStyleCnt="3" custScaleY="116657" custLinFactY="-114941" custLinFactNeighborX="-54297" custLinFactNeighborY="-200000">
        <dgm:presLayoutVars>
          <dgm:chMax val="0"/>
          <dgm:chPref val="0"/>
        </dgm:presLayoutVars>
      </dgm:prSet>
      <dgm:spPr>
        <a:prstGeom prst="rect">
          <a:avLst/>
        </a:prstGeom>
      </dgm:spPr>
      <dgm:t>
        <a:bodyPr/>
        <a:lstStyle/>
        <a:p>
          <a:endParaRPr lang="it-IT"/>
        </a:p>
      </dgm:t>
    </dgm:pt>
    <dgm:pt modelId="{CC0A0C16-AE1A-4DDD-8827-2BA36F9BC1E1}" type="pres">
      <dgm:prSet presAssocID="{B555646D-E290-4A62-A9F9-BA35EB0D429A}" presName="rootConnector" presStyleLbl="node2" presStyleIdx="0" presStyleCnt="0"/>
      <dgm:spPr/>
      <dgm:t>
        <a:bodyPr/>
        <a:lstStyle/>
        <a:p>
          <a:endParaRPr lang="it-IT"/>
        </a:p>
      </dgm:t>
    </dgm:pt>
    <dgm:pt modelId="{D1CDF7DB-CCB1-47B1-AE49-8780DB87B87F}" type="pres">
      <dgm:prSet presAssocID="{B555646D-E290-4A62-A9F9-BA35EB0D429A}" presName="hierChild4" presStyleCnt="0"/>
      <dgm:spPr/>
    </dgm:pt>
    <dgm:pt modelId="{4A06FBF2-1115-4352-8C63-BE1135D3B2AA}" type="pres">
      <dgm:prSet presAssocID="{B555646D-E290-4A62-A9F9-BA35EB0D429A}" presName="hierChild5" presStyleCnt="0"/>
      <dgm:spPr/>
    </dgm:pt>
    <dgm:pt modelId="{05E02E2C-BF05-4459-B0E6-2C6BFA9DC52A}" type="pres">
      <dgm:prSet presAssocID="{FB10D7F7-741B-4A0B-A7F2-AC13CFF39344}" presName="Name37" presStyleLbl="parChTrans1D2" presStyleIdx="2" presStyleCnt="3"/>
      <dgm:spPr/>
      <dgm:t>
        <a:bodyPr/>
        <a:lstStyle/>
        <a:p>
          <a:endParaRPr lang="it-IT"/>
        </a:p>
      </dgm:t>
    </dgm:pt>
    <dgm:pt modelId="{96861D80-9245-45CC-8E23-65A13A0783A6}" type="pres">
      <dgm:prSet presAssocID="{D4CA8B05-CBEC-4480-B6BC-2EF541CE798B}" presName="hierRoot2" presStyleCnt="0">
        <dgm:presLayoutVars>
          <dgm:hierBranch val="init"/>
        </dgm:presLayoutVars>
      </dgm:prSet>
      <dgm:spPr/>
    </dgm:pt>
    <dgm:pt modelId="{9C81F74E-5166-4661-A00F-FEEE2E0898F7}" type="pres">
      <dgm:prSet presAssocID="{D4CA8B05-CBEC-4480-B6BC-2EF541CE798B}" presName="rootComposite" presStyleCnt="0"/>
      <dgm:spPr/>
    </dgm:pt>
    <dgm:pt modelId="{CBB23FB1-6EFE-419C-84AA-48F8484DF272}" type="pres">
      <dgm:prSet presAssocID="{D4CA8B05-CBEC-4480-B6BC-2EF541CE798B}" presName="rootText" presStyleLbl="node1" presStyleIdx="2" presStyleCnt="3" custScaleX="124364" custScaleY="133161" custLinFactNeighborX="-4809" custLinFactNeighborY="15">
        <dgm:presLayoutVars>
          <dgm:chMax/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it-IT"/>
        </a:p>
      </dgm:t>
    </dgm:pt>
    <dgm:pt modelId="{315FF279-D35B-4DCC-9D1A-CD39EBEEB62B}" type="pres">
      <dgm:prSet presAssocID="{D4CA8B05-CBEC-4480-B6BC-2EF541CE798B}" presName="titleText2" presStyleLbl="fgAcc1" presStyleIdx="2" presStyleCnt="3" custScaleY="116657" custLinFactY="-114941" custLinFactNeighborX="-54297" custLinFactNeighborY="-200000">
        <dgm:presLayoutVars>
          <dgm:chMax val="0"/>
          <dgm:chPref val="0"/>
        </dgm:presLayoutVars>
      </dgm:prSet>
      <dgm:spPr>
        <a:prstGeom prst="rect">
          <a:avLst/>
        </a:prstGeom>
      </dgm:spPr>
      <dgm:t>
        <a:bodyPr/>
        <a:lstStyle/>
        <a:p>
          <a:endParaRPr lang="it-IT"/>
        </a:p>
      </dgm:t>
    </dgm:pt>
    <dgm:pt modelId="{852DB384-FE62-4236-A6DA-C1D8ED4EDEB7}" type="pres">
      <dgm:prSet presAssocID="{D4CA8B05-CBEC-4480-B6BC-2EF541CE798B}" presName="rootConnector" presStyleLbl="node2" presStyleIdx="0" presStyleCnt="0"/>
      <dgm:spPr/>
      <dgm:t>
        <a:bodyPr/>
        <a:lstStyle/>
        <a:p>
          <a:endParaRPr lang="it-IT"/>
        </a:p>
      </dgm:t>
    </dgm:pt>
    <dgm:pt modelId="{B3BE30A3-8173-42D1-88DE-BA56700D854C}" type="pres">
      <dgm:prSet presAssocID="{D4CA8B05-CBEC-4480-B6BC-2EF541CE798B}" presName="hierChild4" presStyleCnt="0"/>
      <dgm:spPr/>
    </dgm:pt>
    <dgm:pt modelId="{071AC143-EBEB-4D87-82AA-F32658695D2E}" type="pres">
      <dgm:prSet presAssocID="{D4CA8B05-CBEC-4480-B6BC-2EF541CE798B}" presName="hierChild5" presStyleCnt="0"/>
      <dgm:spPr/>
    </dgm:pt>
    <dgm:pt modelId="{CB893476-8A52-4500-8C58-E8929EC917FE}" type="pres">
      <dgm:prSet presAssocID="{E2051988-2B51-497F-9E22-D0A2D549F9B8}" presName="hierChild3" presStyleCnt="0"/>
      <dgm:spPr/>
    </dgm:pt>
  </dgm:ptLst>
  <dgm:cxnLst>
    <dgm:cxn modelId="{38A333FA-8BA9-4638-9934-A8FA5139865E}" type="presOf" srcId="{A5394706-12B6-4DED-B848-49CEFED92974}" destId="{7EE0ABC4-1570-4329-876C-B00B1168494F}" srcOrd="0" destOrd="0" presId="urn:microsoft.com/office/officeart/2008/layout/NameandTitleOrganizationalChart"/>
    <dgm:cxn modelId="{94C17B24-6CA2-4F4F-862E-434901044444}" type="presOf" srcId="{61CD408F-1216-4B5D-BD02-9C4A9912ABD7}" destId="{315FF279-D35B-4DCC-9D1A-CD39EBEEB62B}" srcOrd="0" destOrd="0" presId="urn:microsoft.com/office/officeart/2008/layout/NameandTitleOrganizationalChart"/>
    <dgm:cxn modelId="{CDDA96B6-0EEA-4A42-A5DA-10139989555E}" srcId="{E2051988-2B51-497F-9E22-D0A2D549F9B8}" destId="{B555646D-E290-4A62-A9F9-BA35EB0D429A}" srcOrd="1" destOrd="0" parTransId="{6960F6C1-9D88-4F47-9247-68F434DEFF00}" sibTransId="{A5394706-12B6-4DED-B848-49CEFED92974}"/>
    <dgm:cxn modelId="{AB0BACC5-974B-4D59-87C3-2E50DC002BF1}" type="presOf" srcId="{B555646D-E290-4A62-A9F9-BA35EB0D429A}" destId="{CC0A0C16-AE1A-4DDD-8827-2BA36F9BC1E1}" srcOrd="1" destOrd="0" presId="urn:microsoft.com/office/officeart/2008/layout/NameandTitleOrganizationalChart"/>
    <dgm:cxn modelId="{2A20C329-6685-4B7A-B38A-8C66BBC2ED3D}" type="presOf" srcId="{6960F6C1-9D88-4F47-9247-68F434DEFF00}" destId="{EADCD55C-A9FE-47DA-B82F-DB64BFE47052}" srcOrd="0" destOrd="0" presId="urn:microsoft.com/office/officeart/2008/layout/NameandTitleOrganizationalChart"/>
    <dgm:cxn modelId="{9B33E967-463B-4D77-88A7-32A99BD3E306}" type="presOf" srcId="{B555646D-E290-4A62-A9F9-BA35EB0D429A}" destId="{33EF81FD-5B81-4103-AECA-B7982857FBF8}" srcOrd="0" destOrd="0" presId="urn:microsoft.com/office/officeart/2008/layout/NameandTitleOrganizationalChart"/>
    <dgm:cxn modelId="{E91B4A4F-7DD6-45D8-8ED2-DD34874F6995}" type="presOf" srcId="{FB10D7F7-741B-4A0B-A7F2-AC13CFF39344}" destId="{05E02E2C-BF05-4459-B0E6-2C6BFA9DC52A}" srcOrd="0" destOrd="0" presId="urn:microsoft.com/office/officeart/2008/layout/NameandTitleOrganizationalChart"/>
    <dgm:cxn modelId="{71916800-9D1E-467D-B9D0-28BA836A40DC}" type="presOf" srcId="{5A298A8D-62C5-4B87-BC50-CC52EAD92CBD}" destId="{6CDC4814-4F60-4F14-8CB3-188DC1F903A5}" srcOrd="0" destOrd="0" presId="urn:microsoft.com/office/officeart/2008/layout/NameandTitleOrganizationalChart"/>
    <dgm:cxn modelId="{54DDEA38-DD9E-4AF4-95BA-D67DC14C6203}" type="presOf" srcId="{3727E51F-EBF8-4DA9-9C76-9E26FB534DB1}" destId="{93B5FC36-1464-4C2D-8D1B-F90CD014D4B3}" srcOrd="1" destOrd="0" presId="urn:microsoft.com/office/officeart/2008/layout/NameandTitleOrganizationalChart"/>
    <dgm:cxn modelId="{907FECFD-F451-489B-BD7A-294678296562}" type="presOf" srcId="{9E553835-EA5D-4316-89AB-BE711809116A}" destId="{18A075C7-B36E-48EB-BC22-D05469BD90A4}" srcOrd="0" destOrd="0" presId="urn:microsoft.com/office/officeart/2008/layout/NameandTitleOrganizationalChart"/>
    <dgm:cxn modelId="{0F98D890-ED93-4813-822E-A917BC2FAF4C}" type="presOf" srcId="{D4CA8B05-CBEC-4480-B6BC-2EF541CE798B}" destId="{852DB384-FE62-4236-A6DA-C1D8ED4EDEB7}" srcOrd="1" destOrd="0" presId="urn:microsoft.com/office/officeart/2008/layout/NameandTitleOrganizationalChart"/>
    <dgm:cxn modelId="{34C555E9-DEF8-415F-AD8C-AA72E9073EDA}" type="presOf" srcId="{3727E51F-EBF8-4DA9-9C76-9E26FB534DB1}" destId="{09489A1B-8BC5-4FC8-9EFB-41D7790797BC}" srcOrd="0" destOrd="0" presId="urn:microsoft.com/office/officeart/2008/layout/NameandTitleOrganizationalChart"/>
    <dgm:cxn modelId="{C34134D8-D881-4E2C-BC5A-C1F63F87028A}" type="presOf" srcId="{D4CA8B05-CBEC-4480-B6BC-2EF541CE798B}" destId="{CBB23FB1-6EFE-419C-84AA-48F8484DF272}" srcOrd="0" destOrd="0" presId="urn:microsoft.com/office/officeart/2008/layout/NameandTitleOrganizationalChart"/>
    <dgm:cxn modelId="{8F0E2DD3-EFFE-4718-B413-4B0435278C51}" type="presOf" srcId="{2FDF4A31-84FA-4FF3-B488-B4F830D73182}" destId="{194210D7-7A33-49AA-B9E8-170165D9AD9C}" srcOrd="0" destOrd="0" presId="urn:microsoft.com/office/officeart/2008/layout/NameandTitleOrganizationalChart"/>
    <dgm:cxn modelId="{6D80588D-FAF7-40F6-83BA-82F92B623DC2}" srcId="{E2051988-2B51-497F-9E22-D0A2D549F9B8}" destId="{3727E51F-EBF8-4DA9-9C76-9E26FB534DB1}" srcOrd="0" destOrd="0" parTransId="{9E553835-EA5D-4316-89AB-BE711809116A}" sibTransId="{2FDF4A31-84FA-4FF3-B488-B4F830D73182}"/>
    <dgm:cxn modelId="{449ED1D1-4C08-43E8-B957-5DF5EAEC7E3B}" type="presOf" srcId="{E2051988-2B51-497F-9E22-D0A2D549F9B8}" destId="{4B699DC1-99E8-4832-A008-AB8804F420EB}" srcOrd="0" destOrd="0" presId="urn:microsoft.com/office/officeart/2008/layout/NameandTitleOrganizationalChart"/>
    <dgm:cxn modelId="{C0AD65F3-A5F5-4B75-8CB6-B813FBAD105A}" srcId="{E2051988-2B51-497F-9E22-D0A2D549F9B8}" destId="{D4CA8B05-CBEC-4480-B6BC-2EF541CE798B}" srcOrd="2" destOrd="0" parTransId="{FB10D7F7-741B-4A0B-A7F2-AC13CFF39344}" sibTransId="{61CD408F-1216-4B5D-BD02-9C4A9912ABD7}"/>
    <dgm:cxn modelId="{929CDC2E-BAF6-4161-A63B-7E82FDEC3914}" srcId="{DD162632-23AF-4C98-BE2A-DBC59540F835}" destId="{E2051988-2B51-497F-9E22-D0A2D549F9B8}" srcOrd="0" destOrd="0" parTransId="{DA95F49E-BF21-4C15-89B1-18ACE23A1BC3}" sibTransId="{5A298A8D-62C5-4B87-BC50-CC52EAD92CBD}"/>
    <dgm:cxn modelId="{6AD76D93-0247-420C-8AD8-00D6ECDAC2FE}" type="presOf" srcId="{DD162632-23AF-4C98-BE2A-DBC59540F835}" destId="{FB65CF06-73F6-48AA-8162-BDB5E6558935}" srcOrd="0" destOrd="0" presId="urn:microsoft.com/office/officeart/2008/layout/NameandTitleOrganizationalChart"/>
    <dgm:cxn modelId="{F4195BF2-4150-43C4-8B68-BA6D9936B6BE}" type="presOf" srcId="{E2051988-2B51-497F-9E22-D0A2D549F9B8}" destId="{535853F3-2E3A-4E3A-9D83-57F54252CD43}" srcOrd="1" destOrd="0" presId="urn:microsoft.com/office/officeart/2008/layout/NameandTitleOrganizationalChart"/>
    <dgm:cxn modelId="{E5378471-CB81-4078-9920-C88B31B4B212}" type="presParOf" srcId="{FB65CF06-73F6-48AA-8162-BDB5E6558935}" destId="{AEE72083-1AEC-4555-981C-680D624B4C80}" srcOrd="0" destOrd="0" presId="urn:microsoft.com/office/officeart/2008/layout/NameandTitleOrganizationalChart"/>
    <dgm:cxn modelId="{6C148541-9DA8-4A5C-8185-FE3A7816E9A3}" type="presParOf" srcId="{AEE72083-1AEC-4555-981C-680D624B4C80}" destId="{0E2A8C07-E484-47A4-8F92-F49B599C62AA}" srcOrd="0" destOrd="0" presId="urn:microsoft.com/office/officeart/2008/layout/NameandTitleOrganizationalChart"/>
    <dgm:cxn modelId="{7AB759DF-78AB-4D1D-B860-77741EA4DD4D}" type="presParOf" srcId="{0E2A8C07-E484-47A4-8F92-F49B599C62AA}" destId="{4B699DC1-99E8-4832-A008-AB8804F420EB}" srcOrd="0" destOrd="0" presId="urn:microsoft.com/office/officeart/2008/layout/NameandTitleOrganizationalChart"/>
    <dgm:cxn modelId="{9F759B64-A3EC-4303-88C1-F56480A7F4D6}" type="presParOf" srcId="{0E2A8C07-E484-47A4-8F92-F49B599C62AA}" destId="{6CDC4814-4F60-4F14-8CB3-188DC1F903A5}" srcOrd="1" destOrd="0" presId="urn:microsoft.com/office/officeart/2008/layout/NameandTitleOrganizationalChart"/>
    <dgm:cxn modelId="{BDB8840A-10EF-407B-B678-3E53DEB27CF7}" type="presParOf" srcId="{0E2A8C07-E484-47A4-8F92-F49B599C62AA}" destId="{535853F3-2E3A-4E3A-9D83-57F54252CD43}" srcOrd="2" destOrd="0" presId="urn:microsoft.com/office/officeart/2008/layout/NameandTitleOrganizationalChart"/>
    <dgm:cxn modelId="{18CC2217-6C84-4769-8D3C-A26034121BC9}" type="presParOf" srcId="{AEE72083-1AEC-4555-981C-680D624B4C80}" destId="{A9E2BC0D-A18C-45C3-95E3-DE369662B23B}" srcOrd="1" destOrd="0" presId="urn:microsoft.com/office/officeart/2008/layout/NameandTitleOrganizationalChart"/>
    <dgm:cxn modelId="{F49264E4-347F-4737-86C9-172CEE93A38C}" type="presParOf" srcId="{A9E2BC0D-A18C-45C3-95E3-DE369662B23B}" destId="{18A075C7-B36E-48EB-BC22-D05469BD90A4}" srcOrd="0" destOrd="0" presId="urn:microsoft.com/office/officeart/2008/layout/NameandTitleOrganizationalChart"/>
    <dgm:cxn modelId="{F2B6FCE5-B359-4519-AE7F-FF0E97FDD4AE}" type="presParOf" srcId="{A9E2BC0D-A18C-45C3-95E3-DE369662B23B}" destId="{C2CF0B1A-45A3-414C-ADD4-A030551E2E77}" srcOrd="1" destOrd="0" presId="urn:microsoft.com/office/officeart/2008/layout/NameandTitleOrganizationalChart"/>
    <dgm:cxn modelId="{FCF95AB9-D047-4889-9FF6-75FAD67C774E}" type="presParOf" srcId="{C2CF0B1A-45A3-414C-ADD4-A030551E2E77}" destId="{AE635C5F-1DB5-4CC3-8DD5-E3B43023F82C}" srcOrd="0" destOrd="0" presId="urn:microsoft.com/office/officeart/2008/layout/NameandTitleOrganizationalChart"/>
    <dgm:cxn modelId="{BDF6B487-6969-432E-8AE5-722637F6B518}" type="presParOf" srcId="{AE635C5F-1DB5-4CC3-8DD5-E3B43023F82C}" destId="{09489A1B-8BC5-4FC8-9EFB-41D7790797BC}" srcOrd="0" destOrd="0" presId="urn:microsoft.com/office/officeart/2008/layout/NameandTitleOrganizationalChart"/>
    <dgm:cxn modelId="{02E08867-46B9-4902-895C-7D8F027B8B33}" type="presParOf" srcId="{AE635C5F-1DB5-4CC3-8DD5-E3B43023F82C}" destId="{194210D7-7A33-49AA-B9E8-170165D9AD9C}" srcOrd="1" destOrd="0" presId="urn:microsoft.com/office/officeart/2008/layout/NameandTitleOrganizationalChart"/>
    <dgm:cxn modelId="{F95A44D5-409B-426F-8835-F85C2A574D70}" type="presParOf" srcId="{AE635C5F-1DB5-4CC3-8DD5-E3B43023F82C}" destId="{93B5FC36-1464-4C2D-8D1B-F90CD014D4B3}" srcOrd="2" destOrd="0" presId="urn:microsoft.com/office/officeart/2008/layout/NameandTitleOrganizationalChart"/>
    <dgm:cxn modelId="{CD77B943-45F6-4884-8777-21FC0F8493F5}" type="presParOf" srcId="{C2CF0B1A-45A3-414C-ADD4-A030551E2E77}" destId="{263E18D3-DE12-4B4D-8FEC-01C6079F258A}" srcOrd="1" destOrd="0" presId="urn:microsoft.com/office/officeart/2008/layout/NameandTitleOrganizationalChart"/>
    <dgm:cxn modelId="{C56DEB07-D537-45E4-A006-9AEBEC8345F4}" type="presParOf" srcId="{C2CF0B1A-45A3-414C-ADD4-A030551E2E77}" destId="{B11EC4E2-B74E-436F-AB7D-7BB97EB2EA5F}" srcOrd="2" destOrd="0" presId="urn:microsoft.com/office/officeart/2008/layout/NameandTitleOrganizationalChart"/>
    <dgm:cxn modelId="{590E1214-182F-4274-9871-F2C9DDC652BE}" type="presParOf" srcId="{A9E2BC0D-A18C-45C3-95E3-DE369662B23B}" destId="{EADCD55C-A9FE-47DA-B82F-DB64BFE47052}" srcOrd="2" destOrd="0" presId="urn:microsoft.com/office/officeart/2008/layout/NameandTitleOrganizationalChart"/>
    <dgm:cxn modelId="{40472854-6F88-49AC-BA51-99B2A94D94DD}" type="presParOf" srcId="{A9E2BC0D-A18C-45C3-95E3-DE369662B23B}" destId="{58407F62-9443-4C72-937F-601129B91588}" srcOrd="3" destOrd="0" presId="urn:microsoft.com/office/officeart/2008/layout/NameandTitleOrganizationalChart"/>
    <dgm:cxn modelId="{ACCCE353-9635-4CE7-B985-9F202D746C72}" type="presParOf" srcId="{58407F62-9443-4C72-937F-601129B91588}" destId="{064DB75D-1BA6-4375-B30C-1A3673ED837B}" srcOrd="0" destOrd="0" presId="urn:microsoft.com/office/officeart/2008/layout/NameandTitleOrganizationalChart"/>
    <dgm:cxn modelId="{108E0F01-4D29-4154-959B-B3569D8E6C85}" type="presParOf" srcId="{064DB75D-1BA6-4375-B30C-1A3673ED837B}" destId="{33EF81FD-5B81-4103-AECA-B7982857FBF8}" srcOrd="0" destOrd="0" presId="urn:microsoft.com/office/officeart/2008/layout/NameandTitleOrganizationalChart"/>
    <dgm:cxn modelId="{8B9E52A8-CA97-42F8-AA00-D2221EBC887C}" type="presParOf" srcId="{064DB75D-1BA6-4375-B30C-1A3673ED837B}" destId="{7EE0ABC4-1570-4329-876C-B00B1168494F}" srcOrd="1" destOrd="0" presId="urn:microsoft.com/office/officeart/2008/layout/NameandTitleOrganizationalChart"/>
    <dgm:cxn modelId="{45F22FD6-DB58-4963-9A0C-D76CCFC55F4D}" type="presParOf" srcId="{064DB75D-1BA6-4375-B30C-1A3673ED837B}" destId="{CC0A0C16-AE1A-4DDD-8827-2BA36F9BC1E1}" srcOrd="2" destOrd="0" presId="urn:microsoft.com/office/officeart/2008/layout/NameandTitleOrganizationalChart"/>
    <dgm:cxn modelId="{44CC60F3-F58A-4CD1-85A4-660F82B94FDB}" type="presParOf" srcId="{58407F62-9443-4C72-937F-601129B91588}" destId="{D1CDF7DB-CCB1-47B1-AE49-8780DB87B87F}" srcOrd="1" destOrd="0" presId="urn:microsoft.com/office/officeart/2008/layout/NameandTitleOrganizationalChart"/>
    <dgm:cxn modelId="{2859F432-6E70-4429-BD9C-2A7559ED4BC5}" type="presParOf" srcId="{58407F62-9443-4C72-937F-601129B91588}" destId="{4A06FBF2-1115-4352-8C63-BE1135D3B2AA}" srcOrd="2" destOrd="0" presId="urn:microsoft.com/office/officeart/2008/layout/NameandTitleOrganizationalChart"/>
    <dgm:cxn modelId="{9D447FB7-47A5-4338-87A9-F376DA7F3851}" type="presParOf" srcId="{A9E2BC0D-A18C-45C3-95E3-DE369662B23B}" destId="{05E02E2C-BF05-4459-B0E6-2C6BFA9DC52A}" srcOrd="4" destOrd="0" presId="urn:microsoft.com/office/officeart/2008/layout/NameandTitleOrganizationalChart"/>
    <dgm:cxn modelId="{CA5584E4-82E2-47F0-9D37-F20BE98B2E78}" type="presParOf" srcId="{A9E2BC0D-A18C-45C3-95E3-DE369662B23B}" destId="{96861D80-9245-45CC-8E23-65A13A0783A6}" srcOrd="5" destOrd="0" presId="urn:microsoft.com/office/officeart/2008/layout/NameandTitleOrganizationalChart"/>
    <dgm:cxn modelId="{B3DDB203-C7D7-4E8C-BE1F-334349A6BB15}" type="presParOf" srcId="{96861D80-9245-45CC-8E23-65A13A0783A6}" destId="{9C81F74E-5166-4661-A00F-FEEE2E0898F7}" srcOrd="0" destOrd="0" presId="urn:microsoft.com/office/officeart/2008/layout/NameandTitleOrganizationalChart"/>
    <dgm:cxn modelId="{6A4F314C-A5AF-4B64-8CC9-DF33FD245258}" type="presParOf" srcId="{9C81F74E-5166-4661-A00F-FEEE2E0898F7}" destId="{CBB23FB1-6EFE-419C-84AA-48F8484DF272}" srcOrd="0" destOrd="0" presId="urn:microsoft.com/office/officeart/2008/layout/NameandTitleOrganizationalChart"/>
    <dgm:cxn modelId="{FC3CC295-20A2-4AAB-AE66-4B37603ECC87}" type="presParOf" srcId="{9C81F74E-5166-4661-A00F-FEEE2E0898F7}" destId="{315FF279-D35B-4DCC-9D1A-CD39EBEEB62B}" srcOrd="1" destOrd="0" presId="urn:microsoft.com/office/officeart/2008/layout/NameandTitleOrganizationalChart"/>
    <dgm:cxn modelId="{6CB0E656-2D6D-45DD-A191-BE8BEF7F730A}" type="presParOf" srcId="{9C81F74E-5166-4661-A00F-FEEE2E0898F7}" destId="{852DB384-FE62-4236-A6DA-C1D8ED4EDEB7}" srcOrd="2" destOrd="0" presId="urn:microsoft.com/office/officeart/2008/layout/NameandTitleOrganizationalChart"/>
    <dgm:cxn modelId="{9B103B9E-A535-4FE0-B7EF-7DB6807B63E5}" type="presParOf" srcId="{96861D80-9245-45CC-8E23-65A13A0783A6}" destId="{B3BE30A3-8173-42D1-88DE-BA56700D854C}" srcOrd="1" destOrd="0" presId="urn:microsoft.com/office/officeart/2008/layout/NameandTitleOrganizationalChart"/>
    <dgm:cxn modelId="{4F4BB193-1109-4309-AD0A-C79D34A1CED6}" type="presParOf" srcId="{96861D80-9245-45CC-8E23-65A13A0783A6}" destId="{071AC143-EBEB-4D87-82AA-F32658695D2E}" srcOrd="2" destOrd="0" presId="urn:microsoft.com/office/officeart/2008/layout/NameandTitleOrganizationalChart"/>
    <dgm:cxn modelId="{75F03FAF-2B99-4162-8E10-1A6FDC25730B}" type="presParOf" srcId="{AEE72083-1AEC-4555-981C-680D624B4C80}" destId="{CB893476-8A52-4500-8C58-E8929EC917FE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E2B07097-DBFD-46E3-9D73-DC6DEBDBAAD4}" type="doc">
      <dgm:prSet loTypeId="urn:microsoft.com/office/officeart/2005/8/layout/v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6663C057-9887-4477-8F7E-0143319537DC}">
      <dgm:prSet phldrT="[Testo]"/>
      <dgm:sp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r>
            <a:rPr lang="it-IT" dirty="0" smtClean="0">
              <a:solidFill>
                <a:schemeClr val="tx1"/>
              </a:solidFill>
            </a:rPr>
            <a:t>Fasi</a:t>
          </a:r>
          <a:endParaRPr lang="it-IT" dirty="0">
            <a:solidFill>
              <a:schemeClr val="tx1"/>
            </a:solidFill>
          </a:endParaRPr>
        </a:p>
      </dgm:t>
    </dgm:pt>
    <dgm:pt modelId="{8C4C4E05-6FB8-4E98-A42A-EED94E586464}" type="parTrans" cxnId="{16DCD869-8F2E-47D2-AFB4-B3D857E2B458}">
      <dgm:prSet/>
      <dgm:spPr/>
      <dgm:t>
        <a:bodyPr/>
        <a:lstStyle/>
        <a:p>
          <a:endParaRPr lang="it-IT"/>
        </a:p>
      </dgm:t>
    </dgm:pt>
    <dgm:pt modelId="{3FFBD839-54DB-4F0C-A07A-99056EEAAB4F}" type="sibTrans" cxnId="{16DCD869-8F2E-47D2-AFB4-B3D857E2B458}">
      <dgm:prSet/>
      <dgm:spPr/>
      <dgm:t>
        <a:bodyPr/>
        <a:lstStyle/>
        <a:p>
          <a:endParaRPr lang="it-IT"/>
        </a:p>
      </dgm:t>
    </dgm:pt>
    <dgm:pt modelId="{271A1DAC-81AD-49E1-B131-850947B70A7B}">
      <dgm:prSet phldrT="[Testo]"/>
      <dgm:spPr>
        <a:solidFill>
          <a:schemeClr val="bg1">
            <a:alpha val="90000"/>
          </a:schemeClr>
        </a:solidFill>
        <a:ln>
          <a:solidFill>
            <a:schemeClr val="accent2">
              <a:lumMod val="75000"/>
              <a:alpha val="90000"/>
            </a:schemeClr>
          </a:solidFill>
        </a:ln>
      </dgm:spPr>
      <dgm:t>
        <a:bodyPr/>
        <a:lstStyle/>
        <a:p>
          <a:r>
            <a:rPr lang="it-IT" dirty="0" smtClean="0"/>
            <a:t>        - Learning</a:t>
          </a:r>
          <a:endParaRPr lang="it-IT" dirty="0"/>
        </a:p>
      </dgm:t>
    </dgm:pt>
    <dgm:pt modelId="{F0AF2FE2-ABE8-4C04-BB06-B8B0675198B7}" type="parTrans" cxnId="{047B99A4-C9F8-4AF4-8715-E04A6717DAAF}">
      <dgm:prSet/>
      <dgm:spPr/>
      <dgm:t>
        <a:bodyPr/>
        <a:lstStyle/>
        <a:p>
          <a:endParaRPr lang="it-IT"/>
        </a:p>
      </dgm:t>
    </dgm:pt>
    <dgm:pt modelId="{FC05E713-2419-43C3-B6CE-FDFFEC7A0848}" type="sibTrans" cxnId="{047B99A4-C9F8-4AF4-8715-E04A6717DAAF}">
      <dgm:prSet/>
      <dgm:spPr/>
      <dgm:t>
        <a:bodyPr/>
        <a:lstStyle/>
        <a:p>
          <a:endParaRPr lang="it-IT"/>
        </a:p>
      </dgm:t>
    </dgm:pt>
    <dgm:pt modelId="{2C0814C8-CB1A-458F-BB33-E87F0C748DEA}">
      <dgm:prSet phldrT="[Testo]"/>
      <dgm:spPr>
        <a:solidFill>
          <a:schemeClr val="bg1">
            <a:alpha val="90000"/>
          </a:schemeClr>
        </a:solidFill>
        <a:ln>
          <a:solidFill>
            <a:schemeClr val="accent2">
              <a:lumMod val="75000"/>
              <a:alpha val="90000"/>
            </a:schemeClr>
          </a:solidFill>
        </a:ln>
      </dgm:spPr>
      <dgm:t>
        <a:bodyPr/>
        <a:lstStyle/>
        <a:p>
          <a:r>
            <a:rPr lang="it-IT" dirty="0" smtClean="0"/>
            <a:t>     - </a:t>
          </a:r>
          <a:r>
            <a:rPr lang="it-IT" dirty="0" err="1" smtClean="0"/>
            <a:t>Recall</a:t>
          </a:r>
          <a:endParaRPr lang="it-IT" dirty="0"/>
        </a:p>
      </dgm:t>
    </dgm:pt>
    <dgm:pt modelId="{987F0564-B45F-4E91-AD13-017D466F5D7B}" type="parTrans" cxnId="{B9A5B2E6-1541-44FE-8C2B-DC295E899B22}">
      <dgm:prSet/>
      <dgm:spPr/>
      <dgm:t>
        <a:bodyPr/>
        <a:lstStyle/>
        <a:p>
          <a:endParaRPr lang="it-IT"/>
        </a:p>
      </dgm:t>
    </dgm:pt>
    <dgm:pt modelId="{B638D236-169A-4F71-B574-ADB3233C0133}" type="sibTrans" cxnId="{B9A5B2E6-1541-44FE-8C2B-DC295E899B22}">
      <dgm:prSet/>
      <dgm:spPr/>
      <dgm:t>
        <a:bodyPr/>
        <a:lstStyle/>
        <a:p>
          <a:endParaRPr lang="it-IT"/>
        </a:p>
      </dgm:t>
    </dgm:pt>
    <dgm:pt modelId="{2ECB847C-E0AB-42CE-BDD1-FE1170F475C8}" type="pres">
      <dgm:prSet presAssocID="{E2B07097-DBFD-46E3-9D73-DC6DEBDBAAD4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it-IT"/>
        </a:p>
      </dgm:t>
    </dgm:pt>
    <dgm:pt modelId="{A43A9E6E-2B34-43F4-A92A-10C0ECA0A90C}" type="pres">
      <dgm:prSet presAssocID="{6663C057-9887-4477-8F7E-0143319537DC}" presName="linNode" presStyleCnt="0"/>
      <dgm:spPr/>
    </dgm:pt>
    <dgm:pt modelId="{128F1594-B670-4887-BF7A-595803BBBE8A}" type="pres">
      <dgm:prSet presAssocID="{6663C057-9887-4477-8F7E-0143319537DC}" presName="parentShp" presStyleLbl="node1" presStyleIdx="0" presStyleCnt="1" custFlipHor="1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it-IT"/>
        </a:p>
      </dgm:t>
    </dgm:pt>
    <dgm:pt modelId="{A4614FE6-B578-48FF-AC52-A1AA6E662504}" type="pres">
      <dgm:prSet presAssocID="{6663C057-9887-4477-8F7E-0143319537DC}" presName="childShp" presStyleLbl="bgAccFollowNode1" presStyleIdx="0" presStyleCnt="1" custLinFactNeighborX="-28402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it-IT"/>
        </a:p>
      </dgm:t>
    </dgm:pt>
  </dgm:ptLst>
  <dgm:cxnLst>
    <dgm:cxn modelId="{B9A5B2E6-1541-44FE-8C2B-DC295E899B22}" srcId="{271A1DAC-81AD-49E1-B131-850947B70A7B}" destId="{2C0814C8-CB1A-458F-BB33-E87F0C748DEA}" srcOrd="0" destOrd="0" parTransId="{987F0564-B45F-4E91-AD13-017D466F5D7B}" sibTransId="{B638D236-169A-4F71-B574-ADB3233C0133}"/>
    <dgm:cxn modelId="{4D210F08-0FEB-442B-A047-1CE6DC8616CC}" type="presOf" srcId="{2C0814C8-CB1A-458F-BB33-E87F0C748DEA}" destId="{A4614FE6-B578-48FF-AC52-A1AA6E662504}" srcOrd="0" destOrd="1" presId="urn:microsoft.com/office/officeart/2005/8/layout/vList6"/>
    <dgm:cxn modelId="{16DCD869-8F2E-47D2-AFB4-B3D857E2B458}" srcId="{E2B07097-DBFD-46E3-9D73-DC6DEBDBAAD4}" destId="{6663C057-9887-4477-8F7E-0143319537DC}" srcOrd="0" destOrd="0" parTransId="{8C4C4E05-6FB8-4E98-A42A-EED94E586464}" sibTransId="{3FFBD839-54DB-4F0C-A07A-99056EEAAB4F}"/>
    <dgm:cxn modelId="{2B88724F-4F95-4E86-AB37-C03C05E75454}" type="presOf" srcId="{6663C057-9887-4477-8F7E-0143319537DC}" destId="{128F1594-B670-4887-BF7A-595803BBBE8A}" srcOrd="0" destOrd="0" presId="urn:microsoft.com/office/officeart/2005/8/layout/vList6"/>
    <dgm:cxn modelId="{CD9154D7-BF9E-4A09-B18D-17D1EBAFA82C}" type="presOf" srcId="{E2B07097-DBFD-46E3-9D73-DC6DEBDBAAD4}" destId="{2ECB847C-E0AB-42CE-BDD1-FE1170F475C8}" srcOrd="0" destOrd="0" presId="urn:microsoft.com/office/officeart/2005/8/layout/vList6"/>
    <dgm:cxn modelId="{1703ADC1-2E86-44DB-B5A3-EE1AE0863B3A}" type="presOf" srcId="{271A1DAC-81AD-49E1-B131-850947B70A7B}" destId="{A4614FE6-B578-48FF-AC52-A1AA6E662504}" srcOrd="0" destOrd="0" presId="urn:microsoft.com/office/officeart/2005/8/layout/vList6"/>
    <dgm:cxn modelId="{047B99A4-C9F8-4AF4-8715-E04A6717DAAF}" srcId="{6663C057-9887-4477-8F7E-0143319537DC}" destId="{271A1DAC-81AD-49E1-B131-850947B70A7B}" srcOrd="0" destOrd="0" parTransId="{F0AF2FE2-ABE8-4C04-BB06-B8B0675198B7}" sibTransId="{FC05E713-2419-43C3-B6CE-FDFFEC7A0848}"/>
    <dgm:cxn modelId="{96DAC21E-4E4D-4BF5-B2D8-1A2FD294A6DF}" type="presParOf" srcId="{2ECB847C-E0AB-42CE-BDD1-FE1170F475C8}" destId="{A43A9E6E-2B34-43F4-A92A-10C0ECA0A90C}" srcOrd="0" destOrd="0" presId="urn:microsoft.com/office/officeart/2005/8/layout/vList6"/>
    <dgm:cxn modelId="{6E17474A-98A1-4EAF-9C8F-747C133AB37E}" type="presParOf" srcId="{A43A9E6E-2B34-43F4-A92A-10C0ECA0A90C}" destId="{128F1594-B670-4887-BF7A-595803BBBE8A}" srcOrd="0" destOrd="0" presId="urn:microsoft.com/office/officeart/2005/8/layout/vList6"/>
    <dgm:cxn modelId="{D0CE7D3F-513C-4D48-B5B5-50F2A8621FF5}" type="presParOf" srcId="{A43A9E6E-2B34-43F4-A92A-10C0ECA0A90C}" destId="{A4614FE6-B578-48FF-AC52-A1AA6E662504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F6FB81ED-F3A3-4935-A175-2E38918BE0A9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CB539AE0-F285-49A6-B5D4-13072BFF9986}">
      <dgm:prSet phldrT="[Testo]" phldr="1"/>
      <dgm:spPr>
        <a:solidFill>
          <a:schemeClr val="bg1"/>
        </a:solidFill>
        <a:ln>
          <a:solidFill>
            <a:schemeClr val="bg1"/>
          </a:solidFill>
        </a:ln>
      </dgm:spPr>
      <dgm:t>
        <a:bodyPr/>
        <a:lstStyle/>
        <a:p>
          <a:endParaRPr lang="it-IT" dirty="0"/>
        </a:p>
      </dgm:t>
    </dgm:pt>
    <dgm:pt modelId="{FB0A1539-EE82-4CAA-A6FB-585AC6FF5818}" type="parTrans" cxnId="{44A289F7-51AD-41A7-ADA8-279153296CE2}">
      <dgm:prSet/>
      <dgm:spPr/>
      <dgm:t>
        <a:bodyPr/>
        <a:lstStyle/>
        <a:p>
          <a:endParaRPr lang="it-IT"/>
        </a:p>
      </dgm:t>
    </dgm:pt>
    <dgm:pt modelId="{12297C2A-4FA0-46D0-9032-0288CE6589C2}" type="sibTrans" cxnId="{44A289F7-51AD-41A7-ADA8-279153296CE2}">
      <dgm:prSet/>
      <dgm:spPr>
        <a:ln>
          <a:solidFill>
            <a:schemeClr val="bg2">
              <a:lumMod val="75000"/>
            </a:schemeClr>
          </a:solidFill>
        </a:ln>
      </dgm:spPr>
      <dgm:t>
        <a:bodyPr/>
        <a:lstStyle/>
        <a:p>
          <a:pPr algn="ctr"/>
          <a:r>
            <a:rPr lang="it-IT" dirty="0" smtClean="0"/>
            <a:t>Efficienza</a:t>
          </a:r>
          <a:endParaRPr lang="it-IT" dirty="0"/>
        </a:p>
      </dgm:t>
    </dgm:pt>
    <dgm:pt modelId="{AA951968-FACF-46F5-93A3-292F26EE18E4}">
      <dgm:prSet phldrT="[Testo]" custT="1"/>
      <dgm:spPr>
        <a:noFill/>
        <a:ln>
          <a:solidFill>
            <a:schemeClr val="bg2">
              <a:lumMod val="75000"/>
            </a:schemeClr>
          </a:solidFill>
        </a:ln>
      </dgm:spPr>
      <dgm:t>
        <a:bodyPr/>
        <a:lstStyle/>
        <a:p>
          <a:endParaRPr lang="it-IT" sz="2400" dirty="0" smtClean="0">
            <a:solidFill>
              <a:schemeClr val="tx1"/>
            </a:solidFill>
          </a:endParaRPr>
        </a:p>
        <a:p>
          <a:r>
            <a:rPr lang="it-IT" sz="2000" dirty="0" smtClean="0">
              <a:solidFill>
                <a:schemeClr val="tx1"/>
              </a:solidFill>
            </a:rPr>
            <a:t>Collezioni di esempi dal quale la rete attinge </a:t>
          </a:r>
          <a:endParaRPr lang="it-IT" sz="2000" dirty="0">
            <a:solidFill>
              <a:schemeClr val="tx1"/>
            </a:solidFill>
          </a:endParaRPr>
        </a:p>
      </dgm:t>
    </dgm:pt>
    <dgm:pt modelId="{CB22EE71-F6F1-4BBA-BB77-C4A1E4063242}" type="parTrans" cxnId="{2C0F303F-E0DB-4EB0-9648-3BD911CD17C2}">
      <dgm:prSet/>
      <dgm:spPr>
        <a:ln>
          <a:solidFill>
            <a:schemeClr val="tx1">
              <a:lumMod val="65000"/>
              <a:lumOff val="35000"/>
            </a:schemeClr>
          </a:solidFill>
        </a:ln>
      </dgm:spPr>
      <dgm:t>
        <a:bodyPr/>
        <a:lstStyle/>
        <a:p>
          <a:endParaRPr lang="it-IT"/>
        </a:p>
      </dgm:t>
    </dgm:pt>
    <dgm:pt modelId="{F17BA5D4-43CF-4DC7-BEA2-29D479EBDDDE}" type="sibTrans" cxnId="{2C0F303F-E0DB-4EB0-9648-3BD911CD17C2}">
      <dgm:prSet/>
      <dgm:spPr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pPr algn="ctr"/>
          <a:r>
            <a:rPr lang="it-IT" b="1" dirty="0" smtClean="0">
              <a:solidFill>
                <a:schemeClr val="tx1"/>
              </a:solidFill>
            </a:rPr>
            <a:t>Training set</a:t>
          </a:r>
          <a:endParaRPr lang="it-IT" b="1" dirty="0">
            <a:solidFill>
              <a:schemeClr val="tx1"/>
            </a:solidFill>
          </a:endParaRPr>
        </a:p>
      </dgm:t>
    </dgm:pt>
    <dgm:pt modelId="{0CD938EA-9559-4579-9846-F57F0D36C728}">
      <dgm:prSet phldrT="[Testo]" custT="1"/>
      <dgm:spPr>
        <a:noFill/>
        <a:ln>
          <a:solidFill>
            <a:schemeClr val="bg2">
              <a:lumMod val="75000"/>
            </a:schemeClr>
          </a:solidFill>
        </a:ln>
      </dgm:spPr>
      <dgm:t>
        <a:bodyPr/>
        <a:lstStyle/>
        <a:p>
          <a:endParaRPr lang="it-IT" sz="1400" dirty="0" smtClean="0"/>
        </a:p>
        <a:p>
          <a:endParaRPr lang="it-IT" sz="2000" dirty="0" smtClean="0"/>
        </a:p>
        <a:p>
          <a:r>
            <a:rPr lang="it-IT" sz="2000" dirty="0" smtClean="0">
              <a:solidFill>
                <a:schemeClr val="tx1"/>
              </a:solidFill>
            </a:rPr>
            <a:t>Procedimento che preleva informazioni e fissa parametri</a:t>
          </a:r>
        </a:p>
        <a:p>
          <a:endParaRPr lang="it-IT" sz="1500" dirty="0"/>
        </a:p>
      </dgm:t>
    </dgm:pt>
    <dgm:pt modelId="{D9E642B7-266F-4AD6-A5D3-C8AF66377A1D}" type="parTrans" cxnId="{5DB40AB3-4227-4947-A4B0-30B726FD1CFC}">
      <dgm:prSet/>
      <dgm:spPr>
        <a:ln>
          <a:solidFill>
            <a:schemeClr val="tx1">
              <a:lumMod val="65000"/>
              <a:lumOff val="35000"/>
            </a:schemeClr>
          </a:solidFill>
        </a:ln>
      </dgm:spPr>
      <dgm:t>
        <a:bodyPr/>
        <a:lstStyle/>
        <a:p>
          <a:endParaRPr lang="it-IT"/>
        </a:p>
      </dgm:t>
    </dgm:pt>
    <dgm:pt modelId="{7A8FCF3E-2E0F-489B-B5B2-57E8A87847A5}" type="sibTrans" cxnId="{5DB40AB3-4227-4947-A4B0-30B726FD1CFC}">
      <dgm:prSet/>
      <dgm:spPr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pPr algn="ctr"/>
          <a:r>
            <a:rPr lang="it-IT" b="1" dirty="0" smtClean="0">
              <a:solidFill>
                <a:schemeClr val="tx1"/>
              </a:solidFill>
            </a:rPr>
            <a:t>Algoritmo</a:t>
          </a:r>
          <a:endParaRPr lang="it-IT" b="1" dirty="0">
            <a:solidFill>
              <a:schemeClr val="tx1"/>
            </a:solidFill>
          </a:endParaRPr>
        </a:p>
      </dgm:t>
    </dgm:pt>
    <dgm:pt modelId="{E0BC92C8-3A47-40F6-89DD-04E704C8364B}" type="pres">
      <dgm:prSet presAssocID="{F6FB81ED-F3A3-4935-A175-2E38918BE0A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it-IT"/>
        </a:p>
      </dgm:t>
    </dgm:pt>
    <dgm:pt modelId="{09E729A4-9804-4493-840A-8594935123D5}" type="pres">
      <dgm:prSet presAssocID="{CB539AE0-F285-49A6-B5D4-13072BFF9986}" presName="hierRoot1" presStyleCnt="0">
        <dgm:presLayoutVars>
          <dgm:hierBranch val="init"/>
        </dgm:presLayoutVars>
      </dgm:prSet>
      <dgm:spPr/>
    </dgm:pt>
    <dgm:pt modelId="{59C28481-0060-486B-81A5-29D30D3C3E0A}" type="pres">
      <dgm:prSet presAssocID="{CB539AE0-F285-49A6-B5D4-13072BFF9986}" presName="rootComposite1" presStyleCnt="0"/>
      <dgm:spPr/>
    </dgm:pt>
    <dgm:pt modelId="{D4574BCE-8944-4C8A-BBFF-84BA5ADE5173}" type="pres">
      <dgm:prSet presAssocID="{CB539AE0-F285-49A6-B5D4-13072BFF9986}" presName="rootText1" presStyleLbl="node0" presStyleIdx="0" presStyleCnt="1" custFlipVert="1" custScaleY="34494" custLinFactNeighborX="924" custLinFactNeighborY="29374">
        <dgm:presLayoutVars>
          <dgm:chMax/>
          <dgm:chPref val="3"/>
        </dgm:presLayoutVars>
      </dgm:prSet>
      <dgm:spPr/>
      <dgm:t>
        <a:bodyPr/>
        <a:lstStyle/>
        <a:p>
          <a:endParaRPr lang="it-IT"/>
        </a:p>
      </dgm:t>
    </dgm:pt>
    <dgm:pt modelId="{7FBDE109-EBBB-49F9-8120-A790AEB77B54}" type="pres">
      <dgm:prSet presAssocID="{CB539AE0-F285-49A6-B5D4-13072BFF9986}" presName="titleText1" presStyleLbl="fgAcc0" presStyleIdx="0" presStyleCnt="1" custLinFactNeighborX="-15271" custLinFactNeighborY="-4398">
        <dgm:presLayoutVars>
          <dgm:chMax val="0"/>
          <dgm:chPref val="0"/>
        </dgm:presLayoutVars>
      </dgm:prSet>
      <dgm:spPr/>
      <dgm:t>
        <a:bodyPr/>
        <a:lstStyle/>
        <a:p>
          <a:endParaRPr lang="it-IT"/>
        </a:p>
      </dgm:t>
    </dgm:pt>
    <dgm:pt modelId="{E7B51478-391F-411C-B758-6A6CC0219D5A}" type="pres">
      <dgm:prSet presAssocID="{CB539AE0-F285-49A6-B5D4-13072BFF9986}" presName="rootConnector1" presStyleLbl="node1" presStyleIdx="0" presStyleCnt="2"/>
      <dgm:spPr/>
      <dgm:t>
        <a:bodyPr/>
        <a:lstStyle/>
        <a:p>
          <a:endParaRPr lang="it-IT"/>
        </a:p>
      </dgm:t>
    </dgm:pt>
    <dgm:pt modelId="{122CA78F-64AA-4869-9459-174FBC31D811}" type="pres">
      <dgm:prSet presAssocID="{CB539AE0-F285-49A6-B5D4-13072BFF9986}" presName="hierChild2" presStyleCnt="0"/>
      <dgm:spPr/>
    </dgm:pt>
    <dgm:pt modelId="{064DDA1E-8CAA-40AA-8343-B7B7A1234BBE}" type="pres">
      <dgm:prSet presAssocID="{CB22EE71-F6F1-4BBA-BB77-C4A1E4063242}" presName="Name37" presStyleLbl="parChTrans1D2" presStyleIdx="0" presStyleCnt="2"/>
      <dgm:spPr/>
      <dgm:t>
        <a:bodyPr/>
        <a:lstStyle/>
        <a:p>
          <a:endParaRPr lang="it-IT"/>
        </a:p>
      </dgm:t>
    </dgm:pt>
    <dgm:pt modelId="{E4CCEC1B-2DEA-4FE6-843A-095D066E3E8B}" type="pres">
      <dgm:prSet presAssocID="{AA951968-FACF-46F5-93A3-292F26EE18E4}" presName="hierRoot2" presStyleCnt="0">
        <dgm:presLayoutVars>
          <dgm:hierBranch val="init"/>
        </dgm:presLayoutVars>
      </dgm:prSet>
      <dgm:spPr/>
    </dgm:pt>
    <dgm:pt modelId="{8197749D-4B7D-4F28-A64C-8DE787B04DB6}" type="pres">
      <dgm:prSet presAssocID="{AA951968-FACF-46F5-93A3-292F26EE18E4}" presName="rootComposite" presStyleCnt="0"/>
      <dgm:spPr/>
    </dgm:pt>
    <dgm:pt modelId="{5E8D8E12-409D-411E-A269-840B59E9FB5E}" type="pres">
      <dgm:prSet presAssocID="{AA951968-FACF-46F5-93A3-292F26EE18E4}" presName="rootText" presStyleLbl="node1" presStyleIdx="0" presStyleCnt="2" custScaleY="114597">
        <dgm:presLayoutVars>
          <dgm:chMax/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it-IT"/>
        </a:p>
      </dgm:t>
    </dgm:pt>
    <dgm:pt modelId="{F48042E7-5368-4365-BC30-5B6EFF393EF7}" type="pres">
      <dgm:prSet presAssocID="{AA951968-FACF-46F5-93A3-292F26EE18E4}" presName="titleText2" presStyleLbl="fgAcc1" presStyleIdx="0" presStyleCnt="2" custLinFactY="-100000" custLinFactNeighborX="-24819" custLinFactNeighborY="-175120">
        <dgm:presLayoutVars>
          <dgm:chMax val="0"/>
          <dgm:chPref val="0"/>
        </dgm:presLayoutVars>
      </dgm:prSet>
      <dgm:spPr/>
      <dgm:t>
        <a:bodyPr/>
        <a:lstStyle/>
        <a:p>
          <a:endParaRPr lang="it-IT"/>
        </a:p>
      </dgm:t>
    </dgm:pt>
    <dgm:pt modelId="{082ED0B6-0F8C-47BF-8C3E-35E5C611B1AC}" type="pres">
      <dgm:prSet presAssocID="{AA951968-FACF-46F5-93A3-292F26EE18E4}" presName="rootConnector" presStyleLbl="node2" presStyleIdx="0" presStyleCnt="0"/>
      <dgm:spPr/>
      <dgm:t>
        <a:bodyPr/>
        <a:lstStyle/>
        <a:p>
          <a:endParaRPr lang="it-IT"/>
        </a:p>
      </dgm:t>
    </dgm:pt>
    <dgm:pt modelId="{B30E6AA7-F3C4-4933-9CFF-669D24EC57BF}" type="pres">
      <dgm:prSet presAssocID="{AA951968-FACF-46F5-93A3-292F26EE18E4}" presName="hierChild4" presStyleCnt="0"/>
      <dgm:spPr/>
    </dgm:pt>
    <dgm:pt modelId="{CCC1B6D7-87E4-4732-9615-F0F6EA6CC4F0}" type="pres">
      <dgm:prSet presAssocID="{AA951968-FACF-46F5-93A3-292F26EE18E4}" presName="hierChild5" presStyleCnt="0"/>
      <dgm:spPr/>
    </dgm:pt>
    <dgm:pt modelId="{D078A538-97E1-4935-BBF1-31FE22F6AE4A}" type="pres">
      <dgm:prSet presAssocID="{D9E642B7-266F-4AD6-A5D3-C8AF66377A1D}" presName="Name37" presStyleLbl="parChTrans1D2" presStyleIdx="1" presStyleCnt="2"/>
      <dgm:spPr/>
      <dgm:t>
        <a:bodyPr/>
        <a:lstStyle/>
        <a:p>
          <a:endParaRPr lang="it-IT"/>
        </a:p>
      </dgm:t>
    </dgm:pt>
    <dgm:pt modelId="{DDBFBB55-AFD6-497F-8C8A-23FE042451B3}" type="pres">
      <dgm:prSet presAssocID="{0CD938EA-9559-4579-9846-F57F0D36C728}" presName="hierRoot2" presStyleCnt="0">
        <dgm:presLayoutVars>
          <dgm:hierBranch val="init"/>
        </dgm:presLayoutVars>
      </dgm:prSet>
      <dgm:spPr/>
    </dgm:pt>
    <dgm:pt modelId="{E974BCB7-F596-47BF-842F-5D05019FC120}" type="pres">
      <dgm:prSet presAssocID="{0CD938EA-9559-4579-9846-F57F0D36C728}" presName="rootComposite" presStyleCnt="0"/>
      <dgm:spPr/>
    </dgm:pt>
    <dgm:pt modelId="{C595B9A9-611B-465C-BC36-0179D706DF70}" type="pres">
      <dgm:prSet presAssocID="{0CD938EA-9559-4579-9846-F57F0D36C728}" presName="rootText" presStyleLbl="node1" presStyleIdx="1" presStyleCnt="2" custScaleY="114597">
        <dgm:presLayoutVars>
          <dgm:chMax/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it-IT"/>
        </a:p>
      </dgm:t>
    </dgm:pt>
    <dgm:pt modelId="{4365402E-CD75-4D52-87DE-E9346A5AFDAA}" type="pres">
      <dgm:prSet presAssocID="{0CD938EA-9559-4579-9846-F57F0D36C728}" presName="titleText2" presStyleLbl="fgAcc1" presStyleIdx="1" presStyleCnt="2" custLinFactY="-100000" custLinFactNeighborX="-24819" custLinFactNeighborY="-175120">
        <dgm:presLayoutVars>
          <dgm:chMax val="0"/>
          <dgm:chPref val="0"/>
        </dgm:presLayoutVars>
      </dgm:prSet>
      <dgm:spPr/>
      <dgm:t>
        <a:bodyPr/>
        <a:lstStyle/>
        <a:p>
          <a:endParaRPr lang="it-IT"/>
        </a:p>
      </dgm:t>
    </dgm:pt>
    <dgm:pt modelId="{2CA012B4-D64E-4F97-8C3D-75B3C65B6565}" type="pres">
      <dgm:prSet presAssocID="{0CD938EA-9559-4579-9846-F57F0D36C728}" presName="rootConnector" presStyleLbl="node2" presStyleIdx="0" presStyleCnt="0"/>
      <dgm:spPr/>
      <dgm:t>
        <a:bodyPr/>
        <a:lstStyle/>
        <a:p>
          <a:endParaRPr lang="it-IT"/>
        </a:p>
      </dgm:t>
    </dgm:pt>
    <dgm:pt modelId="{E7F1C680-47DF-4106-98E5-D9433B16263C}" type="pres">
      <dgm:prSet presAssocID="{0CD938EA-9559-4579-9846-F57F0D36C728}" presName="hierChild4" presStyleCnt="0"/>
      <dgm:spPr/>
    </dgm:pt>
    <dgm:pt modelId="{F27C9C91-A9C5-4489-A1B0-B88463784B3A}" type="pres">
      <dgm:prSet presAssocID="{0CD938EA-9559-4579-9846-F57F0D36C728}" presName="hierChild5" presStyleCnt="0"/>
      <dgm:spPr/>
    </dgm:pt>
    <dgm:pt modelId="{D5AD244E-E3BC-4F22-9FE9-258223B90A6A}" type="pres">
      <dgm:prSet presAssocID="{CB539AE0-F285-49A6-B5D4-13072BFF9986}" presName="hierChild3" presStyleCnt="0"/>
      <dgm:spPr/>
    </dgm:pt>
  </dgm:ptLst>
  <dgm:cxnLst>
    <dgm:cxn modelId="{B3BE994E-38FF-4721-A759-A01BA3FC746B}" type="presOf" srcId="{F6FB81ED-F3A3-4935-A175-2E38918BE0A9}" destId="{E0BC92C8-3A47-40F6-89DD-04E704C8364B}" srcOrd="0" destOrd="0" presId="urn:microsoft.com/office/officeart/2008/layout/NameandTitleOrganizationalChart"/>
    <dgm:cxn modelId="{77F3742C-860B-43C9-A7D9-9B9B20AD1EA2}" type="presOf" srcId="{F17BA5D4-43CF-4DC7-BEA2-29D479EBDDDE}" destId="{F48042E7-5368-4365-BC30-5B6EFF393EF7}" srcOrd="0" destOrd="0" presId="urn:microsoft.com/office/officeart/2008/layout/NameandTitleOrganizationalChart"/>
    <dgm:cxn modelId="{B116D930-2592-498C-82EC-AAC33602912C}" type="presOf" srcId="{D9E642B7-266F-4AD6-A5D3-C8AF66377A1D}" destId="{D078A538-97E1-4935-BBF1-31FE22F6AE4A}" srcOrd="0" destOrd="0" presId="urn:microsoft.com/office/officeart/2008/layout/NameandTitleOrganizationalChart"/>
    <dgm:cxn modelId="{83B79B49-F186-405D-9024-A30A4BD053A7}" type="presOf" srcId="{CB539AE0-F285-49A6-B5D4-13072BFF9986}" destId="{E7B51478-391F-411C-B758-6A6CC0219D5A}" srcOrd="1" destOrd="0" presId="urn:microsoft.com/office/officeart/2008/layout/NameandTitleOrganizationalChart"/>
    <dgm:cxn modelId="{5DB40AB3-4227-4947-A4B0-30B726FD1CFC}" srcId="{CB539AE0-F285-49A6-B5D4-13072BFF9986}" destId="{0CD938EA-9559-4579-9846-F57F0D36C728}" srcOrd="1" destOrd="0" parTransId="{D9E642B7-266F-4AD6-A5D3-C8AF66377A1D}" sibTransId="{7A8FCF3E-2E0F-489B-B5B2-57E8A87847A5}"/>
    <dgm:cxn modelId="{AFC00404-4D3B-4CFE-BFD6-02D8404589D2}" type="presOf" srcId="{12297C2A-4FA0-46D0-9032-0288CE6589C2}" destId="{7FBDE109-EBBB-49F9-8120-A790AEB77B54}" srcOrd="0" destOrd="0" presId="urn:microsoft.com/office/officeart/2008/layout/NameandTitleOrganizationalChart"/>
    <dgm:cxn modelId="{277B18B4-53EC-41EB-8274-F102A4A7652F}" type="presOf" srcId="{0CD938EA-9559-4579-9846-F57F0D36C728}" destId="{2CA012B4-D64E-4F97-8C3D-75B3C65B6565}" srcOrd="1" destOrd="0" presId="urn:microsoft.com/office/officeart/2008/layout/NameandTitleOrganizationalChart"/>
    <dgm:cxn modelId="{077C85E2-11CF-4C65-9091-4496F3DB129C}" type="presOf" srcId="{CB22EE71-F6F1-4BBA-BB77-C4A1E4063242}" destId="{064DDA1E-8CAA-40AA-8343-B7B7A1234BBE}" srcOrd="0" destOrd="0" presId="urn:microsoft.com/office/officeart/2008/layout/NameandTitleOrganizationalChart"/>
    <dgm:cxn modelId="{BFCA028B-403B-453E-ADF6-8B35589132E4}" type="presOf" srcId="{0CD938EA-9559-4579-9846-F57F0D36C728}" destId="{C595B9A9-611B-465C-BC36-0179D706DF70}" srcOrd="0" destOrd="0" presId="urn:microsoft.com/office/officeart/2008/layout/NameandTitleOrganizationalChart"/>
    <dgm:cxn modelId="{2C0F303F-E0DB-4EB0-9648-3BD911CD17C2}" srcId="{CB539AE0-F285-49A6-B5D4-13072BFF9986}" destId="{AA951968-FACF-46F5-93A3-292F26EE18E4}" srcOrd="0" destOrd="0" parTransId="{CB22EE71-F6F1-4BBA-BB77-C4A1E4063242}" sibTransId="{F17BA5D4-43CF-4DC7-BEA2-29D479EBDDDE}"/>
    <dgm:cxn modelId="{F44B71B2-A994-4A67-868A-88B6ED5200AB}" type="presOf" srcId="{CB539AE0-F285-49A6-B5D4-13072BFF9986}" destId="{D4574BCE-8944-4C8A-BBFF-84BA5ADE5173}" srcOrd="0" destOrd="0" presId="urn:microsoft.com/office/officeart/2008/layout/NameandTitleOrganizationalChart"/>
    <dgm:cxn modelId="{57F60D73-26C6-4BD9-90FA-77D38DA59F4F}" type="presOf" srcId="{7A8FCF3E-2E0F-489B-B5B2-57E8A87847A5}" destId="{4365402E-CD75-4D52-87DE-E9346A5AFDAA}" srcOrd="0" destOrd="0" presId="urn:microsoft.com/office/officeart/2008/layout/NameandTitleOrganizationalChart"/>
    <dgm:cxn modelId="{44A289F7-51AD-41A7-ADA8-279153296CE2}" srcId="{F6FB81ED-F3A3-4935-A175-2E38918BE0A9}" destId="{CB539AE0-F285-49A6-B5D4-13072BFF9986}" srcOrd="0" destOrd="0" parTransId="{FB0A1539-EE82-4CAA-A6FB-585AC6FF5818}" sibTransId="{12297C2A-4FA0-46D0-9032-0288CE6589C2}"/>
    <dgm:cxn modelId="{0B920B4D-66EB-492A-BB40-BC9F8AAF37C5}" type="presOf" srcId="{AA951968-FACF-46F5-93A3-292F26EE18E4}" destId="{5E8D8E12-409D-411E-A269-840B59E9FB5E}" srcOrd="0" destOrd="0" presId="urn:microsoft.com/office/officeart/2008/layout/NameandTitleOrganizationalChart"/>
    <dgm:cxn modelId="{17EE3161-FDCF-4EA2-A3C9-C72D86DA4CC1}" type="presOf" srcId="{AA951968-FACF-46F5-93A3-292F26EE18E4}" destId="{082ED0B6-0F8C-47BF-8C3E-35E5C611B1AC}" srcOrd="1" destOrd="0" presId="urn:microsoft.com/office/officeart/2008/layout/NameandTitleOrganizationalChart"/>
    <dgm:cxn modelId="{8629609C-E608-4472-8C13-B51D226B6B0E}" type="presParOf" srcId="{E0BC92C8-3A47-40F6-89DD-04E704C8364B}" destId="{09E729A4-9804-4493-840A-8594935123D5}" srcOrd="0" destOrd="0" presId="urn:microsoft.com/office/officeart/2008/layout/NameandTitleOrganizationalChart"/>
    <dgm:cxn modelId="{EAA55D15-0771-4CD6-8245-C67769AE7DBE}" type="presParOf" srcId="{09E729A4-9804-4493-840A-8594935123D5}" destId="{59C28481-0060-486B-81A5-29D30D3C3E0A}" srcOrd="0" destOrd="0" presId="urn:microsoft.com/office/officeart/2008/layout/NameandTitleOrganizationalChart"/>
    <dgm:cxn modelId="{C352DF8C-EB1F-4471-9B10-74332313D286}" type="presParOf" srcId="{59C28481-0060-486B-81A5-29D30D3C3E0A}" destId="{D4574BCE-8944-4C8A-BBFF-84BA5ADE5173}" srcOrd="0" destOrd="0" presId="urn:microsoft.com/office/officeart/2008/layout/NameandTitleOrganizationalChart"/>
    <dgm:cxn modelId="{FB2B1FBE-6664-4CD8-AB1E-F3BD734C0BAC}" type="presParOf" srcId="{59C28481-0060-486B-81A5-29D30D3C3E0A}" destId="{7FBDE109-EBBB-49F9-8120-A790AEB77B54}" srcOrd="1" destOrd="0" presId="urn:microsoft.com/office/officeart/2008/layout/NameandTitleOrganizationalChart"/>
    <dgm:cxn modelId="{D3F9DFDB-1395-4669-9167-A6138AFFA093}" type="presParOf" srcId="{59C28481-0060-486B-81A5-29D30D3C3E0A}" destId="{E7B51478-391F-411C-B758-6A6CC0219D5A}" srcOrd="2" destOrd="0" presId="urn:microsoft.com/office/officeart/2008/layout/NameandTitleOrganizationalChart"/>
    <dgm:cxn modelId="{502A7D57-81B9-41CE-A996-70DB596A1007}" type="presParOf" srcId="{09E729A4-9804-4493-840A-8594935123D5}" destId="{122CA78F-64AA-4869-9459-174FBC31D811}" srcOrd="1" destOrd="0" presId="urn:microsoft.com/office/officeart/2008/layout/NameandTitleOrganizationalChart"/>
    <dgm:cxn modelId="{B4D4E4C6-C23D-4F40-9FCF-8EEC12F0F25E}" type="presParOf" srcId="{122CA78F-64AA-4869-9459-174FBC31D811}" destId="{064DDA1E-8CAA-40AA-8343-B7B7A1234BBE}" srcOrd="0" destOrd="0" presId="urn:microsoft.com/office/officeart/2008/layout/NameandTitleOrganizationalChart"/>
    <dgm:cxn modelId="{5B880C0F-9A2D-4906-9987-B6C91C9837B7}" type="presParOf" srcId="{122CA78F-64AA-4869-9459-174FBC31D811}" destId="{E4CCEC1B-2DEA-4FE6-843A-095D066E3E8B}" srcOrd="1" destOrd="0" presId="urn:microsoft.com/office/officeart/2008/layout/NameandTitleOrganizationalChart"/>
    <dgm:cxn modelId="{7322DC4C-F3B9-4978-9945-34FE818190D5}" type="presParOf" srcId="{E4CCEC1B-2DEA-4FE6-843A-095D066E3E8B}" destId="{8197749D-4B7D-4F28-A64C-8DE787B04DB6}" srcOrd="0" destOrd="0" presId="urn:microsoft.com/office/officeart/2008/layout/NameandTitleOrganizationalChart"/>
    <dgm:cxn modelId="{6B806603-1CDE-4DAF-932B-E2C49E521910}" type="presParOf" srcId="{8197749D-4B7D-4F28-A64C-8DE787B04DB6}" destId="{5E8D8E12-409D-411E-A269-840B59E9FB5E}" srcOrd="0" destOrd="0" presId="urn:microsoft.com/office/officeart/2008/layout/NameandTitleOrganizationalChart"/>
    <dgm:cxn modelId="{568AC4A0-E5B6-4F72-B430-C003162BCF6E}" type="presParOf" srcId="{8197749D-4B7D-4F28-A64C-8DE787B04DB6}" destId="{F48042E7-5368-4365-BC30-5B6EFF393EF7}" srcOrd="1" destOrd="0" presId="urn:microsoft.com/office/officeart/2008/layout/NameandTitleOrganizationalChart"/>
    <dgm:cxn modelId="{BEC86705-4095-498C-B491-A190E4257969}" type="presParOf" srcId="{8197749D-4B7D-4F28-A64C-8DE787B04DB6}" destId="{082ED0B6-0F8C-47BF-8C3E-35E5C611B1AC}" srcOrd="2" destOrd="0" presId="urn:microsoft.com/office/officeart/2008/layout/NameandTitleOrganizationalChart"/>
    <dgm:cxn modelId="{0996E798-A49C-4A3B-A8FA-0D1643AAB4C0}" type="presParOf" srcId="{E4CCEC1B-2DEA-4FE6-843A-095D066E3E8B}" destId="{B30E6AA7-F3C4-4933-9CFF-669D24EC57BF}" srcOrd="1" destOrd="0" presId="urn:microsoft.com/office/officeart/2008/layout/NameandTitleOrganizationalChart"/>
    <dgm:cxn modelId="{C166F087-7A69-40B0-A695-E3AA8290FDB2}" type="presParOf" srcId="{E4CCEC1B-2DEA-4FE6-843A-095D066E3E8B}" destId="{CCC1B6D7-87E4-4732-9615-F0F6EA6CC4F0}" srcOrd="2" destOrd="0" presId="urn:microsoft.com/office/officeart/2008/layout/NameandTitleOrganizationalChart"/>
    <dgm:cxn modelId="{2C3F196A-37FE-4867-A040-EAA760285059}" type="presParOf" srcId="{122CA78F-64AA-4869-9459-174FBC31D811}" destId="{D078A538-97E1-4935-BBF1-31FE22F6AE4A}" srcOrd="2" destOrd="0" presId="urn:microsoft.com/office/officeart/2008/layout/NameandTitleOrganizationalChart"/>
    <dgm:cxn modelId="{3211047D-98A9-4517-9224-F845FA3BE0D3}" type="presParOf" srcId="{122CA78F-64AA-4869-9459-174FBC31D811}" destId="{DDBFBB55-AFD6-497F-8C8A-23FE042451B3}" srcOrd="3" destOrd="0" presId="urn:microsoft.com/office/officeart/2008/layout/NameandTitleOrganizationalChart"/>
    <dgm:cxn modelId="{067CD988-9D66-40E7-95BD-89EB85A1EF50}" type="presParOf" srcId="{DDBFBB55-AFD6-497F-8C8A-23FE042451B3}" destId="{E974BCB7-F596-47BF-842F-5D05019FC120}" srcOrd="0" destOrd="0" presId="urn:microsoft.com/office/officeart/2008/layout/NameandTitleOrganizationalChart"/>
    <dgm:cxn modelId="{AF83B6AD-B444-4D11-8DBF-9E39D137E297}" type="presParOf" srcId="{E974BCB7-F596-47BF-842F-5D05019FC120}" destId="{C595B9A9-611B-465C-BC36-0179D706DF70}" srcOrd="0" destOrd="0" presId="urn:microsoft.com/office/officeart/2008/layout/NameandTitleOrganizationalChart"/>
    <dgm:cxn modelId="{3969FFC8-8470-4365-A1A1-807D01EEFBC2}" type="presParOf" srcId="{E974BCB7-F596-47BF-842F-5D05019FC120}" destId="{4365402E-CD75-4D52-87DE-E9346A5AFDAA}" srcOrd="1" destOrd="0" presId="urn:microsoft.com/office/officeart/2008/layout/NameandTitleOrganizationalChart"/>
    <dgm:cxn modelId="{D3AFE28C-9594-4941-8E76-EC1F6913A0C2}" type="presParOf" srcId="{E974BCB7-F596-47BF-842F-5D05019FC120}" destId="{2CA012B4-D64E-4F97-8C3D-75B3C65B6565}" srcOrd="2" destOrd="0" presId="urn:microsoft.com/office/officeart/2008/layout/NameandTitleOrganizationalChart"/>
    <dgm:cxn modelId="{7D5B4706-7BFF-4605-BDC5-F5C4F332402B}" type="presParOf" srcId="{DDBFBB55-AFD6-497F-8C8A-23FE042451B3}" destId="{E7F1C680-47DF-4106-98E5-D9433B16263C}" srcOrd="1" destOrd="0" presId="urn:microsoft.com/office/officeart/2008/layout/NameandTitleOrganizationalChart"/>
    <dgm:cxn modelId="{BADE8C0B-C35C-453A-AF21-31741F1F4D2D}" type="presParOf" srcId="{DDBFBB55-AFD6-497F-8C8A-23FE042451B3}" destId="{F27C9C91-A9C5-4489-A1B0-B88463784B3A}" srcOrd="2" destOrd="0" presId="urn:microsoft.com/office/officeart/2008/layout/NameandTitleOrganizationalChart"/>
    <dgm:cxn modelId="{082F1E6B-55BC-4463-97B6-E871D307E3CA}" type="presParOf" srcId="{09E729A4-9804-4493-840A-8594935123D5}" destId="{D5AD244E-E3BC-4F22-9FE9-258223B90A6A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4918EF25-0B58-407F-A9D4-3143DC3731A6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20ED1A99-68B3-40BC-BB41-51F03F8D5CA7}" type="pres">
      <dgm:prSet presAssocID="{4918EF25-0B58-407F-A9D4-3143DC3731A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it-IT"/>
        </a:p>
      </dgm:t>
    </dgm:pt>
  </dgm:ptLst>
  <dgm:cxnLst>
    <dgm:cxn modelId="{5F5769D5-5541-4687-AD64-B17F7FFE3963}" type="presOf" srcId="{4918EF25-0B58-407F-A9D4-3143DC3731A6}" destId="{20ED1A99-68B3-40BC-BB41-51F03F8D5CA7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508E9FCF-2167-4DB0-BFBB-A28600A01E96}" type="doc">
      <dgm:prSet loTypeId="urn:microsoft.com/office/officeart/2005/8/layout/matrix1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49F6C28C-B0A9-4811-BBA2-9E26991DC73C}">
      <dgm:prSet phldrT="[Testo]" custT="1"/>
      <dgm:spPr>
        <a:gradFill flip="none" rotWithShape="1">
          <a:gsLst>
            <a:gs pos="29000">
              <a:schemeClr val="accent2">
                <a:lumMod val="5000"/>
                <a:lumOff val="95000"/>
              </a:schemeClr>
            </a:gs>
            <a:gs pos="9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  <a:tileRect/>
        </a:gradFill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r>
            <a:rPr lang="it-IT" sz="2300" b="1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Processi di apprendimento</a:t>
          </a:r>
          <a:endParaRPr lang="it-IT" sz="2300" b="1" dirty="0" smtClean="0"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95F87F95-152F-4E6E-877B-D4775616BDF8}" type="parTrans" cxnId="{92C88186-E5B1-4F1C-84B3-0B7B79870335}">
      <dgm:prSet/>
      <dgm:spPr/>
      <dgm:t>
        <a:bodyPr/>
        <a:lstStyle/>
        <a:p>
          <a:endParaRPr lang="it-IT"/>
        </a:p>
      </dgm:t>
    </dgm:pt>
    <dgm:pt modelId="{53E61AF4-10E7-4A28-884E-B68ABC3921E2}" type="sibTrans" cxnId="{92C88186-E5B1-4F1C-84B3-0B7B79870335}">
      <dgm:prSet/>
      <dgm:spPr/>
      <dgm:t>
        <a:bodyPr/>
        <a:lstStyle/>
        <a:p>
          <a:endParaRPr lang="it-IT"/>
        </a:p>
      </dgm:t>
    </dgm:pt>
    <dgm:pt modelId="{ADB03423-620C-4D3D-828B-20DA54EAEA38}">
      <dgm:prSet custT="1"/>
      <dgm:spPr>
        <a:blipFill rotWithShape="0">
          <a:blip xmlns:r="http://schemas.openxmlformats.org/officeDocument/2006/relationships" r:embed="rId1"/>
          <a:stretch>
            <a:fillRect/>
          </a:stretch>
        </a:blipFill>
        <a:ln>
          <a:solidFill>
            <a:schemeClr val="bg1"/>
          </a:solidFill>
        </a:ln>
      </dgm:spPr>
      <dgm:t>
        <a:bodyPr/>
        <a:lstStyle/>
        <a:p>
          <a:pPr algn="ctr"/>
          <a:endParaRPr lang="it-IT" sz="1800" dirty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311609BE-CDB7-46FB-AB4B-C2AAEFE0CA29}" type="parTrans" cxnId="{569AB5F0-5F7B-4FE2-9DC7-154008D2B14B}">
      <dgm:prSet/>
      <dgm:spPr/>
      <dgm:t>
        <a:bodyPr/>
        <a:lstStyle/>
        <a:p>
          <a:endParaRPr lang="it-IT"/>
        </a:p>
      </dgm:t>
    </dgm:pt>
    <dgm:pt modelId="{949AF66F-8F91-4457-899E-370C2D8E6660}" type="sibTrans" cxnId="{569AB5F0-5F7B-4FE2-9DC7-154008D2B14B}">
      <dgm:prSet/>
      <dgm:spPr/>
      <dgm:t>
        <a:bodyPr/>
        <a:lstStyle/>
        <a:p>
          <a:endParaRPr lang="it-IT"/>
        </a:p>
      </dgm:t>
    </dgm:pt>
    <dgm:pt modelId="{6977C685-9347-4E9D-9868-065EF7BD7D63}">
      <dgm:prSet/>
      <dgm:spPr>
        <a:blipFill rotWithShape="0">
          <a:blip xmlns:r="http://schemas.openxmlformats.org/officeDocument/2006/relationships" r:embed="rId2"/>
          <a:stretch>
            <a:fillRect/>
          </a:stretch>
        </a:blipFill>
        <a:ln>
          <a:solidFill>
            <a:schemeClr val="bg1"/>
          </a:solidFill>
        </a:ln>
      </dgm:spPr>
      <dgm:t>
        <a:bodyPr/>
        <a:lstStyle/>
        <a:p>
          <a:endParaRPr lang="it-IT"/>
        </a:p>
      </dgm:t>
    </dgm:pt>
    <dgm:pt modelId="{0627C92C-4F51-4563-B25E-D553ECA0F190}" type="parTrans" cxnId="{58BA6614-368A-4019-ADA1-8E89E0AAB8D0}">
      <dgm:prSet/>
      <dgm:spPr/>
      <dgm:t>
        <a:bodyPr/>
        <a:lstStyle/>
        <a:p>
          <a:endParaRPr lang="it-IT"/>
        </a:p>
      </dgm:t>
    </dgm:pt>
    <dgm:pt modelId="{428A7E06-B9CA-44BA-9E63-067DD05B2118}" type="sibTrans" cxnId="{58BA6614-368A-4019-ADA1-8E89E0AAB8D0}">
      <dgm:prSet/>
      <dgm:spPr/>
      <dgm:t>
        <a:bodyPr/>
        <a:lstStyle/>
        <a:p>
          <a:endParaRPr lang="it-IT"/>
        </a:p>
      </dgm:t>
    </dgm:pt>
    <dgm:pt modelId="{989F71CC-6BC6-4513-89FC-3B5352B9C5D2}">
      <dgm:prSet/>
      <dgm:spPr>
        <a:gradFill flip="none" rotWithShape="1">
          <a:gsLst>
            <a:gs pos="28000">
              <a:schemeClr val="accent3">
                <a:lumMod val="5000"/>
                <a:lumOff val="95000"/>
              </a:schemeClr>
            </a:gs>
            <a:gs pos="100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0" scaled="1"/>
          <a:tileRect/>
        </a:gradFill>
        <a:ln>
          <a:solidFill>
            <a:schemeClr val="bg1"/>
          </a:solidFill>
        </a:ln>
      </dgm:spPr>
      <dgm:t>
        <a:bodyPr/>
        <a:lstStyle/>
        <a:p>
          <a:endParaRPr lang="it-IT"/>
        </a:p>
      </dgm:t>
    </dgm:pt>
    <dgm:pt modelId="{C6DFCA34-1748-4646-B1AB-AC883A765AF1}" type="parTrans" cxnId="{3FBBA459-D005-4BE9-95E6-B69E270E142E}">
      <dgm:prSet/>
      <dgm:spPr/>
      <dgm:t>
        <a:bodyPr/>
        <a:lstStyle/>
        <a:p>
          <a:endParaRPr lang="it-IT"/>
        </a:p>
      </dgm:t>
    </dgm:pt>
    <dgm:pt modelId="{95DC9DBC-EBAB-4B55-8F8C-4BD326C2AD6A}" type="sibTrans" cxnId="{3FBBA459-D005-4BE9-95E6-B69E270E142E}">
      <dgm:prSet/>
      <dgm:spPr/>
      <dgm:t>
        <a:bodyPr/>
        <a:lstStyle/>
        <a:p>
          <a:endParaRPr lang="it-IT"/>
        </a:p>
      </dgm:t>
    </dgm:pt>
    <dgm:pt modelId="{5831D45D-44F2-4A7B-BE40-65B2A3773E4C}">
      <dgm:prSet/>
      <dgm:spPr>
        <a:gradFill flip="none" rotWithShape="1">
          <a:gsLst>
            <a:gs pos="28000">
              <a:schemeClr val="accent3">
                <a:lumMod val="5000"/>
                <a:lumOff val="95000"/>
              </a:schemeClr>
            </a:gs>
            <a:gs pos="100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ln>
          <a:solidFill>
            <a:schemeClr val="bg1"/>
          </a:solidFill>
        </a:ln>
      </dgm:spPr>
      <dgm:t>
        <a:bodyPr/>
        <a:lstStyle/>
        <a:p>
          <a:endParaRPr lang="it-IT"/>
        </a:p>
      </dgm:t>
    </dgm:pt>
    <dgm:pt modelId="{18A80CD4-9B1B-4095-B936-1FFE3B91FEBE}" type="parTrans" cxnId="{B522DF9D-384D-4ADE-86E9-C2E299E7C3CD}">
      <dgm:prSet/>
      <dgm:spPr/>
      <dgm:t>
        <a:bodyPr/>
        <a:lstStyle/>
        <a:p>
          <a:endParaRPr lang="it-IT"/>
        </a:p>
      </dgm:t>
    </dgm:pt>
    <dgm:pt modelId="{94A2D2B4-5273-4410-9121-8391AA96DE8E}" type="sibTrans" cxnId="{B522DF9D-384D-4ADE-86E9-C2E299E7C3CD}">
      <dgm:prSet/>
      <dgm:spPr/>
      <dgm:t>
        <a:bodyPr/>
        <a:lstStyle/>
        <a:p>
          <a:endParaRPr lang="it-IT"/>
        </a:p>
      </dgm:t>
    </dgm:pt>
    <dgm:pt modelId="{EA46F226-8396-4935-8C1B-250F4C37D0E3}">
      <dgm:prSet custLinFactNeighborX="0" custLinFactNeighborY="1472"/>
      <dgm:spPr>
        <a:prstGeom prst="rect">
          <a:avLst/>
        </a:prstGeom>
        <a:ln>
          <a:solidFill>
            <a:schemeClr val="bg1"/>
          </a:solidFill>
        </a:ln>
      </dgm:spPr>
      <dgm:t>
        <a:bodyPr/>
        <a:lstStyle/>
        <a:p>
          <a:endParaRPr lang="it-IT" dirty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863C345C-962B-4790-AFCA-8904F6E0B3BC}" type="parTrans" cxnId="{ED9CDBF5-D89F-45A0-92B9-260B11125434}">
      <dgm:prSet/>
      <dgm:spPr/>
      <dgm:t>
        <a:bodyPr/>
        <a:lstStyle/>
        <a:p>
          <a:endParaRPr lang="it-IT"/>
        </a:p>
      </dgm:t>
    </dgm:pt>
    <dgm:pt modelId="{A591545D-B338-43F2-B3F8-E37B32383209}" type="sibTrans" cxnId="{ED9CDBF5-D89F-45A0-92B9-260B11125434}">
      <dgm:prSet/>
      <dgm:spPr/>
      <dgm:t>
        <a:bodyPr/>
        <a:lstStyle/>
        <a:p>
          <a:endParaRPr lang="it-IT"/>
        </a:p>
      </dgm:t>
    </dgm:pt>
    <dgm:pt modelId="{AAD4D763-3B25-431E-B83C-15A53211A2AA}">
      <dgm:prSet/>
      <dgm:spPr>
        <a:ln>
          <a:solidFill>
            <a:schemeClr val="bg1"/>
          </a:solidFill>
        </a:ln>
      </dgm:spPr>
      <dgm:t>
        <a:bodyPr/>
        <a:lstStyle/>
        <a:p>
          <a:endParaRPr lang="it-IT" dirty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8DE168E4-DD3B-4100-9937-87C4F60A0C5C}" type="parTrans" cxnId="{E8EE184C-E1DA-4E97-8BF6-DDDE1201E6A6}">
      <dgm:prSet/>
      <dgm:spPr/>
      <dgm:t>
        <a:bodyPr/>
        <a:lstStyle/>
        <a:p>
          <a:endParaRPr lang="it-IT"/>
        </a:p>
      </dgm:t>
    </dgm:pt>
    <dgm:pt modelId="{42E8EAC4-D128-4224-8694-37F171656430}" type="sibTrans" cxnId="{E8EE184C-E1DA-4E97-8BF6-DDDE1201E6A6}">
      <dgm:prSet/>
      <dgm:spPr/>
      <dgm:t>
        <a:bodyPr/>
        <a:lstStyle/>
        <a:p>
          <a:endParaRPr lang="it-IT"/>
        </a:p>
      </dgm:t>
    </dgm:pt>
    <dgm:pt modelId="{FF3B7A24-BDF7-4944-B92B-83318209ACAE}">
      <dgm:prSet/>
      <dgm:spPr>
        <a:ln>
          <a:solidFill>
            <a:schemeClr val="bg1"/>
          </a:solidFill>
        </a:ln>
      </dgm:spPr>
      <dgm:t>
        <a:bodyPr/>
        <a:lstStyle/>
        <a:p>
          <a:endParaRPr lang="it-IT" dirty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0F8D826E-DA0C-41DB-B2A1-F05CD38FE04C}" type="parTrans" cxnId="{A5502509-EDAB-4499-9FF4-4C678D75BE83}">
      <dgm:prSet/>
      <dgm:spPr/>
      <dgm:t>
        <a:bodyPr/>
        <a:lstStyle/>
        <a:p>
          <a:endParaRPr lang="it-IT"/>
        </a:p>
      </dgm:t>
    </dgm:pt>
    <dgm:pt modelId="{89C377B2-F1C8-49F5-9606-1D8AD4961F6D}" type="sibTrans" cxnId="{A5502509-EDAB-4499-9FF4-4C678D75BE83}">
      <dgm:prSet/>
      <dgm:spPr/>
      <dgm:t>
        <a:bodyPr/>
        <a:lstStyle/>
        <a:p>
          <a:endParaRPr lang="it-IT"/>
        </a:p>
      </dgm:t>
    </dgm:pt>
    <dgm:pt modelId="{08F9183C-4322-40A4-8580-5DBB0491FFE3}">
      <dgm:prSet/>
      <dgm:spPr>
        <a:ln>
          <a:solidFill>
            <a:schemeClr val="bg1"/>
          </a:solidFill>
        </a:ln>
      </dgm:spPr>
      <dgm:t>
        <a:bodyPr/>
        <a:lstStyle/>
        <a:p>
          <a:endParaRPr lang="it-IT" dirty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4B98D9F1-5BA7-43BB-BBEE-447E65B7945C}" type="parTrans" cxnId="{D3DA4E37-36B1-4EAD-86C3-7B83A924E6C4}">
      <dgm:prSet/>
      <dgm:spPr/>
      <dgm:t>
        <a:bodyPr/>
        <a:lstStyle/>
        <a:p>
          <a:endParaRPr lang="it-IT"/>
        </a:p>
      </dgm:t>
    </dgm:pt>
    <dgm:pt modelId="{BE0837BE-248F-4894-B886-2C1EC37CF66E}" type="sibTrans" cxnId="{D3DA4E37-36B1-4EAD-86C3-7B83A924E6C4}">
      <dgm:prSet/>
      <dgm:spPr/>
      <dgm:t>
        <a:bodyPr/>
        <a:lstStyle/>
        <a:p>
          <a:endParaRPr lang="it-IT"/>
        </a:p>
      </dgm:t>
    </dgm:pt>
    <dgm:pt modelId="{FA8C9CF3-9454-4893-82EC-EE63103C18F6}">
      <dgm:prSet/>
      <dgm:spPr>
        <a:ln>
          <a:solidFill>
            <a:schemeClr val="bg1"/>
          </a:solidFill>
        </a:ln>
      </dgm:spPr>
      <dgm:t>
        <a:bodyPr/>
        <a:lstStyle/>
        <a:p>
          <a:endParaRPr lang="it-IT" dirty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7F049C3D-0E27-4DDB-ACC1-47D1BDDE7C58}" type="parTrans" cxnId="{16D9C7BF-5429-4A77-8E60-EAD9AACE68F1}">
      <dgm:prSet/>
      <dgm:spPr/>
      <dgm:t>
        <a:bodyPr/>
        <a:lstStyle/>
        <a:p>
          <a:endParaRPr lang="it-IT"/>
        </a:p>
      </dgm:t>
    </dgm:pt>
    <dgm:pt modelId="{C689B420-5B05-40AB-B417-8C88DD8D54FA}" type="sibTrans" cxnId="{16D9C7BF-5429-4A77-8E60-EAD9AACE68F1}">
      <dgm:prSet/>
      <dgm:spPr/>
      <dgm:t>
        <a:bodyPr/>
        <a:lstStyle/>
        <a:p>
          <a:endParaRPr lang="it-IT"/>
        </a:p>
      </dgm:t>
    </dgm:pt>
    <dgm:pt modelId="{57B7303E-6AD3-43CD-BFFB-05F635D54E1A}">
      <dgm:prSet/>
      <dgm:spPr>
        <a:ln>
          <a:solidFill>
            <a:schemeClr val="bg1"/>
          </a:solidFill>
        </a:ln>
      </dgm:spPr>
      <dgm:t>
        <a:bodyPr/>
        <a:lstStyle/>
        <a:p>
          <a:endParaRPr lang="it-IT" dirty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4A0CBE35-AB70-48C1-81E7-EA84008F5A53}" type="parTrans" cxnId="{E9E3852F-98A3-4196-8554-AB468C4A2831}">
      <dgm:prSet/>
      <dgm:spPr/>
      <dgm:t>
        <a:bodyPr/>
        <a:lstStyle/>
        <a:p>
          <a:endParaRPr lang="it-IT"/>
        </a:p>
      </dgm:t>
    </dgm:pt>
    <dgm:pt modelId="{1298D79B-AF06-4545-B6DE-791B3940F2E3}" type="sibTrans" cxnId="{E9E3852F-98A3-4196-8554-AB468C4A2831}">
      <dgm:prSet/>
      <dgm:spPr/>
      <dgm:t>
        <a:bodyPr/>
        <a:lstStyle/>
        <a:p>
          <a:endParaRPr lang="it-IT"/>
        </a:p>
      </dgm:t>
    </dgm:pt>
    <dgm:pt modelId="{32C22004-DA00-46D9-8C8D-72C9EE4C0315}">
      <dgm:prSet custLinFactNeighborX="0" custLinFactNeighborY="1472"/>
      <dgm:spPr>
        <a:prstGeom prst="rect">
          <a:avLst/>
        </a:prstGeom>
        <a:ln>
          <a:solidFill>
            <a:schemeClr val="bg1"/>
          </a:solidFill>
        </a:ln>
      </dgm:spPr>
      <dgm:t>
        <a:bodyPr/>
        <a:lstStyle/>
        <a:p>
          <a:endParaRPr lang="it-IT" dirty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01A332E5-3CC1-4D59-AE6C-FF405D1EEC34}" type="parTrans" cxnId="{9DABC6BB-DECB-4AAC-AC06-69F0D4DCF8F7}">
      <dgm:prSet/>
      <dgm:spPr/>
      <dgm:t>
        <a:bodyPr/>
        <a:lstStyle/>
        <a:p>
          <a:endParaRPr lang="it-IT"/>
        </a:p>
      </dgm:t>
    </dgm:pt>
    <dgm:pt modelId="{B0087C73-71F1-47BB-B60D-17F056720196}" type="sibTrans" cxnId="{9DABC6BB-DECB-4AAC-AC06-69F0D4DCF8F7}">
      <dgm:prSet/>
      <dgm:spPr/>
      <dgm:t>
        <a:bodyPr/>
        <a:lstStyle/>
        <a:p>
          <a:endParaRPr lang="it-IT"/>
        </a:p>
      </dgm:t>
    </dgm:pt>
    <dgm:pt modelId="{5915B966-7E13-46CC-98C9-BB984B5B177D}">
      <dgm:prSet/>
      <dgm:spPr>
        <a:blipFill rotWithShape="0">
          <a:blip xmlns:r="http://schemas.openxmlformats.org/officeDocument/2006/relationships" r:embed="rId1"/>
          <a:stretch>
            <a:fillRect/>
          </a:stretch>
        </a:blipFill>
        <a:ln>
          <a:solidFill>
            <a:schemeClr val="bg1"/>
          </a:solidFill>
        </a:ln>
      </dgm:spPr>
      <dgm:t>
        <a:bodyPr/>
        <a:lstStyle/>
        <a:p>
          <a:endParaRPr lang="it-IT" dirty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EFE67F50-ED9C-47A6-A9EC-FAAF884AADA8}" type="parTrans" cxnId="{D3446EB7-FC52-47E5-8110-3E8995406D49}">
      <dgm:prSet/>
      <dgm:spPr/>
      <dgm:t>
        <a:bodyPr/>
        <a:lstStyle/>
        <a:p>
          <a:endParaRPr lang="it-IT"/>
        </a:p>
      </dgm:t>
    </dgm:pt>
    <dgm:pt modelId="{C4D9F863-0227-44E4-BD96-8993B29ACF7D}" type="sibTrans" cxnId="{D3446EB7-FC52-47E5-8110-3E8995406D49}">
      <dgm:prSet/>
      <dgm:spPr/>
      <dgm:t>
        <a:bodyPr/>
        <a:lstStyle/>
        <a:p>
          <a:endParaRPr lang="it-IT"/>
        </a:p>
      </dgm:t>
    </dgm:pt>
    <dgm:pt modelId="{A91EF629-EAED-424C-B6EA-4A41E5F70258}" type="pres">
      <dgm:prSet presAssocID="{508E9FCF-2167-4DB0-BFBB-A28600A01E96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01E92DC4-EA40-414B-8755-90D9EF26E4F8}" type="pres">
      <dgm:prSet presAssocID="{508E9FCF-2167-4DB0-BFBB-A28600A01E96}" presName="matrix" presStyleCnt="0"/>
      <dgm:spPr/>
    </dgm:pt>
    <dgm:pt modelId="{BFAF86BD-73C7-447B-9432-A117D0162BE6}" type="pres">
      <dgm:prSet presAssocID="{508E9FCF-2167-4DB0-BFBB-A28600A01E96}" presName="tile1" presStyleLbl="node1" presStyleIdx="0" presStyleCnt="4" custLinFactNeighborX="0" custLinFactNeighborY="1472"/>
      <dgm:spPr>
        <a:prstGeom prst="rect">
          <a:avLst/>
        </a:prstGeom>
      </dgm:spPr>
      <dgm:t>
        <a:bodyPr/>
        <a:lstStyle/>
        <a:p>
          <a:endParaRPr lang="it-IT"/>
        </a:p>
      </dgm:t>
    </dgm:pt>
    <dgm:pt modelId="{DD968C21-B1CD-4946-9BE2-BE6DC418B360}" type="pres">
      <dgm:prSet presAssocID="{508E9FCF-2167-4DB0-BFBB-A28600A01E96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76B90B5C-65E1-44D5-B9EC-2A69DC287E50}" type="pres">
      <dgm:prSet presAssocID="{508E9FCF-2167-4DB0-BFBB-A28600A01E96}" presName="tile2" presStyleLbl="node1" presStyleIdx="1" presStyleCnt="4" custFlipVert="1" custFlipHor="0" custLinFactNeighborX="0" custLinFactNeighborY="1472"/>
      <dgm:spPr>
        <a:prstGeom prst="rect">
          <a:avLst/>
        </a:prstGeom>
      </dgm:spPr>
      <dgm:t>
        <a:bodyPr/>
        <a:lstStyle/>
        <a:p>
          <a:endParaRPr lang="it-IT"/>
        </a:p>
      </dgm:t>
    </dgm:pt>
    <dgm:pt modelId="{1EDDBCCE-CC31-4AA0-90C1-D0E76A988DD5}" type="pres">
      <dgm:prSet presAssocID="{508E9FCF-2167-4DB0-BFBB-A28600A01E96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87C8CFEA-AA69-4C68-881B-5823CE5D0A5B}" type="pres">
      <dgm:prSet presAssocID="{508E9FCF-2167-4DB0-BFBB-A28600A01E96}" presName="tile3" presStyleLbl="node1" presStyleIdx="2" presStyleCnt="4" custFlipVert="1" custLinFactNeighborX="0" custLinFactNeighborY="1472"/>
      <dgm:spPr>
        <a:prstGeom prst="rect">
          <a:avLst/>
        </a:prstGeom>
      </dgm:spPr>
      <dgm:t>
        <a:bodyPr/>
        <a:lstStyle/>
        <a:p>
          <a:endParaRPr lang="it-IT"/>
        </a:p>
      </dgm:t>
    </dgm:pt>
    <dgm:pt modelId="{2D29427F-49AF-4D7C-B24A-E5D5D1D1D5F3}" type="pres">
      <dgm:prSet presAssocID="{508E9FCF-2167-4DB0-BFBB-A28600A01E96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92702563-8BB7-49C7-8C04-37AA20650EA9}" type="pres">
      <dgm:prSet presAssocID="{508E9FCF-2167-4DB0-BFBB-A28600A01E96}" presName="tile4" presStyleLbl="node1" presStyleIdx="3" presStyleCnt="4" custFlipHor="1" custLinFactNeighborX="400" custLinFactNeighborY="1979"/>
      <dgm:spPr>
        <a:prstGeom prst="rect">
          <a:avLst/>
        </a:prstGeom>
        <a:gradFill flip="none" rotWithShape="1">
          <a:gsLst>
            <a:gs pos="28000">
              <a:schemeClr val="accent3">
                <a:lumMod val="5000"/>
                <a:lumOff val="95000"/>
              </a:schemeClr>
            </a:gs>
            <a:gs pos="100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ln>
          <a:solidFill>
            <a:schemeClr val="bg1"/>
          </a:solidFill>
        </a:ln>
      </dgm:spPr>
      <dgm:t>
        <a:bodyPr/>
        <a:lstStyle/>
        <a:p>
          <a:endParaRPr lang="it-IT"/>
        </a:p>
      </dgm:t>
    </dgm:pt>
    <dgm:pt modelId="{F0134756-4111-435C-8F4B-44D47A5DC85E}" type="pres">
      <dgm:prSet presAssocID="{508E9FCF-2167-4DB0-BFBB-A28600A01E96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AF9A7506-3D1C-4618-B1CB-38F119DAB98D}" type="pres">
      <dgm:prSet presAssocID="{508E9FCF-2167-4DB0-BFBB-A28600A01E96}" presName="centerTile" presStyleLbl="fgShp" presStyleIdx="0" presStyleCnt="1" custScaleX="72859" custScaleY="55902">
        <dgm:presLayoutVars>
          <dgm:chMax val="0"/>
          <dgm:chPref val="0"/>
        </dgm:presLayoutVars>
      </dgm:prSet>
      <dgm:spPr/>
      <dgm:t>
        <a:bodyPr/>
        <a:lstStyle/>
        <a:p>
          <a:endParaRPr lang="it-IT"/>
        </a:p>
      </dgm:t>
    </dgm:pt>
  </dgm:ptLst>
  <dgm:cxnLst>
    <dgm:cxn modelId="{D79BDF55-7BBC-4262-9A57-77A91C727DA5}" type="presOf" srcId="{49F6C28C-B0A9-4811-BBA2-9E26991DC73C}" destId="{AF9A7506-3D1C-4618-B1CB-38F119DAB98D}" srcOrd="0" destOrd="0" presId="urn:microsoft.com/office/officeart/2005/8/layout/matrix1"/>
    <dgm:cxn modelId="{E38C3E34-4451-411A-9397-506CCC00E513}" type="presOf" srcId="{ADB03423-620C-4D3D-828B-20DA54EAEA38}" destId="{BFAF86BD-73C7-447B-9432-A117D0162BE6}" srcOrd="0" destOrd="0" presId="urn:microsoft.com/office/officeart/2005/8/layout/matrix1"/>
    <dgm:cxn modelId="{3FBBA459-D005-4BE9-95E6-B69E270E142E}" srcId="{49F6C28C-B0A9-4811-BBA2-9E26991DC73C}" destId="{989F71CC-6BC6-4513-89FC-3B5352B9C5D2}" srcOrd="2" destOrd="0" parTransId="{C6DFCA34-1748-4646-B1AB-AC883A765AF1}" sibTransId="{95DC9DBC-EBAB-4B55-8F8C-4BD326C2AD6A}"/>
    <dgm:cxn modelId="{D4B6FA37-8F57-456B-BB2C-FA8F8E7B8893}" type="presOf" srcId="{5915B966-7E13-46CC-98C9-BB984B5B177D}" destId="{F0134756-4111-435C-8F4B-44D47A5DC85E}" srcOrd="1" destOrd="0" presId="urn:microsoft.com/office/officeart/2005/8/layout/matrix1"/>
    <dgm:cxn modelId="{5E68AB80-5F6B-4E02-A62F-2C51B5089757}" type="presOf" srcId="{ADB03423-620C-4D3D-828B-20DA54EAEA38}" destId="{DD968C21-B1CD-4946-9BE2-BE6DC418B360}" srcOrd="1" destOrd="0" presId="urn:microsoft.com/office/officeart/2005/8/layout/matrix1"/>
    <dgm:cxn modelId="{D3446EB7-FC52-47E5-8110-3E8995406D49}" srcId="{49F6C28C-B0A9-4811-BBA2-9E26991DC73C}" destId="{5915B966-7E13-46CC-98C9-BB984B5B177D}" srcOrd="3" destOrd="0" parTransId="{EFE67F50-ED9C-47A6-A9EC-FAAF884AADA8}" sibTransId="{C4D9F863-0227-44E4-BD96-8993B29ACF7D}"/>
    <dgm:cxn modelId="{A5502509-EDAB-4499-9FF4-4C678D75BE83}" srcId="{49F6C28C-B0A9-4811-BBA2-9E26991DC73C}" destId="{FF3B7A24-BDF7-4944-B92B-83318209ACAE}" srcOrd="8" destOrd="0" parTransId="{0F8D826E-DA0C-41DB-B2A1-F05CD38FE04C}" sibTransId="{89C377B2-F1C8-49F5-9606-1D8AD4961F6D}"/>
    <dgm:cxn modelId="{16D9C7BF-5429-4A77-8E60-EAD9AACE68F1}" srcId="{49F6C28C-B0A9-4811-BBA2-9E26991DC73C}" destId="{FA8C9CF3-9454-4893-82EC-EE63103C18F6}" srcOrd="6" destOrd="0" parTransId="{7F049C3D-0E27-4DDB-ACC1-47D1BDDE7C58}" sibTransId="{C689B420-5B05-40AB-B417-8C88DD8D54FA}"/>
    <dgm:cxn modelId="{DDBAC63C-1030-4F41-8564-14196E956D19}" type="presOf" srcId="{6977C685-9347-4E9D-9868-065EF7BD7D63}" destId="{76B90B5C-65E1-44D5-B9EC-2A69DC287E50}" srcOrd="0" destOrd="0" presId="urn:microsoft.com/office/officeart/2005/8/layout/matrix1"/>
    <dgm:cxn modelId="{569AB5F0-5F7B-4FE2-9DC7-154008D2B14B}" srcId="{49F6C28C-B0A9-4811-BBA2-9E26991DC73C}" destId="{ADB03423-620C-4D3D-828B-20DA54EAEA38}" srcOrd="0" destOrd="0" parTransId="{311609BE-CDB7-46FB-AB4B-C2AAEFE0CA29}" sibTransId="{949AF66F-8F91-4457-899E-370C2D8E6660}"/>
    <dgm:cxn modelId="{AEA06C00-44D3-4BA5-A73C-A5BF34BB2D75}" type="presOf" srcId="{5915B966-7E13-46CC-98C9-BB984B5B177D}" destId="{92702563-8BB7-49C7-8C04-37AA20650EA9}" srcOrd="0" destOrd="0" presId="urn:microsoft.com/office/officeart/2005/8/layout/matrix1"/>
    <dgm:cxn modelId="{34829935-596A-468B-A0C6-D80954AC8778}" type="presOf" srcId="{989F71CC-6BC6-4513-89FC-3B5352B9C5D2}" destId="{2D29427F-49AF-4D7C-B24A-E5D5D1D1D5F3}" srcOrd="1" destOrd="0" presId="urn:microsoft.com/office/officeart/2005/8/layout/matrix1"/>
    <dgm:cxn modelId="{92C88186-E5B1-4F1C-84B3-0B7B79870335}" srcId="{508E9FCF-2167-4DB0-BFBB-A28600A01E96}" destId="{49F6C28C-B0A9-4811-BBA2-9E26991DC73C}" srcOrd="0" destOrd="0" parTransId="{95F87F95-152F-4E6E-877B-D4775616BDF8}" sibTransId="{53E61AF4-10E7-4A28-884E-B68ABC3921E2}"/>
    <dgm:cxn modelId="{E6DB6095-71CE-4212-9439-18379E157B60}" type="presOf" srcId="{6977C685-9347-4E9D-9868-065EF7BD7D63}" destId="{1EDDBCCE-CC31-4AA0-90C1-D0E76A988DD5}" srcOrd="1" destOrd="0" presId="urn:microsoft.com/office/officeart/2005/8/layout/matrix1"/>
    <dgm:cxn modelId="{6F3C857A-7434-49C5-AC38-F4EC13ABDE17}" type="presOf" srcId="{989F71CC-6BC6-4513-89FC-3B5352B9C5D2}" destId="{87C8CFEA-AA69-4C68-881B-5823CE5D0A5B}" srcOrd="0" destOrd="0" presId="urn:microsoft.com/office/officeart/2005/8/layout/matrix1"/>
    <dgm:cxn modelId="{790FA236-6105-4D7B-9B01-C8F23F1DB377}" type="presOf" srcId="{508E9FCF-2167-4DB0-BFBB-A28600A01E96}" destId="{A91EF629-EAED-424C-B6EA-4A41E5F70258}" srcOrd="0" destOrd="0" presId="urn:microsoft.com/office/officeart/2005/8/layout/matrix1"/>
    <dgm:cxn modelId="{E8EE184C-E1DA-4E97-8BF6-DDDE1201E6A6}" srcId="{49F6C28C-B0A9-4811-BBA2-9E26991DC73C}" destId="{AAD4D763-3B25-431E-B83C-15A53211A2AA}" srcOrd="9" destOrd="0" parTransId="{8DE168E4-DD3B-4100-9937-87C4F60A0C5C}" sibTransId="{42E8EAC4-D128-4224-8694-37F171656430}"/>
    <dgm:cxn modelId="{58BA6614-368A-4019-ADA1-8E89E0AAB8D0}" srcId="{49F6C28C-B0A9-4811-BBA2-9E26991DC73C}" destId="{6977C685-9347-4E9D-9868-065EF7BD7D63}" srcOrd="1" destOrd="0" parTransId="{0627C92C-4F51-4563-B25E-D553ECA0F190}" sibTransId="{428A7E06-B9CA-44BA-9E63-067DD05B2118}"/>
    <dgm:cxn modelId="{E9E3852F-98A3-4196-8554-AB468C4A2831}" srcId="{49F6C28C-B0A9-4811-BBA2-9E26991DC73C}" destId="{57B7303E-6AD3-43CD-BFFB-05F635D54E1A}" srcOrd="4" destOrd="0" parTransId="{4A0CBE35-AB70-48C1-81E7-EA84008F5A53}" sibTransId="{1298D79B-AF06-4545-B6DE-791B3940F2E3}"/>
    <dgm:cxn modelId="{D3DA4E37-36B1-4EAD-86C3-7B83A924E6C4}" srcId="{49F6C28C-B0A9-4811-BBA2-9E26991DC73C}" destId="{08F9183C-4322-40A4-8580-5DBB0491FFE3}" srcOrd="7" destOrd="0" parTransId="{4B98D9F1-5BA7-43BB-BBEE-447E65B7945C}" sibTransId="{BE0837BE-248F-4894-B886-2C1EC37CF66E}"/>
    <dgm:cxn modelId="{B522DF9D-384D-4ADE-86E9-C2E299E7C3CD}" srcId="{49F6C28C-B0A9-4811-BBA2-9E26991DC73C}" destId="{5831D45D-44F2-4A7B-BE40-65B2A3773E4C}" srcOrd="10" destOrd="0" parTransId="{18A80CD4-9B1B-4095-B936-1FFE3B91FEBE}" sibTransId="{94A2D2B4-5273-4410-9121-8391AA96DE8E}"/>
    <dgm:cxn modelId="{9DABC6BB-DECB-4AAC-AC06-69F0D4DCF8F7}" srcId="{49F6C28C-B0A9-4811-BBA2-9E26991DC73C}" destId="{32C22004-DA00-46D9-8C8D-72C9EE4C0315}" srcOrd="5" destOrd="0" parTransId="{01A332E5-3CC1-4D59-AE6C-FF405D1EEC34}" sibTransId="{B0087C73-71F1-47BB-B60D-17F056720196}"/>
    <dgm:cxn modelId="{ED9CDBF5-D89F-45A0-92B9-260B11125434}" srcId="{49F6C28C-B0A9-4811-BBA2-9E26991DC73C}" destId="{EA46F226-8396-4935-8C1B-250F4C37D0E3}" srcOrd="11" destOrd="0" parTransId="{863C345C-962B-4790-AFCA-8904F6E0B3BC}" sibTransId="{A591545D-B338-43F2-B3F8-E37B32383209}"/>
    <dgm:cxn modelId="{D160EBED-29F2-487C-9179-6C982C9E243C}" type="presParOf" srcId="{A91EF629-EAED-424C-B6EA-4A41E5F70258}" destId="{01E92DC4-EA40-414B-8755-90D9EF26E4F8}" srcOrd="0" destOrd="0" presId="urn:microsoft.com/office/officeart/2005/8/layout/matrix1"/>
    <dgm:cxn modelId="{675DB3BE-13C7-450E-9335-8E6EAB4E4ED9}" type="presParOf" srcId="{01E92DC4-EA40-414B-8755-90D9EF26E4F8}" destId="{BFAF86BD-73C7-447B-9432-A117D0162BE6}" srcOrd="0" destOrd="0" presId="urn:microsoft.com/office/officeart/2005/8/layout/matrix1"/>
    <dgm:cxn modelId="{A569503C-60BF-441F-8568-01FF80873EE5}" type="presParOf" srcId="{01E92DC4-EA40-414B-8755-90D9EF26E4F8}" destId="{DD968C21-B1CD-4946-9BE2-BE6DC418B360}" srcOrd="1" destOrd="0" presId="urn:microsoft.com/office/officeart/2005/8/layout/matrix1"/>
    <dgm:cxn modelId="{8CFD8508-0EDF-43FB-895A-C6731C561C34}" type="presParOf" srcId="{01E92DC4-EA40-414B-8755-90D9EF26E4F8}" destId="{76B90B5C-65E1-44D5-B9EC-2A69DC287E50}" srcOrd="2" destOrd="0" presId="urn:microsoft.com/office/officeart/2005/8/layout/matrix1"/>
    <dgm:cxn modelId="{FC2DA034-BEC7-4111-A71E-705095B9208E}" type="presParOf" srcId="{01E92DC4-EA40-414B-8755-90D9EF26E4F8}" destId="{1EDDBCCE-CC31-4AA0-90C1-D0E76A988DD5}" srcOrd="3" destOrd="0" presId="urn:microsoft.com/office/officeart/2005/8/layout/matrix1"/>
    <dgm:cxn modelId="{E00B6976-8008-42E1-A725-B73EDA5D8349}" type="presParOf" srcId="{01E92DC4-EA40-414B-8755-90D9EF26E4F8}" destId="{87C8CFEA-AA69-4C68-881B-5823CE5D0A5B}" srcOrd="4" destOrd="0" presId="urn:microsoft.com/office/officeart/2005/8/layout/matrix1"/>
    <dgm:cxn modelId="{7AD94131-E48C-491F-9E3B-273D46502701}" type="presParOf" srcId="{01E92DC4-EA40-414B-8755-90D9EF26E4F8}" destId="{2D29427F-49AF-4D7C-B24A-E5D5D1D1D5F3}" srcOrd="5" destOrd="0" presId="urn:microsoft.com/office/officeart/2005/8/layout/matrix1"/>
    <dgm:cxn modelId="{BAE58CCB-AAC6-4C57-8247-B140FBBEDE09}" type="presParOf" srcId="{01E92DC4-EA40-414B-8755-90D9EF26E4F8}" destId="{92702563-8BB7-49C7-8C04-37AA20650EA9}" srcOrd="6" destOrd="0" presId="urn:microsoft.com/office/officeart/2005/8/layout/matrix1"/>
    <dgm:cxn modelId="{E5DF838F-CB8C-4C45-ACE1-D0746EE3E543}" type="presParOf" srcId="{01E92DC4-EA40-414B-8755-90D9EF26E4F8}" destId="{F0134756-4111-435C-8F4B-44D47A5DC85E}" srcOrd="7" destOrd="0" presId="urn:microsoft.com/office/officeart/2005/8/layout/matrix1"/>
    <dgm:cxn modelId="{DF399F70-1E01-43DB-A6F0-AE2A94D7C346}" type="presParOf" srcId="{A91EF629-EAED-424C-B6EA-4A41E5F70258}" destId="{AF9A7506-3D1C-4618-B1CB-38F119DAB98D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C5622ED8-BF84-49C2-91BB-B1E728D81835}" type="doc">
      <dgm:prSet loTypeId="urn:microsoft.com/office/officeart/2005/8/layout/h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96663A31-8CB5-4556-9BB4-DF9C1E40FA05}">
      <dgm:prSet phldrT="[Testo]"/>
      <dgm:spPr>
        <a:gradFill flip="none" rotWithShape="1">
          <a:gsLst>
            <a:gs pos="20000">
              <a:schemeClr val="accent3">
                <a:lumMod val="5000"/>
                <a:lumOff val="95000"/>
              </a:schemeClr>
            </a:gs>
            <a:gs pos="100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16200000" scaled="1"/>
          <a:tileRect/>
        </a:gradFill>
      </dgm:spPr>
      <dgm:t>
        <a:bodyPr/>
        <a:lstStyle/>
        <a:p>
          <a:pPr algn="ctr"/>
          <a:r>
            <a:rPr lang="it-IT" b="1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Attività di apprendimento</a:t>
          </a:r>
          <a:endParaRPr lang="it-IT" b="1" dirty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025FDD14-7A90-4029-BE8F-C257721E46F0}" type="parTrans" cxnId="{8C8C4591-ECBF-4798-8EB6-7B5AAA5BDAA5}">
      <dgm:prSet/>
      <dgm:spPr/>
      <dgm:t>
        <a:bodyPr/>
        <a:lstStyle/>
        <a:p>
          <a:endParaRPr lang="it-IT"/>
        </a:p>
      </dgm:t>
    </dgm:pt>
    <dgm:pt modelId="{609A3BA4-009D-4C27-9535-DC00FA848F62}" type="sibTrans" cxnId="{8C8C4591-ECBF-4798-8EB6-7B5AAA5BDAA5}">
      <dgm:prSet/>
      <dgm:spPr/>
      <dgm:t>
        <a:bodyPr/>
        <a:lstStyle/>
        <a:p>
          <a:endParaRPr lang="it-IT"/>
        </a:p>
      </dgm:t>
    </dgm:pt>
    <dgm:pt modelId="{5E4EF4CD-859E-4C1A-B3C1-F276A45F90BE}">
      <dgm:prSet phldrT="[Testo]" custT="1"/>
      <dgm:spPr>
        <a:gradFill flip="none" rotWithShape="1">
          <a:gsLst>
            <a:gs pos="8000">
              <a:schemeClr val="accent3">
                <a:lumMod val="5000"/>
                <a:lumOff val="95000"/>
              </a:schemeClr>
            </a:gs>
            <a:gs pos="24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</dgm:spPr>
      <dgm:t>
        <a:bodyPr/>
        <a:lstStyle/>
        <a:p>
          <a:pPr algn="ctr"/>
          <a:endParaRPr lang="it-IT" sz="1600" dirty="0"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6C0E615F-8E28-465A-A471-733BE7D08C68}" type="parTrans" cxnId="{15C70136-2C29-4C2C-B033-2391877A2456}">
      <dgm:prSet/>
      <dgm:spPr/>
      <dgm:t>
        <a:bodyPr/>
        <a:lstStyle/>
        <a:p>
          <a:endParaRPr lang="it-IT"/>
        </a:p>
      </dgm:t>
    </dgm:pt>
    <dgm:pt modelId="{9A24AF82-5A8C-42FB-A633-F72E0A091B37}" type="sibTrans" cxnId="{15C70136-2C29-4C2C-B033-2391877A2456}">
      <dgm:prSet/>
      <dgm:spPr/>
      <dgm:t>
        <a:bodyPr/>
        <a:lstStyle/>
        <a:p>
          <a:endParaRPr lang="it-IT"/>
        </a:p>
      </dgm:t>
    </dgm:pt>
    <dgm:pt modelId="{C155CCCF-7270-4FED-840D-487590061D1A}">
      <dgm:prSet/>
      <dgm:spPr>
        <a:gradFill flip="none" rotWithShape="1">
          <a:gsLst>
            <a:gs pos="8000">
              <a:schemeClr val="accent3">
                <a:lumMod val="5000"/>
                <a:lumOff val="95000"/>
              </a:schemeClr>
            </a:gs>
            <a:gs pos="24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</dgm:spPr>
      <dgm:t>
        <a:bodyPr/>
        <a:lstStyle/>
        <a:p>
          <a:endParaRPr lang="it-IT"/>
        </a:p>
      </dgm:t>
    </dgm:pt>
    <dgm:pt modelId="{59D66AB3-6520-4A94-9003-4284B97661AB}" type="parTrans" cxnId="{16EC171E-13BF-458D-AB63-413EE025F671}">
      <dgm:prSet/>
      <dgm:spPr/>
      <dgm:t>
        <a:bodyPr/>
        <a:lstStyle/>
        <a:p>
          <a:endParaRPr lang="it-IT"/>
        </a:p>
      </dgm:t>
    </dgm:pt>
    <dgm:pt modelId="{7E502AD8-5048-49E3-8ED4-39736A4B81A3}" type="sibTrans" cxnId="{16EC171E-13BF-458D-AB63-413EE025F671}">
      <dgm:prSet/>
      <dgm:spPr/>
      <dgm:t>
        <a:bodyPr/>
        <a:lstStyle/>
        <a:p>
          <a:endParaRPr lang="it-IT"/>
        </a:p>
      </dgm:t>
    </dgm:pt>
    <dgm:pt modelId="{14A99507-C53E-40A4-9C69-3C8A974F0B75}">
      <dgm:prSet phldrT="[Testo]"/>
      <dgm:spPr>
        <a:gradFill flip="none" rotWithShape="1">
          <a:gsLst>
            <a:gs pos="8000">
              <a:schemeClr val="accent3">
                <a:lumMod val="5000"/>
                <a:lumOff val="95000"/>
              </a:schemeClr>
            </a:gs>
            <a:gs pos="24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</dgm:spPr>
      <dgm:t>
        <a:bodyPr/>
        <a:lstStyle/>
        <a:p>
          <a:endParaRPr lang="it-IT" dirty="0"/>
        </a:p>
      </dgm:t>
    </dgm:pt>
    <dgm:pt modelId="{C006B16B-7968-436F-8254-556F3919E84F}" type="sibTrans" cxnId="{AAAA85B7-C9D4-4036-9C3D-1FE5D03FEC22}">
      <dgm:prSet/>
      <dgm:spPr/>
      <dgm:t>
        <a:bodyPr/>
        <a:lstStyle/>
        <a:p>
          <a:endParaRPr lang="it-IT"/>
        </a:p>
      </dgm:t>
    </dgm:pt>
    <dgm:pt modelId="{8BCA982C-387C-4DE8-B3FA-F5977841D539}" type="parTrans" cxnId="{AAAA85B7-C9D4-4036-9C3D-1FE5D03FEC22}">
      <dgm:prSet/>
      <dgm:spPr/>
      <dgm:t>
        <a:bodyPr/>
        <a:lstStyle/>
        <a:p>
          <a:endParaRPr lang="it-IT"/>
        </a:p>
      </dgm:t>
    </dgm:pt>
    <dgm:pt modelId="{2E3FD93E-AE95-4269-B29A-576394C0B8FE}" type="pres">
      <dgm:prSet presAssocID="{C5622ED8-BF84-49C2-91BB-B1E728D81835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D3CDB91C-7326-4A2F-BCD7-F34269CE5661}" type="pres">
      <dgm:prSet presAssocID="{96663A31-8CB5-4556-9BB4-DF9C1E40FA05}" presName="roof" presStyleLbl="dkBgShp" presStyleIdx="0" presStyleCnt="2" custScaleY="40024" custLinFactNeighborY="-9490"/>
      <dgm:spPr/>
      <dgm:t>
        <a:bodyPr/>
        <a:lstStyle/>
        <a:p>
          <a:endParaRPr lang="it-IT"/>
        </a:p>
      </dgm:t>
    </dgm:pt>
    <dgm:pt modelId="{C5315BAE-D870-49D1-8EE0-FACB7AF2176F}" type="pres">
      <dgm:prSet presAssocID="{96663A31-8CB5-4556-9BB4-DF9C1E40FA05}" presName="pillars" presStyleCnt="0"/>
      <dgm:spPr/>
    </dgm:pt>
    <dgm:pt modelId="{706E03B8-76C0-4D98-8645-522A83F8B7C1}" type="pres">
      <dgm:prSet presAssocID="{96663A31-8CB5-4556-9BB4-DF9C1E40FA05}" presName="pillar1" presStyleLbl="node1" presStyleIdx="0" presStyleCnt="3" custScaleY="140676" custLinFactNeighborY="3967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90A7265D-5F19-463D-ADC5-A127DDF4DDBC}" type="pres">
      <dgm:prSet presAssocID="{C155CCCF-7270-4FED-840D-487590061D1A}" presName="pillarX" presStyleLbl="node1" presStyleIdx="1" presStyleCnt="3" custScaleY="140676" custLinFactNeighborY="3967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D0E4080D-086B-457F-A493-A2600D948836}" type="pres">
      <dgm:prSet presAssocID="{14A99507-C53E-40A4-9C69-3C8A974F0B75}" presName="pillarX" presStyleLbl="node1" presStyleIdx="2" presStyleCnt="3" custScaleY="140676" custLinFactNeighborY="3967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A90B53A9-6642-4CAB-A57A-D168B22736BA}" type="pres">
      <dgm:prSet presAssocID="{96663A31-8CB5-4556-9BB4-DF9C1E40FA05}" presName="base" presStyleLbl="dkBgShp" presStyleIdx="1" presStyleCnt="2"/>
      <dgm:spPr>
        <a:noFill/>
      </dgm:spPr>
    </dgm:pt>
  </dgm:ptLst>
  <dgm:cxnLst>
    <dgm:cxn modelId="{B1B2E3C0-45F2-45FE-BE19-44B77E33ADB7}" type="presOf" srcId="{C5622ED8-BF84-49C2-91BB-B1E728D81835}" destId="{2E3FD93E-AE95-4269-B29A-576394C0B8FE}" srcOrd="0" destOrd="0" presId="urn:microsoft.com/office/officeart/2005/8/layout/hList3"/>
    <dgm:cxn modelId="{BF208825-6D22-4123-B70C-656ABD0B4554}" type="presOf" srcId="{14A99507-C53E-40A4-9C69-3C8A974F0B75}" destId="{D0E4080D-086B-457F-A493-A2600D948836}" srcOrd="0" destOrd="0" presId="urn:microsoft.com/office/officeart/2005/8/layout/hList3"/>
    <dgm:cxn modelId="{AAAA85B7-C9D4-4036-9C3D-1FE5D03FEC22}" srcId="{96663A31-8CB5-4556-9BB4-DF9C1E40FA05}" destId="{14A99507-C53E-40A4-9C69-3C8A974F0B75}" srcOrd="2" destOrd="0" parTransId="{8BCA982C-387C-4DE8-B3FA-F5977841D539}" sibTransId="{C006B16B-7968-436F-8254-556F3919E84F}"/>
    <dgm:cxn modelId="{259B235C-6D93-45F8-A34F-4B8325ECE036}" type="presOf" srcId="{5E4EF4CD-859E-4C1A-B3C1-F276A45F90BE}" destId="{706E03B8-76C0-4D98-8645-522A83F8B7C1}" srcOrd="0" destOrd="0" presId="urn:microsoft.com/office/officeart/2005/8/layout/hList3"/>
    <dgm:cxn modelId="{8C8C4591-ECBF-4798-8EB6-7B5AAA5BDAA5}" srcId="{C5622ED8-BF84-49C2-91BB-B1E728D81835}" destId="{96663A31-8CB5-4556-9BB4-DF9C1E40FA05}" srcOrd="0" destOrd="0" parTransId="{025FDD14-7A90-4029-BE8F-C257721E46F0}" sibTransId="{609A3BA4-009D-4C27-9535-DC00FA848F62}"/>
    <dgm:cxn modelId="{3C5E848A-4DD0-45AD-9CB3-02A6EE4844F1}" type="presOf" srcId="{C155CCCF-7270-4FED-840D-487590061D1A}" destId="{90A7265D-5F19-463D-ADC5-A127DDF4DDBC}" srcOrd="0" destOrd="0" presId="urn:microsoft.com/office/officeart/2005/8/layout/hList3"/>
    <dgm:cxn modelId="{16EC171E-13BF-458D-AB63-413EE025F671}" srcId="{96663A31-8CB5-4556-9BB4-DF9C1E40FA05}" destId="{C155CCCF-7270-4FED-840D-487590061D1A}" srcOrd="1" destOrd="0" parTransId="{59D66AB3-6520-4A94-9003-4284B97661AB}" sibTransId="{7E502AD8-5048-49E3-8ED4-39736A4B81A3}"/>
    <dgm:cxn modelId="{15C70136-2C29-4C2C-B033-2391877A2456}" srcId="{96663A31-8CB5-4556-9BB4-DF9C1E40FA05}" destId="{5E4EF4CD-859E-4C1A-B3C1-F276A45F90BE}" srcOrd="0" destOrd="0" parTransId="{6C0E615F-8E28-465A-A471-733BE7D08C68}" sibTransId="{9A24AF82-5A8C-42FB-A633-F72E0A091B37}"/>
    <dgm:cxn modelId="{B6ADDAC7-9A35-43EA-A335-BD83C3DCBFE9}" type="presOf" srcId="{96663A31-8CB5-4556-9BB4-DF9C1E40FA05}" destId="{D3CDB91C-7326-4A2F-BCD7-F34269CE5661}" srcOrd="0" destOrd="0" presId="urn:microsoft.com/office/officeart/2005/8/layout/hList3"/>
    <dgm:cxn modelId="{396647C1-EAC8-4FA0-9F1B-875C1621092C}" type="presParOf" srcId="{2E3FD93E-AE95-4269-B29A-576394C0B8FE}" destId="{D3CDB91C-7326-4A2F-BCD7-F34269CE5661}" srcOrd="0" destOrd="0" presId="urn:microsoft.com/office/officeart/2005/8/layout/hList3"/>
    <dgm:cxn modelId="{4C51672E-147D-4D80-BB3B-BEA8A52BEDE0}" type="presParOf" srcId="{2E3FD93E-AE95-4269-B29A-576394C0B8FE}" destId="{C5315BAE-D870-49D1-8EE0-FACB7AF2176F}" srcOrd="1" destOrd="0" presId="urn:microsoft.com/office/officeart/2005/8/layout/hList3"/>
    <dgm:cxn modelId="{45E512CD-2E60-4972-A86C-0E9AEC7B93DC}" type="presParOf" srcId="{C5315BAE-D870-49D1-8EE0-FACB7AF2176F}" destId="{706E03B8-76C0-4D98-8645-522A83F8B7C1}" srcOrd="0" destOrd="0" presId="urn:microsoft.com/office/officeart/2005/8/layout/hList3"/>
    <dgm:cxn modelId="{C6B16794-749F-409D-B733-FEB6E7C233D3}" type="presParOf" srcId="{C5315BAE-D870-49D1-8EE0-FACB7AF2176F}" destId="{90A7265D-5F19-463D-ADC5-A127DDF4DDBC}" srcOrd="1" destOrd="0" presId="urn:microsoft.com/office/officeart/2005/8/layout/hList3"/>
    <dgm:cxn modelId="{5DA920FD-4B1D-401E-B34C-5BA0C61C585B}" type="presParOf" srcId="{C5315BAE-D870-49D1-8EE0-FACB7AF2176F}" destId="{D0E4080D-086B-457F-A493-A2600D948836}" srcOrd="2" destOrd="0" presId="urn:microsoft.com/office/officeart/2005/8/layout/hList3"/>
    <dgm:cxn modelId="{A3F5DB81-1283-4FC1-ADF6-591E41F11672}" type="presParOf" srcId="{2E3FD93E-AE95-4269-B29A-576394C0B8FE}" destId="{A90B53A9-6642-4CAB-A57A-D168B22736BA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D51FC40-27C2-41F9-A4DB-A69A67A265E3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6887B3D5-E7DE-423C-BD6C-1F8938B8AAD0}">
      <dgm:prSet phldrT="[Testo]"/>
      <dgm:spPr/>
      <dgm:t>
        <a:bodyPr/>
        <a:lstStyle/>
        <a:p>
          <a:r>
            <a:rPr lang="it-IT" baseline="0" dirty="0" smtClean="0">
              <a:latin typeface="Arial Unicode MS" panose="020B0604020202020204" pitchFamily="34" charset="-128"/>
            </a:rPr>
            <a:t>Neurone di input</a:t>
          </a:r>
          <a:endParaRPr lang="it-IT" baseline="0" dirty="0">
            <a:latin typeface="Arial Unicode MS" panose="020B0604020202020204" pitchFamily="34" charset="-128"/>
          </a:endParaRPr>
        </a:p>
      </dgm:t>
    </dgm:pt>
    <dgm:pt modelId="{0F6CD2E1-3989-4750-9468-EECCF0266546}" type="parTrans" cxnId="{BEB1DE31-6210-4689-AF01-F4BEB5F92B55}">
      <dgm:prSet/>
      <dgm:spPr/>
      <dgm:t>
        <a:bodyPr/>
        <a:lstStyle/>
        <a:p>
          <a:endParaRPr lang="it-IT"/>
        </a:p>
      </dgm:t>
    </dgm:pt>
    <dgm:pt modelId="{25B97860-E900-4CC5-9858-9523855C4BBF}" type="sibTrans" cxnId="{BEB1DE31-6210-4689-AF01-F4BEB5F92B55}">
      <dgm:prSet/>
      <dgm:spPr/>
      <dgm:t>
        <a:bodyPr/>
        <a:lstStyle/>
        <a:p>
          <a:endParaRPr lang="it-IT"/>
        </a:p>
      </dgm:t>
    </dgm:pt>
    <dgm:pt modelId="{673CBFD3-2B19-4682-9CCD-9C682AF74457}">
      <dgm:prSet phldrT="[Testo]"/>
      <dgm:spPr/>
      <dgm:t>
        <a:bodyPr/>
        <a:lstStyle/>
        <a:p>
          <a:r>
            <a:rPr lang="it-IT" baseline="0" dirty="0" smtClean="0">
              <a:latin typeface="Arial Unicode MS" panose="020B0604020202020204" pitchFamily="34" charset="-128"/>
            </a:rPr>
            <a:t>Computazione</a:t>
          </a:r>
          <a:endParaRPr lang="it-IT" baseline="0" dirty="0">
            <a:latin typeface="Arial Unicode MS" panose="020B0604020202020204" pitchFamily="34" charset="-128"/>
          </a:endParaRPr>
        </a:p>
      </dgm:t>
    </dgm:pt>
    <dgm:pt modelId="{AFA78A39-CFF1-469A-9E1F-4FFEA5F8FF00}" type="parTrans" cxnId="{BB5A31F0-E7E5-4AEB-9BA2-CEF34099A956}">
      <dgm:prSet/>
      <dgm:spPr/>
      <dgm:t>
        <a:bodyPr/>
        <a:lstStyle/>
        <a:p>
          <a:endParaRPr lang="it-IT"/>
        </a:p>
      </dgm:t>
    </dgm:pt>
    <dgm:pt modelId="{FF9BD90A-AFC8-465A-8234-38023E758D0B}" type="sibTrans" cxnId="{BB5A31F0-E7E5-4AEB-9BA2-CEF34099A956}">
      <dgm:prSet/>
      <dgm:spPr/>
      <dgm:t>
        <a:bodyPr/>
        <a:lstStyle/>
        <a:p>
          <a:endParaRPr lang="it-IT"/>
        </a:p>
      </dgm:t>
    </dgm:pt>
    <dgm:pt modelId="{D4DB09CE-4B14-41DF-AF75-0F75F8E17ED6}">
      <dgm:prSet phldrT="[Testo]"/>
      <dgm:spPr/>
      <dgm:t>
        <a:bodyPr/>
        <a:lstStyle/>
        <a:p>
          <a:r>
            <a:rPr lang="it-IT" baseline="0" dirty="0" smtClean="0">
              <a:latin typeface="Arial Unicode MS" panose="020B0604020202020204" pitchFamily="34" charset="-128"/>
            </a:rPr>
            <a:t>Neurone di output</a:t>
          </a:r>
          <a:endParaRPr lang="it-IT" baseline="0" dirty="0">
            <a:latin typeface="Arial Unicode MS" panose="020B0604020202020204" pitchFamily="34" charset="-128"/>
          </a:endParaRPr>
        </a:p>
      </dgm:t>
    </dgm:pt>
    <dgm:pt modelId="{EB149620-BA80-425F-AD5B-3B6354CA98B0}" type="parTrans" cxnId="{9ABB017B-5312-43A8-B6CE-73A28F0DE73D}">
      <dgm:prSet/>
      <dgm:spPr/>
      <dgm:t>
        <a:bodyPr/>
        <a:lstStyle/>
        <a:p>
          <a:endParaRPr lang="it-IT"/>
        </a:p>
      </dgm:t>
    </dgm:pt>
    <dgm:pt modelId="{41B8C33A-4002-4116-8469-6D53B9A5A28C}" type="sibTrans" cxnId="{9ABB017B-5312-43A8-B6CE-73A28F0DE73D}">
      <dgm:prSet/>
      <dgm:spPr/>
      <dgm:t>
        <a:bodyPr/>
        <a:lstStyle/>
        <a:p>
          <a:endParaRPr lang="it-IT"/>
        </a:p>
      </dgm:t>
    </dgm:pt>
    <dgm:pt modelId="{C8D419A2-4654-4381-B91B-3C9D24954E9C}" type="pres">
      <dgm:prSet presAssocID="{BD51FC40-27C2-41F9-A4DB-A69A67A265E3}" presName="Name0" presStyleCnt="0">
        <dgm:presLayoutVars>
          <dgm:dir/>
          <dgm:resizeHandles val="exact"/>
        </dgm:presLayoutVars>
      </dgm:prSet>
      <dgm:spPr/>
    </dgm:pt>
    <dgm:pt modelId="{40D72AEB-9013-40E1-9002-8FA4253EB8DE}" type="pres">
      <dgm:prSet presAssocID="{BD51FC40-27C2-41F9-A4DB-A69A67A265E3}" presName="arrow" presStyleLbl="bgShp" presStyleIdx="0" presStyleCnt="1" custLinFactNeighborX="4735" custLinFactNeighborY="-2457"/>
      <dgm:sp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endParaRPr lang="it-IT"/>
        </a:p>
      </dgm:t>
    </dgm:pt>
    <dgm:pt modelId="{8791734D-8A01-4DFE-AFCA-32B1DB5590A0}" type="pres">
      <dgm:prSet presAssocID="{BD51FC40-27C2-41F9-A4DB-A69A67A265E3}" presName="points" presStyleCnt="0"/>
      <dgm:spPr/>
    </dgm:pt>
    <dgm:pt modelId="{97A2D3F3-D1C5-408C-A25C-E60F841A4007}" type="pres">
      <dgm:prSet presAssocID="{6887B3D5-E7DE-423C-BD6C-1F8938B8AAD0}" presName="compositeA" presStyleCnt="0"/>
      <dgm:spPr/>
    </dgm:pt>
    <dgm:pt modelId="{6A2BF7A6-1A23-411D-AD9D-677409534DFF}" type="pres">
      <dgm:prSet presAssocID="{6887B3D5-E7DE-423C-BD6C-1F8938B8AAD0}" presName="textA" presStyleLbl="revTx" presStyleIdx="0" presStyleCnt="3" custLinFactNeighborX="-3813" custLinFactNeighborY="10679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E2D595AE-B100-49F0-93A3-EE414082FB2D}" type="pres">
      <dgm:prSet presAssocID="{6887B3D5-E7DE-423C-BD6C-1F8938B8AAD0}" presName="circleA" presStyleLbl="node1" presStyleIdx="0" presStyleCnt="3"/>
      <dgm:spPr>
        <a:gradFill flip="none" rotWithShape="1">
          <a:gsLst>
            <a:gs pos="0">
              <a:schemeClr val="accent2">
                <a:lumMod val="0"/>
                <a:lumOff val="100000"/>
              </a:schemeClr>
            </a:gs>
            <a:gs pos="35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ln>
          <a:solidFill>
            <a:schemeClr val="accent2">
              <a:lumMod val="75000"/>
            </a:schemeClr>
          </a:solidFill>
        </a:ln>
      </dgm:spPr>
    </dgm:pt>
    <dgm:pt modelId="{C0802FB4-2D1D-48DD-A5D4-031A118524AF}" type="pres">
      <dgm:prSet presAssocID="{6887B3D5-E7DE-423C-BD6C-1F8938B8AAD0}" presName="spaceA" presStyleCnt="0"/>
      <dgm:spPr/>
    </dgm:pt>
    <dgm:pt modelId="{C2B7EA5C-8487-4B2E-9134-0AD638A57903}" type="pres">
      <dgm:prSet presAssocID="{25B97860-E900-4CC5-9858-9523855C4BBF}" presName="space" presStyleCnt="0"/>
      <dgm:spPr/>
    </dgm:pt>
    <dgm:pt modelId="{AF50D7AC-B65D-4DDB-8EAB-34EF4EF04754}" type="pres">
      <dgm:prSet presAssocID="{673CBFD3-2B19-4682-9CCD-9C682AF74457}" presName="compositeB" presStyleCnt="0"/>
      <dgm:spPr/>
    </dgm:pt>
    <dgm:pt modelId="{4AFBE5A2-5000-418F-9C45-D1A3C695D8E3}" type="pres">
      <dgm:prSet presAssocID="{673CBFD3-2B19-4682-9CCD-9C682AF74457}" presName="textB" presStyleLbl="revTx" presStyleIdx="1" presStyleCnt="3" custLinFactNeighborY="-14798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DFE78C18-42F4-4262-9BFC-2B22A18C5BE6}" type="pres">
      <dgm:prSet presAssocID="{673CBFD3-2B19-4682-9CCD-9C682AF74457}" presName="circleB" presStyleLbl="node1" presStyleIdx="1" presStyleCnt="3"/>
      <dgm:spPr>
        <a:gradFill flip="none" rotWithShape="1">
          <a:gsLst>
            <a:gs pos="0">
              <a:schemeClr val="accent2">
                <a:lumMod val="0"/>
                <a:lumOff val="100000"/>
              </a:schemeClr>
            </a:gs>
            <a:gs pos="35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ln>
          <a:solidFill>
            <a:schemeClr val="accent2">
              <a:lumMod val="75000"/>
            </a:schemeClr>
          </a:solidFill>
        </a:ln>
      </dgm:spPr>
    </dgm:pt>
    <dgm:pt modelId="{1335CEB5-AE01-4135-AC02-0137CA7525BB}" type="pres">
      <dgm:prSet presAssocID="{673CBFD3-2B19-4682-9CCD-9C682AF74457}" presName="spaceB" presStyleCnt="0"/>
      <dgm:spPr/>
    </dgm:pt>
    <dgm:pt modelId="{B7F20C3C-C27D-4510-B8F3-821A85196F03}" type="pres">
      <dgm:prSet presAssocID="{FF9BD90A-AFC8-465A-8234-38023E758D0B}" presName="space" presStyleCnt="0"/>
      <dgm:spPr/>
    </dgm:pt>
    <dgm:pt modelId="{E1434D74-B1AF-40DC-94DD-748E987B15A7}" type="pres">
      <dgm:prSet presAssocID="{D4DB09CE-4B14-41DF-AF75-0F75F8E17ED6}" presName="compositeA" presStyleCnt="0"/>
      <dgm:spPr/>
    </dgm:pt>
    <dgm:pt modelId="{797FB264-2CEC-4F54-84DD-B1F1F743C8BE}" type="pres">
      <dgm:prSet presAssocID="{D4DB09CE-4B14-41DF-AF75-0F75F8E17ED6}" presName="textA" presStyleLbl="revTx" presStyleIdx="2" presStyleCnt="3" custLinFactNeighborX="-405" custLinFactNeighborY="11559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912CDCF0-7B4A-4789-A266-3F7406BF7D65}" type="pres">
      <dgm:prSet presAssocID="{D4DB09CE-4B14-41DF-AF75-0F75F8E17ED6}" presName="circleA" presStyleLbl="node1" presStyleIdx="2" presStyleCnt="3"/>
      <dgm:spPr>
        <a:gradFill flip="none" rotWithShape="1">
          <a:gsLst>
            <a:gs pos="0">
              <a:schemeClr val="accent2">
                <a:lumMod val="0"/>
                <a:lumOff val="100000"/>
              </a:schemeClr>
            </a:gs>
            <a:gs pos="35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ln>
          <a:solidFill>
            <a:schemeClr val="accent2">
              <a:lumMod val="75000"/>
            </a:schemeClr>
          </a:solidFill>
        </a:ln>
      </dgm:spPr>
    </dgm:pt>
    <dgm:pt modelId="{A01A6149-20A1-4FA5-9AEA-BB94BE91B411}" type="pres">
      <dgm:prSet presAssocID="{D4DB09CE-4B14-41DF-AF75-0F75F8E17ED6}" presName="spaceA" presStyleCnt="0"/>
      <dgm:spPr/>
    </dgm:pt>
  </dgm:ptLst>
  <dgm:cxnLst>
    <dgm:cxn modelId="{6241A608-D8F9-42AD-B7A7-E9766AE3C92D}" type="presOf" srcId="{673CBFD3-2B19-4682-9CCD-9C682AF74457}" destId="{4AFBE5A2-5000-418F-9C45-D1A3C695D8E3}" srcOrd="0" destOrd="0" presId="urn:microsoft.com/office/officeart/2005/8/layout/hProcess11"/>
    <dgm:cxn modelId="{5B21EE8D-DE14-4F72-9C8A-60208970510F}" type="presOf" srcId="{D4DB09CE-4B14-41DF-AF75-0F75F8E17ED6}" destId="{797FB264-2CEC-4F54-84DD-B1F1F743C8BE}" srcOrd="0" destOrd="0" presId="urn:microsoft.com/office/officeart/2005/8/layout/hProcess11"/>
    <dgm:cxn modelId="{9ABB017B-5312-43A8-B6CE-73A28F0DE73D}" srcId="{BD51FC40-27C2-41F9-A4DB-A69A67A265E3}" destId="{D4DB09CE-4B14-41DF-AF75-0F75F8E17ED6}" srcOrd="2" destOrd="0" parTransId="{EB149620-BA80-425F-AD5B-3B6354CA98B0}" sibTransId="{41B8C33A-4002-4116-8469-6D53B9A5A28C}"/>
    <dgm:cxn modelId="{C86C8B8E-508E-487D-A53B-0A3CBCF7D21D}" type="presOf" srcId="{BD51FC40-27C2-41F9-A4DB-A69A67A265E3}" destId="{C8D419A2-4654-4381-B91B-3C9D24954E9C}" srcOrd="0" destOrd="0" presId="urn:microsoft.com/office/officeart/2005/8/layout/hProcess11"/>
    <dgm:cxn modelId="{7003E0F5-7692-4CA7-ACF7-D8D48E40C9B9}" type="presOf" srcId="{6887B3D5-E7DE-423C-BD6C-1F8938B8AAD0}" destId="{6A2BF7A6-1A23-411D-AD9D-677409534DFF}" srcOrd="0" destOrd="0" presId="urn:microsoft.com/office/officeart/2005/8/layout/hProcess11"/>
    <dgm:cxn modelId="{BB5A31F0-E7E5-4AEB-9BA2-CEF34099A956}" srcId="{BD51FC40-27C2-41F9-A4DB-A69A67A265E3}" destId="{673CBFD3-2B19-4682-9CCD-9C682AF74457}" srcOrd="1" destOrd="0" parTransId="{AFA78A39-CFF1-469A-9E1F-4FFEA5F8FF00}" sibTransId="{FF9BD90A-AFC8-465A-8234-38023E758D0B}"/>
    <dgm:cxn modelId="{BEB1DE31-6210-4689-AF01-F4BEB5F92B55}" srcId="{BD51FC40-27C2-41F9-A4DB-A69A67A265E3}" destId="{6887B3D5-E7DE-423C-BD6C-1F8938B8AAD0}" srcOrd="0" destOrd="0" parTransId="{0F6CD2E1-3989-4750-9468-EECCF0266546}" sibTransId="{25B97860-E900-4CC5-9858-9523855C4BBF}"/>
    <dgm:cxn modelId="{A51081B7-A8F3-41C4-86C6-677EFD3A3878}" type="presParOf" srcId="{C8D419A2-4654-4381-B91B-3C9D24954E9C}" destId="{40D72AEB-9013-40E1-9002-8FA4253EB8DE}" srcOrd="0" destOrd="0" presId="urn:microsoft.com/office/officeart/2005/8/layout/hProcess11"/>
    <dgm:cxn modelId="{B49868C7-D4AC-43DD-8CF5-EDB8F1A4EEF0}" type="presParOf" srcId="{C8D419A2-4654-4381-B91B-3C9D24954E9C}" destId="{8791734D-8A01-4DFE-AFCA-32B1DB5590A0}" srcOrd="1" destOrd="0" presId="urn:microsoft.com/office/officeart/2005/8/layout/hProcess11"/>
    <dgm:cxn modelId="{B54D60F2-64B4-43B2-B264-441630B194FC}" type="presParOf" srcId="{8791734D-8A01-4DFE-AFCA-32B1DB5590A0}" destId="{97A2D3F3-D1C5-408C-A25C-E60F841A4007}" srcOrd="0" destOrd="0" presId="urn:microsoft.com/office/officeart/2005/8/layout/hProcess11"/>
    <dgm:cxn modelId="{224F1324-3241-42D5-9240-C9416993313E}" type="presParOf" srcId="{97A2D3F3-D1C5-408C-A25C-E60F841A4007}" destId="{6A2BF7A6-1A23-411D-AD9D-677409534DFF}" srcOrd="0" destOrd="0" presId="urn:microsoft.com/office/officeart/2005/8/layout/hProcess11"/>
    <dgm:cxn modelId="{64B47EC3-52CE-486A-A470-A072471E5D3A}" type="presParOf" srcId="{97A2D3F3-D1C5-408C-A25C-E60F841A4007}" destId="{E2D595AE-B100-49F0-93A3-EE414082FB2D}" srcOrd="1" destOrd="0" presId="urn:microsoft.com/office/officeart/2005/8/layout/hProcess11"/>
    <dgm:cxn modelId="{1B6EAAFB-1477-422F-9B79-AF11EA96A1E7}" type="presParOf" srcId="{97A2D3F3-D1C5-408C-A25C-E60F841A4007}" destId="{C0802FB4-2D1D-48DD-A5D4-031A118524AF}" srcOrd="2" destOrd="0" presId="urn:microsoft.com/office/officeart/2005/8/layout/hProcess11"/>
    <dgm:cxn modelId="{4015A8CD-F06F-4D3C-B237-81E594CE8C36}" type="presParOf" srcId="{8791734D-8A01-4DFE-AFCA-32B1DB5590A0}" destId="{C2B7EA5C-8487-4B2E-9134-0AD638A57903}" srcOrd="1" destOrd="0" presId="urn:microsoft.com/office/officeart/2005/8/layout/hProcess11"/>
    <dgm:cxn modelId="{59D78DD2-56B5-4B9A-8D67-85127C8B2CF3}" type="presParOf" srcId="{8791734D-8A01-4DFE-AFCA-32B1DB5590A0}" destId="{AF50D7AC-B65D-4DDB-8EAB-34EF4EF04754}" srcOrd="2" destOrd="0" presId="urn:microsoft.com/office/officeart/2005/8/layout/hProcess11"/>
    <dgm:cxn modelId="{2AB92074-3C72-4D74-9F6D-2448D133572D}" type="presParOf" srcId="{AF50D7AC-B65D-4DDB-8EAB-34EF4EF04754}" destId="{4AFBE5A2-5000-418F-9C45-D1A3C695D8E3}" srcOrd="0" destOrd="0" presId="urn:microsoft.com/office/officeart/2005/8/layout/hProcess11"/>
    <dgm:cxn modelId="{4529AA2D-861B-4600-8155-0BE42C5D1AC5}" type="presParOf" srcId="{AF50D7AC-B65D-4DDB-8EAB-34EF4EF04754}" destId="{DFE78C18-42F4-4262-9BFC-2B22A18C5BE6}" srcOrd="1" destOrd="0" presId="urn:microsoft.com/office/officeart/2005/8/layout/hProcess11"/>
    <dgm:cxn modelId="{48138245-4E71-4DBF-8287-D4DF1B4E6EE1}" type="presParOf" srcId="{AF50D7AC-B65D-4DDB-8EAB-34EF4EF04754}" destId="{1335CEB5-AE01-4135-AC02-0137CA7525BB}" srcOrd="2" destOrd="0" presId="urn:microsoft.com/office/officeart/2005/8/layout/hProcess11"/>
    <dgm:cxn modelId="{8C284F33-EAD2-4ABB-B455-41BE4F34528C}" type="presParOf" srcId="{8791734D-8A01-4DFE-AFCA-32B1DB5590A0}" destId="{B7F20C3C-C27D-4510-B8F3-821A85196F03}" srcOrd="3" destOrd="0" presId="urn:microsoft.com/office/officeart/2005/8/layout/hProcess11"/>
    <dgm:cxn modelId="{7D3807AF-3951-4D27-821F-28655670790F}" type="presParOf" srcId="{8791734D-8A01-4DFE-AFCA-32B1DB5590A0}" destId="{E1434D74-B1AF-40DC-94DD-748E987B15A7}" srcOrd="4" destOrd="0" presId="urn:microsoft.com/office/officeart/2005/8/layout/hProcess11"/>
    <dgm:cxn modelId="{F9F66AEA-B92B-4865-B9CC-BB1948A82E9F}" type="presParOf" srcId="{E1434D74-B1AF-40DC-94DD-748E987B15A7}" destId="{797FB264-2CEC-4F54-84DD-B1F1F743C8BE}" srcOrd="0" destOrd="0" presId="urn:microsoft.com/office/officeart/2005/8/layout/hProcess11"/>
    <dgm:cxn modelId="{4F8743B1-E1D6-41AD-A93A-0C175DBC7310}" type="presParOf" srcId="{E1434D74-B1AF-40DC-94DD-748E987B15A7}" destId="{912CDCF0-7B4A-4789-A266-3F7406BF7D65}" srcOrd="1" destOrd="0" presId="urn:microsoft.com/office/officeart/2005/8/layout/hProcess11"/>
    <dgm:cxn modelId="{70E8ABBF-EB25-494A-9AE6-F31076D04526}" type="presParOf" srcId="{E1434D74-B1AF-40DC-94DD-748E987B15A7}" destId="{A01A6149-20A1-4FA5-9AEA-BB94BE91B411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DC0F172-8A0F-479F-99A1-79367446F135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4D2EC9EC-84A6-450A-A249-E97D1F3F0757}">
      <dgm:prSet phldrT="[Testo]"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>
        <a:gradFill flip="none" rotWithShape="0">
          <a:gsLst>
            <a:gs pos="0">
              <a:schemeClr val="bg2">
                <a:lumMod val="90000"/>
                <a:shade val="30000"/>
                <a:satMod val="115000"/>
              </a:schemeClr>
            </a:gs>
            <a:gs pos="50000">
              <a:schemeClr val="bg2">
                <a:lumMod val="90000"/>
                <a:shade val="67500"/>
                <a:satMod val="115000"/>
              </a:schemeClr>
            </a:gs>
            <a:gs pos="100000">
              <a:schemeClr val="bg2">
                <a:lumMod val="90000"/>
                <a:shade val="100000"/>
                <a:satMod val="115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r>
            <a:rPr lang="it-IT" sz="1400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Obiettivi</a:t>
          </a:r>
          <a:endParaRPr lang="it-IT" sz="1400" dirty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DF63A10A-7943-46AE-B3C3-9039E9689DD9}" type="parTrans" cxnId="{8B30BAB5-4896-4A01-8553-FDCA50F02DA2}">
      <dgm:prSet/>
      <dgm:spPr/>
      <dgm:t>
        <a:bodyPr/>
        <a:lstStyle/>
        <a:p>
          <a:endParaRPr lang="it-IT"/>
        </a:p>
      </dgm:t>
    </dgm:pt>
    <dgm:pt modelId="{67FF8608-1ABA-474B-AEB7-E5C41E91D3E6}" type="sibTrans" cxnId="{8B30BAB5-4896-4A01-8553-FDCA50F02DA2}">
      <dgm:prSet/>
      <dgm:spPr/>
      <dgm:t>
        <a:bodyPr/>
        <a:lstStyle/>
        <a:p>
          <a:endParaRPr lang="it-IT"/>
        </a:p>
      </dgm:t>
    </dgm:pt>
    <dgm:pt modelId="{C59694F3-B2FB-4EF2-B73A-DA7FE46D2CFE}">
      <dgm:prSet phldrT="[Testo]"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</dgm:spPr>
      <dgm:t>
        <a:bodyPr/>
        <a:lstStyle/>
        <a:p>
          <a:pPr algn="ctr"/>
          <a:r>
            <a:rPr lang="it-IT" sz="1400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Simulare il comportamento  dei sistemi neurali biologici </a:t>
          </a:r>
          <a:endParaRPr lang="it-IT" sz="1400" dirty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720E19FB-17F4-4A27-8E36-F98A3876C002}" type="parTrans" cxnId="{B8151601-7E2E-4B1E-98DC-FFD0D20EDD24}">
      <dgm:prSet/>
      <dgm:spPr>
        <a:gradFill flip="none" rotWithShape="0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1"/>
          <a:tileRect/>
        </a:gradFill>
        <a:ln>
          <a:solidFill>
            <a:schemeClr val="tx1">
              <a:lumMod val="65000"/>
              <a:lumOff val="35000"/>
            </a:schemeClr>
          </a:solidFill>
        </a:ln>
      </dgm:spPr>
      <dgm:t>
        <a:bodyPr/>
        <a:lstStyle/>
        <a:p>
          <a:endParaRPr lang="it-IT"/>
        </a:p>
      </dgm:t>
    </dgm:pt>
    <dgm:pt modelId="{FA5A77EC-8724-4F9A-9D28-61FAEFD03DD3}" type="sibTrans" cxnId="{B8151601-7E2E-4B1E-98DC-FFD0D20EDD24}">
      <dgm:prSet/>
      <dgm:spPr/>
      <dgm:t>
        <a:bodyPr/>
        <a:lstStyle/>
        <a:p>
          <a:endParaRPr lang="it-IT"/>
        </a:p>
      </dgm:t>
    </dgm:pt>
    <dgm:pt modelId="{4F53F077-CD56-46CD-9EDD-3BA86B942AA4}">
      <dgm:prSet phldrT="[Testo]"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</dgm:spPr>
      <dgm:t>
        <a:bodyPr/>
        <a:lstStyle/>
        <a:p>
          <a:r>
            <a:rPr lang="it-IT" sz="1400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Riprodurre le principali attività del cervello umano</a:t>
          </a:r>
          <a:endParaRPr lang="it-IT" sz="1400" dirty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F34E319F-EE9E-405E-8B6A-A88C39108041}" type="parTrans" cxnId="{4DAF30A3-7BBF-4213-A8CC-449830216447}">
      <dgm:prSet/>
      <dgm:spPr>
        <a:ln>
          <a:solidFill>
            <a:schemeClr val="tx1">
              <a:lumMod val="65000"/>
              <a:lumOff val="35000"/>
            </a:schemeClr>
          </a:solidFill>
        </a:ln>
      </dgm:spPr>
      <dgm:t>
        <a:bodyPr/>
        <a:lstStyle/>
        <a:p>
          <a:endParaRPr lang="it-IT"/>
        </a:p>
      </dgm:t>
    </dgm:pt>
    <dgm:pt modelId="{956B7DDB-BC03-4401-8E86-8B0B89FBF5C2}" type="sibTrans" cxnId="{4DAF30A3-7BBF-4213-A8CC-449830216447}">
      <dgm:prSet/>
      <dgm:spPr/>
      <dgm:t>
        <a:bodyPr/>
        <a:lstStyle/>
        <a:p>
          <a:endParaRPr lang="it-IT"/>
        </a:p>
      </dgm:t>
    </dgm:pt>
    <dgm:pt modelId="{6C77C10B-BB21-421C-8E1E-E8C452ECE34A}">
      <dgm:prSet phldrT="[Testo]"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</dgm:spPr>
      <dgm:t>
        <a:bodyPr/>
        <a:lstStyle/>
        <a:p>
          <a:r>
            <a:rPr lang="it-IT" sz="1400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Imitare la struttura delle reti neurali</a:t>
          </a:r>
          <a:endParaRPr lang="it-IT" sz="1400" dirty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B95F3121-08F5-451E-B6B5-75890F4133BE}" type="parTrans" cxnId="{F83AB217-D07E-42DA-92E2-1B13514C02F9}">
      <dgm:prSet/>
      <dgm:spPr>
        <a:gradFill flip="none" rotWithShape="0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1"/>
          <a:tileRect/>
        </a:gradFill>
        <a:ln>
          <a:solidFill>
            <a:schemeClr val="tx1">
              <a:lumMod val="65000"/>
              <a:lumOff val="35000"/>
            </a:schemeClr>
          </a:solidFill>
        </a:ln>
      </dgm:spPr>
      <dgm:t>
        <a:bodyPr/>
        <a:lstStyle/>
        <a:p>
          <a:endParaRPr lang="it-IT"/>
        </a:p>
      </dgm:t>
    </dgm:pt>
    <dgm:pt modelId="{C1CB7B7B-E16F-4A45-AE70-CF6F31C40704}" type="sibTrans" cxnId="{F83AB217-D07E-42DA-92E2-1B13514C02F9}">
      <dgm:prSet/>
      <dgm:spPr/>
      <dgm:t>
        <a:bodyPr/>
        <a:lstStyle/>
        <a:p>
          <a:endParaRPr lang="it-IT"/>
        </a:p>
      </dgm:t>
    </dgm:pt>
    <dgm:pt modelId="{4D8B4DA3-E7AA-481C-AA92-2A6C1556022C}" type="pres">
      <dgm:prSet presAssocID="{EDC0F172-8A0F-479F-99A1-79367446F13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it-IT"/>
        </a:p>
      </dgm:t>
    </dgm:pt>
    <dgm:pt modelId="{3247D475-334B-4C8B-A612-CACF74A760CF}" type="pres">
      <dgm:prSet presAssocID="{4D2EC9EC-84A6-450A-A249-E97D1F3F0757}" presName="hierRoot1" presStyleCnt="0">
        <dgm:presLayoutVars>
          <dgm:hierBranch val="init"/>
        </dgm:presLayoutVars>
      </dgm:prSet>
      <dgm:spPr/>
    </dgm:pt>
    <dgm:pt modelId="{10A450D2-9003-410E-B88D-5948DC04EA8A}" type="pres">
      <dgm:prSet presAssocID="{4D2EC9EC-84A6-450A-A249-E97D1F3F0757}" presName="rootComposite1" presStyleCnt="0"/>
      <dgm:spPr/>
    </dgm:pt>
    <dgm:pt modelId="{9715B0C2-DEDC-407A-A13D-DC21AB059E4B}" type="pres">
      <dgm:prSet presAssocID="{4D2EC9EC-84A6-450A-A249-E97D1F3F0757}" presName="rootText1" presStyleLbl="node0" presStyleIdx="0" presStyleCnt="1" custScaleX="146264" custScaleY="52467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lang="it-IT"/>
        </a:p>
      </dgm:t>
    </dgm:pt>
    <dgm:pt modelId="{2667BE74-9373-4FEB-B7B5-78C9D7287121}" type="pres">
      <dgm:prSet presAssocID="{4D2EC9EC-84A6-450A-A249-E97D1F3F0757}" presName="rootConnector1" presStyleLbl="node1" presStyleIdx="0" presStyleCnt="0"/>
      <dgm:spPr/>
      <dgm:t>
        <a:bodyPr/>
        <a:lstStyle/>
        <a:p>
          <a:endParaRPr lang="it-IT"/>
        </a:p>
      </dgm:t>
    </dgm:pt>
    <dgm:pt modelId="{6F695EDA-9DF1-4675-B5B2-7418EF986ADD}" type="pres">
      <dgm:prSet presAssocID="{4D2EC9EC-84A6-450A-A249-E97D1F3F0757}" presName="hierChild2" presStyleCnt="0"/>
      <dgm:spPr/>
    </dgm:pt>
    <dgm:pt modelId="{93828CDA-8425-446C-87FA-20EB7AB60EC6}" type="pres">
      <dgm:prSet presAssocID="{720E19FB-17F4-4A27-8E36-F98A3876C002}" presName="Name37" presStyleLbl="parChTrans1D2" presStyleIdx="0" presStyleCnt="3"/>
      <dgm:spPr/>
      <dgm:t>
        <a:bodyPr/>
        <a:lstStyle/>
        <a:p>
          <a:endParaRPr lang="it-IT"/>
        </a:p>
      </dgm:t>
    </dgm:pt>
    <dgm:pt modelId="{1926D012-EAE4-48CD-A51A-646E01EA2824}" type="pres">
      <dgm:prSet presAssocID="{C59694F3-B2FB-4EF2-B73A-DA7FE46D2CFE}" presName="hierRoot2" presStyleCnt="0">
        <dgm:presLayoutVars>
          <dgm:hierBranch val="init"/>
        </dgm:presLayoutVars>
      </dgm:prSet>
      <dgm:spPr/>
    </dgm:pt>
    <dgm:pt modelId="{BA2DC06E-88E2-44E7-AB1E-A8220BC1F368}" type="pres">
      <dgm:prSet presAssocID="{C59694F3-B2FB-4EF2-B73A-DA7FE46D2CFE}" presName="rootComposite" presStyleCnt="0"/>
      <dgm:spPr/>
    </dgm:pt>
    <dgm:pt modelId="{3EB9BB1D-FFA3-4A65-9AAB-92871CE5CB61}" type="pres">
      <dgm:prSet presAssocID="{C59694F3-B2FB-4EF2-B73A-DA7FE46D2CFE}" presName="rootText" presStyleLbl="node2" presStyleIdx="0" presStyleCnt="3" custScaleX="127973" custScaleY="165950">
        <dgm:presLayoutVars>
          <dgm:chPref val="3"/>
        </dgm:presLayoutVars>
      </dgm:prSet>
      <dgm:spPr/>
      <dgm:t>
        <a:bodyPr/>
        <a:lstStyle/>
        <a:p>
          <a:endParaRPr lang="it-IT"/>
        </a:p>
      </dgm:t>
    </dgm:pt>
    <dgm:pt modelId="{BDCDAA53-9A42-4622-A764-8987E71A8C21}" type="pres">
      <dgm:prSet presAssocID="{C59694F3-B2FB-4EF2-B73A-DA7FE46D2CFE}" presName="rootConnector" presStyleLbl="node2" presStyleIdx="0" presStyleCnt="3"/>
      <dgm:spPr/>
      <dgm:t>
        <a:bodyPr/>
        <a:lstStyle/>
        <a:p>
          <a:endParaRPr lang="it-IT"/>
        </a:p>
      </dgm:t>
    </dgm:pt>
    <dgm:pt modelId="{36D7B0AD-7E21-43C2-8574-96F09F819E25}" type="pres">
      <dgm:prSet presAssocID="{C59694F3-B2FB-4EF2-B73A-DA7FE46D2CFE}" presName="hierChild4" presStyleCnt="0"/>
      <dgm:spPr/>
    </dgm:pt>
    <dgm:pt modelId="{EED84209-129C-4369-9966-E26E4765957A}" type="pres">
      <dgm:prSet presAssocID="{C59694F3-B2FB-4EF2-B73A-DA7FE46D2CFE}" presName="hierChild5" presStyleCnt="0"/>
      <dgm:spPr/>
    </dgm:pt>
    <dgm:pt modelId="{278FC89F-0453-4E90-BD2C-EE05BFD68A83}" type="pres">
      <dgm:prSet presAssocID="{F34E319F-EE9E-405E-8B6A-A88C39108041}" presName="Name37" presStyleLbl="parChTrans1D2" presStyleIdx="1" presStyleCnt="3"/>
      <dgm:spPr/>
      <dgm:t>
        <a:bodyPr/>
        <a:lstStyle/>
        <a:p>
          <a:endParaRPr lang="it-IT"/>
        </a:p>
      </dgm:t>
    </dgm:pt>
    <dgm:pt modelId="{8BAF10C8-DECF-4562-8B67-D3884D4481B9}" type="pres">
      <dgm:prSet presAssocID="{4F53F077-CD56-46CD-9EDD-3BA86B942AA4}" presName="hierRoot2" presStyleCnt="0">
        <dgm:presLayoutVars>
          <dgm:hierBranch val="init"/>
        </dgm:presLayoutVars>
      </dgm:prSet>
      <dgm:spPr/>
    </dgm:pt>
    <dgm:pt modelId="{709EBFA5-23A0-4118-881D-77CE33F0F681}" type="pres">
      <dgm:prSet presAssocID="{4F53F077-CD56-46CD-9EDD-3BA86B942AA4}" presName="rootComposite" presStyleCnt="0"/>
      <dgm:spPr/>
    </dgm:pt>
    <dgm:pt modelId="{F3FD420D-B874-4051-A094-063D9B0C216D}" type="pres">
      <dgm:prSet presAssocID="{4F53F077-CD56-46CD-9EDD-3BA86B942AA4}" presName="rootText" presStyleLbl="node2" presStyleIdx="1" presStyleCnt="3" custScaleX="127973" custScaleY="165950">
        <dgm:presLayoutVars>
          <dgm:chPref val="3"/>
        </dgm:presLayoutVars>
      </dgm:prSet>
      <dgm:spPr/>
      <dgm:t>
        <a:bodyPr/>
        <a:lstStyle/>
        <a:p>
          <a:endParaRPr lang="it-IT"/>
        </a:p>
      </dgm:t>
    </dgm:pt>
    <dgm:pt modelId="{2CA77F1F-F108-445D-AC59-6A1664A82ADF}" type="pres">
      <dgm:prSet presAssocID="{4F53F077-CD56-46CD-9EDD-3BA86B942AA4}" presName="rootConnector" presStyleLbl="node2" presStyleIdx="1" presStyleCnt="3"/>
      <dgm:spPr/>
      <dgm:t>
        <a:bodyPr/>
        <a:lstStyle/>
        <a:p>
          <a:endParaRPr lang="it-IT"/>
        </a:p>
      </dgm:t>
    </dgm:pt>
    <dgm:pt modelId="{4D9B51C5-A2D1-4EB7-A93B-3D43F6AC21DE}" type="pres">
      <dgm:prSet presAssocID="{4F53F077-CD56-46CD-9EDD-3BA86B942AA4}" presName="hierChild4" presStyleCnt="0"/>
      <dgm:spPr/>
    </dgm:pt>
    <dgm:pt modelId="{00E513E4-CEF8-452F-B11A-D626050D278B}" type="pres">
      <dgm:prSet presAssocID="{4F53F077-CD56-46CD-9EDD-3BA86B942AA4}" presName="hierChild5" presStyleCnt="0"/>
      <dgm:spPr/>
    </dgm:pt>
    <dgm:pt modelId="{C9B79E0B-DFAE-443A-9BC4-8BDC0FFA388B}" type="pres">
      <dgm:prSet presAssocID="{B95F3121-08F5-451E-B6B5-75890F4133BE}" presName="Name37" presStyleLbl="parChTrans1D2" presStyleIdx="2" presStyleCnt="3"/>
      <dgm:spPr/>
      <dgm:t>
        <a:bodyPr/>
        <a:lstStyle/>
        <a:p>
          <a:endParaRPr lang="it-IT"/>
        </a:p>
      </dgm:t>
    </dgm:pt>
    <dgm:pt modelId="{54D089E8-B0B2-4B0C-8293-F374679673D3}" type="pres">
      <dgm:prSet presAssocID="{6C77C10B-BB21-421C-8E1E-E8C452ECE34A}" presName="hierRoot2" presStyleCnt="0">
        <dgm:presLayoutVars>
          <dgm:hierBranch val="init"/>
        </dgm:presLayoutVars>
      </dgm:prSet>
      <dgm:spPr/>
    </dgm:pt>
    <dgm:pt modelId="{D2D5F4E7-7BA8-42AB-BAFC-CBE2B8CA357F}" type="pres">
      <dgm:prSet presAssocID="{6C77C10B-BB21-421C-8E1E-E8C452ECE34A}" presName="rootComposite" presStyleCnt="0"/>
      <dgm:spPr/>
    </dgm:pt>
    <dgm:pt modelId="{E049E166-FFFE-4226-B07A-D304400E7B66}" type="pres">
      <dgm:prSet presAssocID="{6C77C10B-BB21-421C-8E1E-E8C452ECE34A}" presName="rootText" presStyleLbl="node2" presStyleIdx="2" presStyleCnt="3" custScaleX="127973" custScaleY="165950">
        <dgm:presLayoutVars>
          <dgm:chPref val="3"/>
        </dgm:presLayoutVars>
      </dgm:prSet>
      <dgm:spPr/>
      <dgm:t>
        <a:bodyPr/>
        <a:lstStyle/>
        <a:p>
          <a:endParaRPr lang="it-IT"/>
        </a:p>
      </dgm:t>
    </dgm:pt>
    <dgm:pt modelId="{21189B88-28D3-4E29-86F5-8ECB50284241}" type="pres">
      <dgm:prSet presAssocID="{6C77C10B-BB21-421C-8E1E-E8C452ECE34A}" presName="rootConnector" presStyleLbl="node2" presStyleIdx="2" presStyleCnt="3"/>
      <dgm:spPr/>
      <dgm:t>
        <a:bodyPr/>
        <a:lstStyle/>
        <a:p>
          <a:endParaRPr lang="it-IT"/>
        </a:p>
      </dgm:t>
    </dgm:pt>
    <dgm:pt modelId="{A71336AD-73E0-4370-8A1B-EC2D09C674F2}" type="pres">
      <dgm:prSet presAssocID="{6C77C10B-BB21-421C-8E1E-E8C452ECE34A}" presName="hierChild4" presStyleCnt="0"/>
      <dgm:spPr/>
    </dgm:pt>
    <dgm:pt modelId="{B9BCAFC6-8F26-4565-B02D-E82DE7B69578}" type="pres">
      <dgm:prSet presAssocID="{6C77C10B-BB21-421C-8E1E-E8C452ECE34A}" presName="hierChild5" presStyleCnt="0"/>
      <dgm:spPr/>
    </dgm:pt>
    <dgm:pt modelId="{CFBD0E65-7204-40CE-B779-5F03A9076F51}" type="pres">
      <dgm:prSet presAssocID="{4D2EC9EC-84A6-450A-A249-E97D1F3F0757}" presName="hierChild3" presStyleCnt="0"/>
      <dgm:spPr/>
    </dgm:pt>
  </dgm:ptLst>
  <dgm:cxnLst>
    <dgm:cxn modelId="{C02C102E-020D-4F2C-A9E9-7B99C1E3BCA6}" type="presOf" srcId="{C59694F3-B2FB-4EF2-B73A-DA7FE46D2CFE}" destId="{3EB9BB1D-FFA3-4A65-9AAB-92871CE5CB61}" srcOrd="0" destOrd="0" presId="urn:microsoft.com/office/officeart/2005/8/layout/orgChart1"/>
    <dgm:cxn modelId="{6CE1D752-C8DB-4087-ACAC-A3FA66A88D31}" type="presOf" srcId="{4F53F077-CD56-46CD-9EDD-3BA86B942AA4}" destId="{F3FD420D-B874-4051-A094-063D9B0C216D}" srcOrd="0" destOrd="0" presId="urn:microsoft.com/office/officeart/2005/8/layout/orgChart1"/>
    <dgm:cxn modelId="{63FDD90D-19FB-414F-A742-C650C14CAD8E}" type="presOf" srcId="{EDC0F172-8A0F-479F-99A1-79367446F135}" destId="{4D8B4DA3-E7AA-481C-AA92-2A6C1556022C}" srcOrd="0" destOrd="0" presId="urn:microsoft.com/office/officeart/2005/8/layout/orgChart1"/>
    <dgm:cxn modelId="{5A1504ED-AA0F-43C0-B1EF-FE958331AF76}" type="presOf" srcId="{B95F3121-08F5-451E-B6B5-75890F4133BE}" destId="{C9B79E0B-DFAE-443A-9BC4-8BDC0FFA388B}" srcOrd="0" destOrd="0" presId="urn:microsoft.com/office/officeart/2005/8/layout/orgChart1"/>
    <dgm:cxn modelId="{F83AB217-D07E-42DA-92E2-1B13514C02F9}" srcId="{4D2EC9EC-84A6-450A-A249-E97D1F3F0757}" destId="{6C77C10B-BB21-421C-8E1E-E8C452ECE34A}" srcOrd="2" destOrd="0" parTransId="{B95F3121-08F5-451E-B6B5-75890F4133BE}" sibTransId="{C1CB7B7B-E16F-4A45-AE70-CF6F31C40704}"/>
    <dgm:cxn modelId="{5FB14ECC-97A2-4D40-A3FB-8B77B8611212}" type="presOf" srcId="{4F53F077-CD56-46CD-9EDD-3BA86B942AA4}" destId="{2CA77F1F-F108-445D-AC59-6A1664A82ADF}" srcOrd="1" destOrd="0" presId="urn:microsoft.com/office/officeart/2005/8/layout/orgChart1"/>
    <dgm:cxn modelId="{11AA90D1-E2F9-43F5-8071-CDC272025D16}" type="presOf" srcId="{F34E319F-EE9E-405E-8B6A-A88C39108041}" destId="{278FC89F-0453-4E90-BD2C-EE05BFD68A83}" srcOrd="0" destOrd="0" presId="urn:microsoft.com/office/officeart/2005/8/layout/orgChart1"/>
    <dgm:cxn modelId="{BB8B108D-5A4A-45F7-9AC7-293FBAEB9083}" type="presOf" srcId="{6C77C10B-BB21-421C-8E1E-E8C452ECE34A}" destId="{E049E166-FFFE-4226-B07A-D304400E7B66}" srcOrd="0" destOrd="0" presId="urn:microsoft.com/office/officeart/2005/8/layout/orgChart1"/>
    <dgm:cxn modelId="{E12230D7-9B20-41A2-8C33-48383BE11B3C}" type="presOf" srcId="{4D2EC9EC-84A6-450A-A249-E97D1F3F0757}" destId="{2667BE74-9373-4FEB-B7B5-78C9D7287121}" srcOrd="1" destOrd="0" presId="urn:microsoft.com/office/officeart/2005/8/layout/orgChart1"/>
    <dgm:cxn modelId="{AF74A7F0-19C5-4152-975D-9345EE2CA95B}" type="presOf" srcId="{720E19FB-17F4-4A27-8E36-F98A3876C002}" destId="{93828CDA-8425-446C-87FA-20EB7AB60EC6}" srcOrd="0" destOrd="0" presId="urn:microsoft.com/office/officeart/2005/8/layout/orgChart1"/>
    <dgm:cxn modelId="{1CB7F687-2CA7-4383-B4C5-2907C9EBD735}" type="presOf" srcId="{C59694F3-B2FB-4EF2-B73A-DA7FE46D2CFE}" destId="{BDCDAA53-9A42-4622-A764-8987E71A8C21}" srcOrd="1" destOrd="0" presId="urn:microsoft.com/office/officeart/2005/8/layout/orgChart1"/>
    <dgm:cxn modelId="{B8151601-7E2E-4B1E-98DC-FFD0D20EDD24}" srcId="{4D2EC9EC-84A6-450A-A249-E97D1F3F0757}" destId="{C59694F3-B2FB-4EF2-B73A-DA7FE46D2CFE}" srcOrd="0" destOrd="0" parTransId="{720E19FB-17F4-4A27-8E36-F98A3876C002}" sibTransId="{FA5A77EC-8724-4F9A-9D28-61FAEFD03DD3}"/>
    <dgm:cxn modelId="{C4040EC5-D0F8-4B2E-AEF0-7D7EC735E664}" type="presOf" srcId="{6C77C10B-BB21-421C-8E1E-E8C452ECE34A}" destId="{21189B88-28D3-4E29-86F5-8ECB50284241}" srcOrd="1" destOrd="0" presId="urn:microsoft.com/office/officeart/2005/8/layout/orgChart1"/>
    <dgm:cxn modelId="{4DAF30A3-7BBF-4213-A8CC-449830216447}" srcId="{4D2EC9EC-84A6-450A-A249-E97D1F3F0757}" destId="{4F53F077-CD56-46CD-9EDD-3BA86B942AA4}" srcOrd="1" destOrd="0" parTransId="{F34E319F-EE9E-405E-8B6A-A88C39108041}" sibTransId="{956B7DDB-BC03-4401-8E86-8B0B89FBF5C2}"/>
    <dgm:cxn modelId="{8B30BAB5-4896-4A01-8553-FDCA50F02DA2}" srcId="{EDC0F172-8A0F-479F-99A1-79367446F135}" destId="{4D2EC9EC-84A6-450A-A249-E97D1F3F0757}" srcOrd="0" destOrd="0" parTransId="{DF63A10A-7943-46AE-B3C3-9039E9689DD9}" sibTransId="{67FF8608-1ABA-474B-AEB7-E5C41E91D3E6}"/>
    <dgm:cxn modelId="{E0C72169-2773-49DC-928D-C982591799C9}" type="presOf" srcId="{4D2EC9EC-84A6-450A-A249-E97D1F3F0757}" destId="{9715B0C2-DEDC-407A-A13D-DC21AB059E4B}" srcOrd="0" destOrd="0" presId="urn:microsoft.com/office/officeart/2005/8/layout/orgChart1"/>
    <dgm:cxn modelId="{BCFDD279-DE5A-4B60-A190-4C06FC7A0087}" type="presParOf" srcId="{4D8B4DA3-E7AA-481C-AA92-2A6C1556022C}" destId="{3247D475-334B-4C8B-A612-CACF74A760CF}" srcOrd="0" destOrd="0" presId="urn:microsoft.com/office/officeart/2005/8/layout/orgChart1"/>
    <dgm:cxn modelId="{BADA5DCD-5642-4553-B03C-6D40838AB74D}" type="presParOf" srcId="{3247D475-334B-4C8B-A612-CACF74A760CF}" destId="{10A450D2-9003-410E-B88D-5948DC04EA8A}" srcOrd="0" destOrd="0" presId="urn:microsoft.com/office/officeart/2005/8/layout/orgChart1"/>
    <dgm:cxn modelId="{7236205E-BC04-4586-A682-724B277830E5}" type="presParOf" srcId="{10A450D2-9003-410E-B88D-5948DC04EA8A}" destId="{9715B0C2-DEDC-407A-A13D-DC21AB059E4B}" srcOrd="0" destOrd="0" presId="urn:microsoft.com/office/officeart/2005/8/layout/orgChart1"/>
    <dgm:cxn modelId="{F421CA3D-0DC1-4451-95EF-8AE7F68C4FDA}" type="presParOf" srcId="{10A450D2-9003-410E-B88D-5948DC04EA8A}" destId="{2667BE74-9373-4FEB-B7B5-78C9D7287121}" srcOrd="1" destOrd="0" presId="urn:microsoft.com/office/officeart/2005/8/layout/orgChart1"/>
    <dgm:cxn modelId="{E065E6AB-BE2F-464E-A221-74C1584B891A}" type="presParOf" srcId="{3247D475-334B-4C8B-A612-CACF74A760CF}" destId="{6F695EDA-9DF1-4675-B5B2-7418EF986ADD}" srcOrd="1" destOrd="0" presId="urn:microsoft.com/office/officeart/2005/8/layout/orgChart1"/>
    <dgm:cxn modelId="{D9B087A8-6C3C-4EEB-B8BF-C0F17CD07516}" type="presParOf" srcId="{6F695EDA-9DF1-4675-B5B2-7418EF986ADD}" destId="{93828CDA-8425-446C-87FA-20EB7AB60EC6}" srcOrd="0" destOrd="0" presId="urn:microsoft.com/office/officeart/2005/8/layout/orgChart1"/>
    <dgm:cxn modelId="{92A651E4-B94D-49A3-BFB4-CB0763B6BEF3}" type="presParOf" srcId="{6F695EDA-9DF1-4675-B5B2-7418EF986ADD}" destId="{1926D012-EAE4-48CD-A51A-646E01EA2824}" srcOrd="1" destOrd="0" presId="urn:microsoft.com/office/officeart/2005/8/layout/orgChart1"/>
    <dgm:cxn modelId="{8BB8DB71-43EF-45E7-A237-6016AE160830}" type="presParOf" srcId="{1926D012-EAE4-48CD-A51A-646E01EA2824}" destId="{BA2DC06E-88E2-44E7-AB1E-A8220BC1F368}" srcOrd="0" destOrd="0" presId="urn:microsoft.com/office/officeart/2005/8/layout/orgChart1"/>
    <dgm:cxn modelId="{BBECAB7A-7003-4A58-835F-DA7B732EF5C5}" type="presParOf" srcId="{BA2DC06E-88E2-44E7-AB1E-A8220BC1F368}" destId="{3EB9BB1D-FFA3-4A65-9AAB-92871CE5CB61}" srcOrd="0" destOrd="0" presId="urn:microsoft.com/office/officeart/2005/8/layout/orgChart1"/>
    <dgm:cxn modelId="{9D8F355C-3385-437A-BB66-2C4D9A2667C0}" type="presParOf" srcId="{BA2DC06E-88E2-44E7-AB1E-A8220BC1F368}" destId="{BDCDAA53-9A42-4622-A764-8987E71A8C21}" srcOrd="1" destOrd="0" presId="urn:microsoft.com/office/officeart/2005/8/layout/orgChart1"/>
    <dgm:cxn modelId="{57037ED8-2C1B-4527-A7D9-9A3052E82F0D}" type="presParOf" srcId="{1926D012-EAE4-48CD-A51A-646E01EA2824}" destId="{36D7B0AD-7E21-43C2-8574-96F09F819E25}" srcOrd="1" destOrd="0" presId="urn:microsoft.com/office/officeart/2005/8/layout/orgChart1"/>
    <dgm:cxn modelId="{CF2EBCDF-2687-49EB-9FF2-B39D0963FB07}" type="presParOf" srcId="{1926D012-EAE4-48CD-A51A-646E01EA2824}" destId="{EED84209-129C-4369-9966-E26E4765957A}" srcOrd="2" destOrd="0" presId="urn:microsoft.com/office/officeart/2005/8/layout/orgChart1"/>
    <dgm:cxn modelId="{63D8D314-838E-440E-9B3D-32BB58EBD167}" type="presParOf" srcId="{6F695EDA-9DF1-4675-B5B2-7418EF986ADD}" destId="{278FC89F-0453-4E90-BD2C-EE05BFD68A83}" srcOrd="2" destOrd="0" presId="urn:microsoft.com/office/officeart/2005/8/layout/orgChart1"/>
    <dgm:cxn modelId="{670EF54C-12DF-4C09-B7D7-178A6D25B48D}" type="presParOf" srcId="{6F695EDA-9DF1-4675-B5B2-7418EF986ADD}" destId="{8BAF10C8-DECF-4562-8B67-D3884D4481B9}" srcOrd="3" destOrd="0" presId="urn:microsoft.com/office/officeart/2005/8/layout/orgChart1"/>
    <dgm:cxn modelId="{2FD1364E-6F9F-4779-90A1-496C8D98AF30}" type="presParOf" srcId="{8BAF10C8-DECF-4562-8B67-D3884D4481B9}" destId="{709EBFA5-23A0-4118-881D-77CE33F0F681}" srcOrd="0" destOrd="0" presId="urn:microsoft.com/office/officeart/2005/8/layout/orgChart1"/>
    <dgm:cxn modelId="{FCADB976-A393-4F1B-A580-1AD3034E3D8E}" type="presParOf" srcId="{709EBFA5-23A0-4118-881D-77CE33F0F681}" destId="{F3FD420D-B874-4051-A094-063D9B0C216D}" srcOrd="0" destOrd="0" presId="urn:microsoft.com/office/officeart/2005/8/layout/orgChart1"/>
    <dgm:cxn modelId="{FCB0BE2A-1754-4690-8A4D-6443A28433C0}" type="presParOf" srcId="{709EBFA5-23A0-4118-881D-77CE33F0F681}" destId="{2CA77F1F-F108-445D-AC59-6A1664A82ADF}" srcOrd="1" destOrd="0" presId="urn:microsoft.com/office/officeart/2005/8/layout/orgChart1"/>
    <dgm:cxn modelId="{F730E5D4-B0FB-47F4-8F60-DE69153EEB16}" type="presParOf" srcId="{8BAF10C8-DECF-4562-8B67-D3884D4481B9}" destId="{4D9B51C5-A2D1-4EB7-A93B-3D43F6AC21DE}" srcOrd="1" destOrd="0" presId="urn:microsoft.com/office/officeart/2005/8/layout/orgChart1"/>
    <dgm:cxn modelId="{7BC739C6-3EAA-480E-9129-7C69D9BD6E9E}" type="presParOf" srcId="{8BAF10C8-DECF-4562-8B67-D3884D4481B9}" destId="{00E513E4-CEF8-452F-B11A-D626050D278B}" srcOrd="2" destOrd="0" presId="urn:microsoft.com/office/officeart/2005/8/layout/orgChart1"/>
    <dgm:cxn modelId="{30E40C29-7B05-4277-ABE3-DE3EDB83C2EB}" type="presParOf" srcId="{6F695EDA-9DF1-4675-B5B2-7418EF986ADD}" destId="{C9B79E0B-DFAE-443A-9BC4-8BDC0FFA388B}" srcOrd="4" destOrd="0" presId="urn:microsoft.com/office/officeart/2005/8/layout/orgChart1"/>
    <dgm:cxn modelId="{A912DB2B-9CDA-4717-8E4A-9EB738D5EB8A}" type="presParOf" srcId="{6F695EDA-9DF1-4675-B5B2-7418EF986ADD}" destId="{54D089E8-B0B2-4B0C-8293-F374679673D3}" srcOrd="5" destOrd="0" presId="urn:microsoft.com/office/officeart/2005/8/layout/orgChart1"/>
    <dgm:cxn modelId="{D9534039-BB63-4E69-A544-0B93600F76EE}" type="presParOf" srcId="{54D089E8-B0B2-4B0C-8293-F374679673D3}" destId="{D2D5F4E7-7BA8-42AB-BAFC-CBE2B8CA357F}" srcOrd="0" destOrd="0" presId="urn:microsoft.com/office/officeart/2005/8/layout/orgChart1"/>
    <dgm:cxn modelId="{E6456875-4E9F-455B-B6D7-3685A927B0DF}" type="presParOf" srcId="{D2D5F4E7-7BA8-42AB-BAFC-CBE2B8CA357F}" destId="{E049E166-FFFE-4226-B07A-D304400E7B66}" srcOrd="0" destOrd="0" presId="urn:microsoft.com/office/officeart/2005/8/layout/orgChart1"/>
    <dgm:cxn modelId="{FEC8D558-F72B-454C-8E54-82E000780E86}" type="presParOf" srcId="{D2D5F4E7-7BA8-42AB-BAFC-CBE2B8CA357F}" destId="{21189B88-28D3-4E29-86F5-8ECB50284241}" srcOrd="1" destOrd="0" presId="urn:microsoft.com/office/officeart/2005/8/layout/orgChart1"/>
    <dgm:cxn modelId="{DCE8F920-5D0C-4811-87EB-50B33E4E5152}" type="presParOf" srcId="{54D089E8-B0B2-4B0C-8293-F374679673D3}" destId="{A71336AD-73E0-4370-8A1B-EC2D09C674F2}" srcOrd="1" destOrd="0" presId="urn:microsoft.com/office/officeart/2005/8/layout/orgChart1"/>
    <dgm:cxn modelId="{1688EFCA-67E5-4798-AF4D-A31B063A3DD1}" type="presParOf" srcId="{54D089E8-B0B2-4B0C-8293-F374679673D3}" destId="{B9BCAFC6-8F26-4565-B02D-E82DE7B69578}" srcOrd="2" destOrd="0" presId="urn:microsoft.com/office/officeart/2005/8/layout/orgChart1"/>
    <dgm:cxn modelId="{47E103AA-DDE6-4CE3-A17C-3D72B3046ED6}" type="presParOf" srcId="{3247D475-334B-4C8B-A612-CACF74A760CF}" destId="{CFBD0E65-7204-40CE-B779-5F03A9076F5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3C7CC06-A04B-4BDC-8343-456699266A0C}" type="doc">
      <dgm:prSet loTypeId="urn:microsoft.com/office/officeart/2008/layout/VerticalCurvedList" loCatId="list" qsTypeId="urn:microsoft.com/office/officeart/2005/8/quickstyle/simple3" qsCatId="simple" csTypeId="urn:microsoft.com/office/officeart/2005/8/colors/accent0_1" csCatId="mainScheme" phldr="1"/>
      <dgm:spPr/>
      <dgm:t>
        <a:bodyPr/>
        <a:lstStyle/>
        <a:p>
          <a:endParaRPr lang="it-IT"/>
        </a:p>
      </dgm:t>
    </dgm:pt>
    <dgm:pt modelId="{ACD2A4AB-06CE-4ABF-85F0-D9FDC33AA4AA}">
      <dgm:prSet phldrT="[Testo]" custT="1"/>
      <dgm:spPr>
        <a:noFill/>
        <a:ln>
          <a:noFill/>
        </a:ln>
      </dgm:spPr>
      <dgm:t>
        <a:bodyPr/>
        <a:lstStyle/>
        <a:p>
          <a:r>
            <a:rPr lang="it-IT" sz="2400" dirty="0" smtClean="0"/>
            <a:t>Elaborazione delle immagini e del suono</a:t>
          </a:r>
          <a:endParaRPr lang="it-IT" sz="2400" dirty="0"/>
        </a:p>
      </dgm:t>
    </dgm:pt>
    <dgm:pt modelId="{DCF843AB-7603-4ECD-BCD0-908629311710}" type="parTrans" cxnId="{EA868AC9-7AE6-479F-B662-B501366D475D}">
      <dgm:prSet/>
      <dgm:spPr/>
      <dgm:t>
        <a:bodyPr/>
        <a:lstStyle/>
        <a:p>
          <a:endParaRPr lang="it-IT"/>
        </a:p>
      </dgm:t>
    </dgm:pt>
    <dgm:pt modelId="{AC8A85A3-F42E-4E1E-AC34-DB2FFBD20137}" type="sibTrans" cxnId="{EA868AC9-7AE6-479F-B662-B501366D475D}">
      <dgm:prSet/>
      <dgm:spPr>
        <a:solidFill>
          <a:schemeClr val="bg2">
            <a:lumMod val="90000"/>
          </a:schemeClr>
        </a:solidFill>
        <a:ln>
          <a:noFill/>
        </a:ln>
      </dgm:spPr>
      <dgm:t>
        <a:bodyPr/>
        <a:lstStyle/>
        <a:p>
          <a:endParaRPr lang="it-IT"/>
        </a:p>
      </dgm:t>
    </dgm:pt>
    <dgm:pt modelId="{67086DE6-9334-4C68-A4DE-93DED94EDFEF}">
      <dgm:prSet phldrT="[Testo]" custT="1"/>
      <dgm:spPr>
        <a:noFill/>
      </dgm:spPr>
      <dgm:t>
        <a:bodyPr/>
        <a:lstStyle/>
        <a:p>
          <a:r>
            <a:rPr lang="it-IT" sz="2400" dirty="0" smtClean="0"/>
            <a:t>Archivi e miglioramento dati</a:t>
          </a:r>
          <a:endParaRPr lang="it-IT" sz="2400" dirty="0"/>
        </a:p>
      </dgm:t>
    </dgm:pt>
    <dgm:pt modelId="{B334B9E5-7E2C-43C0-B658-EA4993D9F317}" type="parTrans" cxnId="{9E527B37-3FE7-423E-8A55-691B242351EC}">
      <dgm:prSet/>
      <dgm:spPr/>
      <dgm:t>
        <a:bodyPr/>
        <a:lstStyle/>
        <a:p>
          <a:endParaRPr lang="it-IT"/>
        </a:p>
      </dgm:t>
    </dgm:pt>
    <dgm:pt modelId="{935DB36B-C616-4F9E-B221-CE05822B2B47}" type="sibTrans" cxnId="{9E527B37-3FE7-423E-8A55-691B242351EC}">
      <dgm:prSet/>
      <dgm:spPr/>
      <dgm:t>
        <a:bodyPr/>
        <a:lstStyle/>
        <a:p>
          <a:endParaRPr lang="it-IT"/>
        </a:p>
      </dgm:t>
    </dgm:pt>
    <dgm:pt modelId="{3DED6EB9-98BE-40A5-9491-9AD1A32A5F9F}">
      <dgm:prSet phldrT="[Testo]" custT="1"/>
      <dgm:spPr>
        <a:noFill/>
      </dgm:spPr>
      <dgm:t>
        <a:bodyPr/>
        <a:lstStyle/>
        <a:p>
          <a:r>
            <a:rPr lang="it-IT" sz="2400" dirty="0" smtClean="0"/>
            <a:t>Robot autonomi</a:t>
          </a:r>
          <a:endParaRPr lang="it-IT" sz="2400" dirty="0"/>
        </a:p>
      </dgm:t>
    </dgm:pt>
    <dgm:pt modelId="{89EF6FEC-F47B-40E7-BF81-64C4957C52D8}" type="parTrans" cxnId="{8B920252-6BBB-4DB8-87F2-8BC033D288A6}">
      <dgm:prSet/>
      <dgm:spPr/>
      <dgm:t>
        <a:bodyPr/>
        <a:lstStyle/>
        <a:p>
          <a:endParaRPr lang="it-IT"/>
        </a:p>
      </dgm:t>
    </dgm:pt>
    <dgm:pt modelId="{2AB61041-8BE0-4DBD-9C95-4A29E48EFD93}" type="sibTrans" cxnId="{8B920252-6BBB-4DB8-87F2-8BC033D288A6}">
      <dgm:prSet/>
      <dgm:spPr/>
      <dgm:t>
        <a:bodyPr/>
        <a:lstStyle/>
        <a:p>
          <a:endParaRPr lang="it-IT"/>
        </a:p>
      </dgm:t>
    </dgm:pt>
    <dgm:pt modelId="{BEFC4D94-2ED3-4CA5-A434-C9D34262007A}">
      <dgm:prSet phldrT="[Testo]" custT="1"/>
      <dgm:spPr>
        <a:noFill/>
      </dgm:spPr>
      <dgm:t>
        <a:bodyPr/>
        <a:lstStyle/>
        <a:p>
          <a:r>
            <a:rPr lang="it-IT" sz="2400" dirty="0" smtClean="0"/>
            <a:t>Riconoscimento ed </a:t>
          </a:r>
          <a:r>
            <a:rPr lang="it-IT" sz="2400" dirty="0" smtClean="0"/>
            <a:t>identificazione oggetti e caratteri</a:t>
          </a:r>
          <a:endParaRPr lang="it-IT" sz="2400" dirty="0"/>
        </a:p>
      </dgm:t>
    </dgm:pt>
    <dgm:pt modelId="{36464B80-A9E1-475E-B160-782C357BA66B}" type="parTrans" cxnId="{502031FD-BAB8-4D1A-A8B6-6125E8D2E4DE}">
      <dgm:prSet/>
      <dgm:spPr/>
      <dgm:t>
        <a:bodyPr/>
        <a:lstStyle/>
        <a:p>
          <a:endParaRPr lang="it-IT"/>
        </a:p>
      </dgm:t>
    </dgm:pt>
    <dgm:pt modelId="{C551A0C7-88E7-4728-9AA6-22A4294A4F99}" type="sibTrans" cxnId="{502031FD-BAB8-4D1A-A8B6-6125E8D2E4DE}">
      <dgm:prSet/>
      <dgm:spPr/>
      <dgm:t>
        <a:bodyPr/>
        <a:lstStyle/>
        <a:p>
          <a:endParaRPr lang="it-IT"/>
        </a:p>
      </dgm:t>
    </dgm:pt>
    <dgm:pt modelId="{642FB8E1-9033-4F57-BE51-E5F36BA8F7AC}">
      <dgm:prSet phldrT="[Testo]" custT="1"/>
      <dgm:spPr>
        <a:noFill/>
      </dgm:spPr>
      <dgm:t>
        <a:bodyPr/>
        <a:lstStyle/>
        <a:p>
          <a:r>
            <a:rPr lang="it-IT" sz="2400" dirty="0" smtClean="0"/>
            <a:t>Applicazioni basate su ingressi di tipo sensoriale</a:t>
          </a:r>
          <a:endParaRPr lang="it-IT" sz="2400" dirty="0"/>
        </a:p>
      </dgm:t>
    </dgm:pt>
    <dgm:pt modelId="{43DA56EA-5DA9-4245-8E43-7D4F9C870FAC}" type="parTrans" cxnId="{DAA8DE59-6B86-48C5-A0DA-06DFAF50DB21}">
      <dgm:prSet/>
      <dgm:spPr/>
      <dgm:t>
        <a:bodyPr/>
        <a:lstStyle/>
        <a:p>
          <a:endParaRPr lang="it-IT"/>
        </a:p>
      </dgm:t>
    </dgm:pt>
    <dgm:pt modelId="{B5AD87C5-6695-4ECD-81C0-AED1333BA5CA}" type="sibTrans" cxnId="{DAA8DE59-6B86-48C5-A0DA-06DFAF50DB21}">
      <dgm:prSet/>
      <dgm:spPr/>
      <dgm:t>
        <a:bodyPr/>
        <a:lstStyle/>
        <a:p>
          <a:endParaRPr lang="it-IT"/>
        </a:p>
      </dgm:t>
    </dgm:pt>
    <dgm:pt modelId="{231D931D-0463-4F3A-A95F-58E5BA87A94C}" type="pres">
      <dgm:prSet presAssocID="{83C7CC06-A04B-4BDC-8343-456699266A0C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it-IT"/>
        </a:p>
      </dgm:t>
    </dgm:pt>
    <dgm:pt modelId="{0F34314E-E539-42D1-92B9-2F7ACC90BFE6}" type="pres">
      <dgm:prSet presAssocID="{83C7CC06-A04B-4BDC-8343-456699266A0C}" presName="Name1" presStyleCnt="0"/>
      <dgm:spPr/>
    </dgm:pt>
    <dgm:pt modelId="{3C2DDDAF-9AB3-4AA3-A24D-F8EDAAB31E01}" type="pres">
      <dgm:prSet presAssocID="{83C7CC06-A04B-4BDC-8343-456699266A0C}" presName="cycle" presStyleCnt="0"/>
      <dgm:spPr/>
    </dgm:pt>
    <dgm:pt modelId="{F890AC26-4311-4764-A83F-9B290C7C225B}" type="pres">
      <dgm:prSet presAssocID="{83C7CC06-A04B-4BDC-8343-456699266A0C}" presName="srcNode" presStyleLbl="node1" presStyleIdx="0" presStyleCnt="5"/>
      <dgm:spPr/>
    </dgm:pt>
    <dgm:pt modelId="{CCDE8764-01F0-4993-B9E0-8650050FF52E}" type="pres">
      <dgm:prSet presAssocID="{83C7CC06-A04B-4BDC-8343-456699266A0C}" presName="conn" presStyleLbl="parChTrans1D2" presStyleIdx="0" presStyleCnt="1"/>
      <dgm:spPr/>
      <dgm:t>
        <a:bodyPr/>
        <a:lstStyle/>
        <a:p>
          <a:endParaRPr lang="it-IT"/>
        </a:p>
      </dgm:t>
    </dgm:pt>
    <dgm:pt modelId="{F5711F9E-F902-426F-B1FB-B02D1A6A68D0}" type="pres">
      <dgm:prSet presAssocID="{83C7CC06-A04B-4BDC-8343-456699266A0C}" presName="extraNode" presStyleLbl="node1" presStyleIdx="0" presStyleCnt="5"/>
      <dgm:spPr/>
    </dgm:pt>
    <dgm:pt modelId="{EAD20654-8AC6-47A9-B8B0-1D7CCA2AFC63}" type="pres">
      <dgm:prSet presAssocID="{83C7CC06-A04B-4BDC-8343-456699266A0C}" presName="dstNode" presStyleLbl="node1" presStyleIdx="0" presStyleCnt="5"/>
      <dgm:spPr/>
    </dgm:pt>
    <dgm:pt modelId="{29C8DD54-DED4-4D81-9E0E-CC37A3A39F4D}" type="pres">
      <dgm:prSet presAssocID="{ACD2A4AB-06CE-4ABF-85F0-D9FDC33AA4AA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6167081A-3B93-4AD2-9D7A-7AC4112F2FEE}" type="pres">
      <dgm:prSet presAssocID="{ACD2A4AB-06CE-4ABF-85F0-D9FDC33AA4AA}" presName="accent_1" presStyleCnt="0"/>
      <dgm:spPr/>
    </dgm:pt>
    <dgm:pt modelId="{FD4AFE24-C3C3-41FD-A956-C8C6FA4F65BA}" type="pres">
      <dgm:prSet presAssocID="{ACD2A4AB-06CE-4ABF-85F0-D9FDC33AA4AA}" presName="accentRepeatNode" presStyleLbl="solidFgAcc1" presStyleIdx="0" presStyleCnt="5" custScaleX="39283" custScaleY="40836"/>
      <dgm:spPr>
        <a:gradFill flip="none" rotWithShape="1">
          <a:gsLst>
            <a:gs pos="0">
              <a:schemeClr val="accent2">
                <a:lumMod val="75000"/>
              </a:schemeClr>
            </a:gs>
            <a:gs pos="35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ln>
          <a:solidFill>
            <a:schemeClr val="accent2">
              <a:lumMod val="75000"/>
            </a:schemeClr>
          </a:solidFill>
        </a:ln>
      </dgm:spPr>
    </dgm:pt>
    <dgm:pt modelId="{DB4ADB37-752F-4C95-81FB-72EEF1E9C637}" type="pres">
      <dgm:prSet presAssocID="{67086DE6-9334-4C68-A4DE-93DED94EDFEF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C8F8C790-19C9-46D1-BBB4-E0FD04A7C303}" type="pres">
      <dgm:prSet presAssocID="{67086DE6-9334-4C68-A4DE-93DED94EDFEF}" presName="accent_2" presStyleCnt="0"/>
      <dgm:spPr/>
    </dgm:pt>
    <dgm:pt modelId="{F8CB27DA-3681-4CA2-A787-4DFE3E68B8B8}" type="pres">
      <dgm:prSet presAssocID="{67086DE6-9334-4C68-A4DE-93DED94EDFEF}" presName="accentRepeatNode" presStyleLbl="solidFgAcc1" presStyleIdx="1" presStyleCnt="5" custScaleX="39283" custScaleY="40836"/>
      <dgm:spPr>
        <a:gradFill flip="none" rotWithShape="1">
          <a:gsLst>
            <a:gs pos="0">
              <a:schemeClr val="accent2">
                <a:lumMod val="75000"/>
              </a:schemeClr>
            </a:gs>
            <a:gs pos="35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ln>
          <a:solidFill>
            <a:schemeClr val="accent2">
              <a:lumMod val="75000"/>
            </a:schemeClr>
          </a:solidFill>
        </a:ln>
      </dgm:spPr>
    </dgm:pt>
    <dgm:pt modelId="{B3024779-E9B4-4101-B059-5762086D2F34}" type="pres">
      <dgm:prSet presAssocID="{642FB8E1-9033-4F57-BE51-E5F36BA8F7AC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50C4B700-8CC0-4A1D-BFB6-8F374C6E6DFA}" type="pres">
      <dgm:prSet presAssocID="{642FB8E1-9033-4F57-BE51-E5F36BA8F7AC}" presName="accent_3" presStyleCnt="0"/>
      <dgm:spPr/>
    </dgm:pt>
    <dgm:pt modelId="{25277B29-7A3B-4465-BE81-634DC0E3A8E9}" type="pres">
      <dgm:prSet presAssocID="{642FB8E1-9033-4F57-BE51-E5F36BA8F7AC}" presName="accentRepeatNode" presStyleLbl="solidFgAcc1" presStyleIdx="2" presStyleCnt="5" custScaleX="39283" custScaleY="40836"/>
      <dgm:spPr>
        <a:gradFill flip="none" rotWithShape="1">
          <a:gsLst>
            <a:gs pos="0">
              <a:schemeClr val="accent2">
                <a:lumMod val="75000"/>
              </a:schemeClr>
            </a:gs>
            <a:gs pos="35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ln>
          <a:solidFill>
            <a:schemeClr val="accent2">
              <a:lumMod val="75000"/>
            </a:schemeClr>
          </a:solidFill>
        </a:ln>
      </dgm:spPr>
    </dgm:pt>
    <dgm:pt modelId="{EC42BDC0-6EA5-484E-8001-43F3509AC84C}" type="pres">
      <dgm:prSet presAssocID="{BEFC4D94-2ED3-4CA5-A434-C9D34262007A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C6CCCE20-E69D-4E66-9632-678D898734EF}" type="pres">
      <dgm:prSet presAssocID="{BEFC4D94-2ED3-4CA5-A434-C9D34262007A}" presName="accent_4" presStyleCnt="0"/>
      <dgm:spPr/>
    </dgm:pt>
    <dgm:pt modelId="{D4606345-88F2-4989-9BAE-007F9DC3A13D}" type="pres">
      <dgm:prSet presAssocID="{BEFC4D94-2ED3-4CA5-A434-C9D34262007A}" presName="accentRepeatNode" presStyleLbl="solidFgAcc1" presStyleIdx="3" presStyleCnt="5" custScaleX="39283" custScaleY="40836"/>
      <dgm:spPr>
        <a:gradFill flip="none" rotWithShape="1">
          <a:gsLst>
            <a:gs pos="0">
              <a:schemeClr val="accent2">
                <a:lumMod val="75000"/>
              </a:schemeClr>
            </a:gs>
            <a:gs pos="35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ln>
          <a:solidFill>
            <a:schemeClr val="accent2">
              <a:lumMod val="75000"/>
            </a:schemeClr>
          </a:solidFill>
        </a:ln>
      </dgm:spPr>
    </dgm:pt>
    <dgm:pt modelId="{B0C29DF6-C785-406B-A06C-DE6973958656}" type="pres">
      <dgm:prSet presAssocID="{3DED6EB9-98BE-40A5-9491-9AD1A32A5F9F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7880B0A0-D6DC-4C36-8F60-93110A2BD321}" type="pres">
      <dgm:prSet presAssocID="{3DED6EB9-98BE-40A5-9491-9AD1A32A5F9F}" presName="accent_5" presStyleCnt="0"/>
      <dgm:spPr/>
    </dgm:pt>
    <dgm:pt modelId="{7F9E7B16-17BD-42AA-8D51-98AF904EA348}" type="pres">
      <dgm:prSet presAssocID="{3DED6EB9-98BE-40A5-9491-9AD1A32A5F9F}" presName="accentRepeatNode" presStyleLbl="solidFgAcc1" presStyleIdx="4" presStyleCnt="5" custScaleX="39283" custScaleY="40836"/>
      <dgm:spPr>
        <a:gradFill flip="none" rotWithShape="1">
          <a:gsLst>
            <a:gs pos="0">
              <a:schemeClr val="accent2">
                <a:lumMod val="75000"/>
              </a:schemeClr>
            </a:gs>
            <a:gs pos="35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ln>
          <a:solidFill>
            <a:schemeClr val="accent2">
              <a:lumMod val="75000"/>
            </a:schemeClr>
          </a:solidFill>
        </a:ln>
      </dgm:spPr>
    </dgm:pt>
  </dgm:ptLst>
  <dgm:cxnLst>
    <dgm:cxn modelId="{B7506EF3-844C-46F6-937E-3AED2B143847}" type="presOf" srcId="{642FB8E1-9033-4F57-BE51-E5F36BA8F7AC}" destId="{B3024779-E9B4-4101-B059-5762086D2F34}" srcOrd="0" destOrd="0" presId="urn:microsoft.com/office/officeart/2008/layout/VerticalCurvedList"/>
    <dgm:cxn modelId="{5C4717D1-3BBE-4F4A-AE85-C0115FF93BDE}" type="presOf" srcId="{BEFC4D94-2ED3-4CA5-A434-C9D34262007A}" destId="{EC42BDC0-6EA5-484E-8001-43F3509AC84C}" srcOrd="0" destOrd="0" presId="urn:microsoft.com/office/officeart/2008/layout/VerticalCurvedList"/>
    <dgm:cxn modelId="{FCAF964A-6B97-4E5D-8FB3-6AE056FD465D}" type="presOf" srcId="{3DED6EB9-98BE-40A5-9491-9AD1A32A5F9F}" destId="{B0C29DF6-C785-406B-A06C-DE6973958656}" srcOrd="0" destOrd="0" presId="urn:microsoft.com/office/officeart/2008/layout/VerticalCurvedList"/>
    <dgm:cxn modelId="{DAA8DE59-6B86-48C5-A0DA-06DFAF50DB21}" srcId="{83C7CC06-A04B-4BDC-8343-456699266A0C}" destId="{642FB8E1-9033-4F57-BE51-E5F36BA8F7AC}" srcOrd="2" destOrd="0" parTransId="{43DA56EA-5DA9-4245-8E43-7D4F9C870FAC}" sibTransId="{B5AD87C5-6695-4ECD-81C0-AED1333BA5CA}"/>
    <dgm:cxn modelId="{9E527B37-3FE7-423E-8A55-691B242351EC}" srcId="{83C7CC06-A04B-4BDC-8343-456699266A0C}" destId="{67086DE6-9334-4C68-A4DE-93DED94EDFEF}" srcOrd="1" destOrd="0" parTransId="{B334B9E5-7E2C-43C0-B658-EA4993D9F317}" sibTransId="{935DB36B-C616-4F9E-B221-CE05822B2B47}"/>
    <dgm:cxn modelId="{8B920252-6BBB-4DB8-87F2-8BC033D288A6}" srcId="{83C7CC06-A04B-4BDC-8343-456699266A0C}" destId="{3DED6EB9-98BE-40A5-9491-9AD1A32A5F9F}" srcOrd="4" destOrd="0" parTransId="{89EF6FEC-F47B-40E7-BF81-64C4957C52D8}" sibTransId="{2AB61041-8BE0-4DBD-9C95-4A29E48EFD93}"/>
    <dgm:cxn modelId="{EA868AC9-7AE6-479F-B662-B501366D475D}" srcId="{83C7CC06-A04B-4BDC-8343-456699266A0C}" destId="{ACD2A4AB-06CE-4ABF-85F0-D9FDC33AA4AA}" srcOrd="0" destOrd="0" parTransId="{DCF843AB-7603-4ECD-BCD0-908629311710}" sibTransId="{AC8A85A3-F42E-4E1E-AC34-DB2FFBD20137}"/>
    <dgm:cxn modelId="{CD39184B-33AE-4BE2-8332-21FB27BB7049}" type="presOf" srcId="{AC8A85A3-F42E-4E1E-AC34-DB2FFBD20137}" destId="{CCDE8764-01F0-4993-B9E0-8650050FF52E}" srcOrd="0" destOrd="0" presId="urn:microsoft.com/office/officeart/2008/layout/VerticalCurvedList"/>
    <dgm:cxn modelId="{C8E3F194-30A1-4EED-970E-EA46E0B1FB77}" type="presOf" srcId="{83C7CC06-A04B-4BDC-8343-456699266A0C}" destId="{231D931D-0463-4F3A-A95F-58E5BA87A94C}" srcOrd="0" destOrd="0" presId="urn:microsoft.com/office/officeart/2008/layout/VerticalCurvedList"/>
    <dgm:cxn modelId="{3003C8ED-C635-43F7-91F3-ED2BB1340A96}" type="presOf" srcId="{ACD2A4AB-06CE-4ABF-85F0-D9FDC33AA4AA}" destId="{29C8DD54-DED4-4D81-9E0E-CC37A3A39F4D}" srcOrd="0" destOrd="0" presId="urn:microsoft.com/office/officeart/2008/layout/VerticalCurvedList"/>
    <dgm:cxn modelId="{502031FD-BAB8-4D1A-A8B6-6125E8D2E4DE}" srcId="{83C7CC06-A04B-4BDC-8343-456699266A0C}" destId="{BEFC4D94-2ED3-4CA5-A434-C9D34262007A}" srcOrd="3" destOrd="0" parTransId="{36464B80-A9E1-475E-B160-782C357BA66B}" sibTransId="{C551A0C7-88E7-4728-9AA6-22A4294A4F99}"/>
    <dgm:cxn modelId="{056FE0DC-657F-4E7D-A031-DD052918F2C3}" type="presOf" srcId="{67086DE6-9334-4C68-A4DE-93DED94EDFEF}" destId="{DB4ADB37-752F-4C95-81FB-72EEF1E9C637}" srcOrd="0" destOrd="0" presId="urn:microsoft.com/office/officeart/2008/layout/VerticalCurvedList"/>
    <dgm:cxn modelId="{BCAE27A8-90C9-42A1-B4FB-5CEC6F05D8E6}" type="presParOf" srcId="{231D931D-0463-4F3A-A95F-58E5BA87A94C}" destId="{0F34314E-E539-42D1-92B9-2F7ACC90BFE6}" srcOrd="0" destOrd="0" presId="urn:microsoft.com/office/officeart/2008/layout/VerticalCurvedList"/>
    <dgm:cxn modelId="{07609F4A-A761-401E-9396-F46BD884823B}" type="presParOf" srcId="{0F34314E-E539-42D1-92B9-2F7ACC90BFE6}" destId="{3C2DDDAF-9AB3-4AA3-A24D-F8EDAAB31E01}" srcOrd="0" destOrd="0" presId="urn:microsoft.com/office/officeart/2008/layout/VerticalCurvedList"/>
    <dgm:cxn modelId="{598DB640-899E-4811-A534-0EB7CFE8DA0A}" type="presParOf" srcId="{3C2DDDAF-9AB3-4AA3-A24D-F8EDAAB31E01}" destId="{F890AC26-4311-4764-A83F-9B290C7C225B}" srcOrd="0" destOrd="0" presId="urn:microsoft.com/office/officeart/2008/layout/VerticalCurvedList"/>
    <dgm:cxn modelId="{2C762535-1860-4033-AEA6-DAC1B2E04551}" type="presParOf" srcId="{3C2DDDAF-9AB3-4AA3-A24D-F8EDAAB31E01}" destId="{CCDE8764-01F0-4993-B9E0-8650050FF52E}" srcOrd="1" destOrd="0" presId="urn:microsoft.com/office/officeart/2008/layout/VerticalCurvedList"/>
    <dgm:cxn modelId="{6B3498DA-D9BF-4501-BA2D-56A801E1EC11}" type="presParOf" srcId="{3C2DDDAF-9AB3-4AA3-A24D-F8EDAAB31E01}" destId="{F5711F9E-F902-426F-B1FB-B02D1A6A68D0}" srcOrd="2" destOrd="0" presId="urn:microsoft.com/office/officeart/2008/layout/VerticalCurvedList"/>
    <dgm:cxn modelId="{09AF3C9B-1B81-4D4A-9CCD-A194E76A18AC}" type="presParOf" srcId="{3C2DDDAF-9AB3-4AA3-A24D-F8EDAAB31E01}" destId="{EAD20654-8AC6-47A9-B8B0-1D7CCA2AFC63}" srcOrd="3" destOrd="0" presId="urn:microsoft.com/office/officeart/2008/layout/VerticalCurvedList"/>
    <dgm:cxn modelId="{675DE705-E988-4071-BC81-4704B77168B7}" type="presParOf" srcId="{0F34314E-E539-42D1-92B9-2F7ACC90BFE6}" destId="{29C8DD54-DED4-4D81-9E0E-CC37A3A39F4D}" srcOrd="1" destOrd="0" presId="urn:microsoft.com/office/officeart/2008/layout/VerticalCurvedList"/>
    <dgm:cxn modelId="{7C934147-2857-4ED2-8696-0B89F28562BF}" type="presParOf" srcId="{0F34314E-E539-42D1-92B9-2F7ACC90BFE6}" destId="{6167081A-3B93-4AD2-9D7A-7AC4112F2FEE}" srcOrd="2" destOrd="0" presId="urn:microsoft.com/office/officeart/2008/layout/VerticalCurvedList"/>
    <dgm:cxn modelId="{A0CAAD79-C0C0-4398-B2D5-AD2DC9AB0EEC}" type="presParOf" srcId="{6167081A-3B93-4AD2-9D7A-7AC4112F2FEE}" destId="{FD4AFE24-C3C3-41FD-A956-C8C6FA4F65BA}" srcOrd="0" destOrd="0" presId="urn:microsoft.com/office/officeart/2008/layout/VerticalCurvedList"/>
    <dgm:cxn modelId="{DDBB410B-B06F-4FC4-8DC4-56F40BF29FC8}" type="presParOf" srcId="{0F34314E-E539-42D1-92B9-2F7ACC90BFE6}" destId="{DB4ADB37-752F-4C95-81FB-72EEF1E9C637}" srcOrd="3" destOrd="0" presId="urn:microsoft.com/office/officeart/2008/layout/VerticalCurvedList"/>
    <dgm:cxn modelId="{ABF84D6B-153F-4BFB-AF88-5C3B517D7EF4}" type="presParOf" srcId="{0F34314E-E539-42D1-92B9-2F7ACC90BFE6}" destId="{C8F8C790-19C9-46D1-BBB4-E0FD04A7C303}" srcOrd="4" destOrd="0" presId="urn:microsoft.com/office/officeart/2008/layout/VerticalCurvedList"/>
    <dgm:cxn modelId="{7875E798-19A7-4B9F-8AD4-A5EDEE6F8A12}" type="presParOf" srcId="{C8F8C790-19C9-46D1-BBB4-E0FD04A7C303}" destId="{F8CB27DA-3681-4CA2-A787-4DFE3E68B8B8}" srcOrd="0" destOrd="0" presId="urn:microsoft.com/office/officeart/2008/layout/VerticalCurvedList"/>
    <dgm:cxn modelId="{9892E128-6C19-48DC-A82D-30E356998D65}" type="presParOf" srcId="{0F34314E-E539-42D1-92B9-2F7ACC90BFE6}" destId="{B3024779-E9B4-4101-B059-5762086D2F34}" srcOrd="5" destOrd="0" presId="urn:microsoft.com/office/officeart/2008/layout/VerticalCurvedList"/>
    <dgm:cxn modelId="{8BC0C866-139A-475F-BA51-46A550C76AB2}" type="presParOf" srcId="{0F34314E-E539-42D1-92B9-2F7ACC90BFE6}" destId="{50C4B700-8CC0-4A1D-BFB6-8F374C6E6DFA}" srcOrd="6" destOrd="0" presId="urn:microsoft.com/office/officeart/2008/layout/VerticalCurvedList"/>
    <dgm:cxn modelId="{B6C1BF0C-A3AD-44BF-8ACD-38391EE0FFA6}" type="presParOf" srcId="{50C4B700-8CC0-4A1D-BFB6-8F374C6E6DFA}" destId="{25277B29-7A3B-4465-BE81-634DC0E3A8E9}" srcOrd="0" destOrd="0" presId="urn:microsoft.com/office/officeart/2008/layout/VerticalCurvedList"/>
    <dgm:cxn modelId="{EC57E81C-9238-4839-B702-A81DFC172EF0}" type="presParOf" srcId="{0F34314E-E539-42D1-92B9-2F7ACC90BFE6}" destId="{EC42BDC0-6EA5-484E-8001-43F3509AC84C}" srcOrd="7" destOrd="0" presId="urn:microsoft.com/office/officeart/2008/layout/VerticalCurvedList"/>
    <dgm:cxn modelId="{1D84BA4B-4792-4912-8C19-514C4AE7A32D}" type="presParOf" srcId="{0F34314E-E539-42D1-92B9-2F7ACC90BFE6}" destId="{C6CCCE20-E69D-4E66-9632-678D898734EF}" srcOrd="8" destOrd="0" presId="urn:microsoft.com/office/officeart/2008/layout/VerticalCurvedList"/>
    <dgm:cxn modelId="{E4545171-E6BE-451D-9B2D-29D3770CCB7A}" type="presParOf" srcId="{C6CCCE20-E69D-4E66-9632-678D898734EF}" destId="{D4606345-88F2-4989-9BAE-007F9DC3A13D}" srcOrd="0" destOrd="0" presId="urn:microsoft.com/office/officeart/2008/layout/VerticalCurvedList"/>
    <dgm:cxn modelId="{016B8111-6182-4DCB-9BEA-9D951316BEFE}" type="presParOf" srcId="{0F34314E-E539-42D1-92B9-2F7ACC90BFE6}" destId="{B0C29DF6-C785-406B-A06C-DE6973958656}" srcOrd="9" destOrd="0" presId="urn:microsoft.com/office/officeart/2008/layout/VerticalCurvedList"/>
    <dgm:cxn modelId="{EE6E9BB2-FE57-42AB-BF87-DFAEB94DEC49}" type="presParOf" srcId="{0F34314E-E539-42D1-92B9-2F7ACC90BFE6}" destId="{7880B0A0-D6DC-4C36-8F60-93110A2BD321}" srcOrd="10" destOrd="0" presId="urn:microsoft.com/office/officeart/2008/layout/VerticalCurvedList"/>
    <dgm:cxn modelId="{0D7C039E-9384-4A7F-9304-0F05AE3D88E3}" type="presParOf" srcId="{7880B0A0-D6DC-4C36-8F60-93110A2BD321}" destId="{7F9E7B16-17BD-42AA-8D51-98AF904EA348}" srcOrd="0" destOrd="0" presId="urn:microsoft.com/office/officeart/2008/layout/VerticalCurvedLis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2EBE564-CB0E-493E-9940-1F1E396606DD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5924A58F-5EEA-430C-88BD-39E1126205CD}">
      <dgm:prSet phldrT="[Testo]" custT="1"/>
      <dgm:sp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path path="shape">
            <a:fillToRect l="50000" t="50000" r="50000" b="50000"/>
          </a:path>
          <a:tileRect/>
        </a:gradFill>
        <a:ln>
          <a:solidFill>
            <a:schemeClr val="tx1">
              <a:lumMod val="65000"/>
              <a:lumOff val="35000"/>
            </a:schemeClr>
          </a:solidFill>
        </a:ln>
      </dgm:spPr>
      <dgm:t>
        <a:bodyPr/>
        <a:lstStyle/>
        <a:p>
          <a:r>
            <a:rPr lang="it-IT" sz="2000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Sistemi complessi in cui i dati a disposizione sono molto numerosi o contenenti poche informazioni </a:t>
          </a:r>
          <a:endParaRPr lang="it-IT" sz="2000" dirty="0">
            <a:solidFill>
              <a:schemeClr val="tx1"/>
            </a:solidFill>
          </a:endParaRPr>
        </a:p>
      </dgm:t>
    </dgm:pt>
    <dgm:pt modelId="{4C13696C-FC2E-4A9C-8179-58C5640C24D5}" type="parTrans" cxnId="{22CB57D1-3DB7-4953-979B-2A90D13ECC5E}">
      <dgm:prSet/>
      <dgm:spPr/>
      <dgm:t>
        <a:bodyPr/>
        <a:lstStyle/>
        <a:p>
          <a:endParaRPr lang="it-IT"/>
        </a:p>
      </dgm:t>
    </dgm:pt>
    <dgm:pt modelId="{E095B88A-2BE9-4081-9604-859F6DC69A6B}" type="sibTrans" cxnId="{22CB57D1-3DB7-4953-979B-2A90D13ECC5E}">
      <dgm:prSet/>
      <dgm:spPr>
        <a:gradFill flip="none" rotWithShape="1">
          <a:gsLst>
            <a:gs pos="0">
              <a:schemeClr val="accent2">
                <a:lumMod val="5000"/>
                <a:lumOff val="95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  <a:tileRect/>
        </a:gradFill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endParaRPr lang="it-IT" dirty="0"/>
        </a:p>
      </dgm:t>
    </dgm:pt>
    <dgm:pt modelId="{5CF521F6-7F7D-4863-970A-88794DAA108A}">
      <dgm:prSet phldrT="[Testo]" custT="1"/>
      <dgm:sp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path path="shape">
            <a:fillToRect l="50000" t="50000" r="50000" b="50000"/>
          </a:path>
          <a:tileRect/>
        </a:gradFill>
        <a:ln>
          <a:solidFill>
            <a:schemeClr val="tx1">
              <a:lumMod val="65000"/>
              <a:lumOff val="35000"/>
            </a:schemeClr>
          </a:solidFill>
        </a:ln>
      </dgm:spPr>
      <dgm:t>
        <a:bodyPr/>
        <a:lstStyle/>
        <a:p>
          <a:r>
            <a:rPr lang="it-IT" sz="2000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Analisi statistica  delle variabili difficoltosa e dispendiosa in termini di calcolo </a:t>
          </a:r>
          <a:endParaRPr lang="it-IT" sz="2000" dirty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7E70E58E-CF2A-402F-BEE2-0043E31411C7}" type="parTrans" cxnId="{8FADCC84-8DBA-4764-A24F-A0C0FC9F30C9}">
      <dgm:prSet/>
      <dgm:spPr/>
      <dgm:t>
        <a:bodyPr/>
        <a:lstStyle/>
        <a:p>
          <a:endParaRPr lang="it-IT"/>
        </a:p>
      </dgm:t>
    </dgm:pt>
    <dgm:pt modelId="{9D0EC1E1-EC67-491D-8E63-7B1CA7B364BA}" type="sibTrans" cxnId="{8FADCC84-8DBA-4764-A24F-A0C0FC9F30C9}">
      <dgm:prSet/>
      <dgm:spPr/>
      <dgm:t>
        <a:bodyPr/>
        <a:lstStyle/>
        <a:p>
          <a:endParaRPr lang="it-IT"/>
        </a:p>
      </dgm:t>
    </dgm:pt>
    <dgm:pt modelId="{022C0A8C-B2E6-4D14-AABE-E03F7CBD3574}" type="pres">
      <dgm:prSet presAssocID="{42EBE564-CB0E-493E-9940-1F1E396606DD}" presName="linearFlow" presStyleCnt="0">
        <dgm:presLayoutVars>
          <dgm:resizeHandles val="exact"/>
        </dgm:presLayoutVars>
      </dgm:prSet>
      <dgm:spPr/>
    </dgm:pt>
    <dgm:pt modelId="{F37FD2D2-EF36-403B-8F87-44D9905E521A}" type="pres">
      <dgm:prSet presAssocID="{5924A58F-5EEA-430C-88BD-39E1126205CD}" presName="node" presStyleLbl="node1" presStyleIdx="0" presStyleCnt="2" custScaleX="138570" custScaleY="106189" custLinFactNeighborX="464" custLinFactNeighborY="-382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it-IT"/>
        </a:p>
      </dgm:t>
    </dgm:pt>
    <dgm:pt modelId="{6D3D6406-BB48-4555-9BD2-345124E4654B}" type="pres">
      <dgm:prSet presAssocID="{E095B88A-2BE9-4081-9604-859F6DC69A6B}" presName="sibTrans" presStyleLbl="sibTrans2D1" presStyleIdx="0" presStyleCnt="1"/>
      <dgm:spPr>
        <a:prstGeom prst="rightArrow">
          <a:avLst/>
        </a:prstGeom>
      </dgm:spPr>
      <dgm:t>
        <a:bodyPr/>
        <a:lstStyle/>
        <a:p>
          <a:endParaRPr lang="it-IT"/>
        </a:p>
      </dgm:t>
    </dgm:pt>
    <dgm:pt modelId="{DE19835E-00A7-494C-8F06-E7872CE0C4BA}" type="pres">
      <dgm:prSet presAssocID="{E095B88A-2BE9-4081-9604-859F6DC69A6B}" presName="connectorText" presStyleLbl="sibTrans2D1" presStyleIdx="0" presStyleCnt="1"/>
      <dgm:spPr>
        <a:prstGeom prst="rightArrow">
          <a:avLst/>
        </a:prstGeom>
      </dgm:spPr>
      <dgm:t>
        <a:bodyPr/>
        <a:lstStyle/>
        <a:p>
          <a:endParaRPr lang="it-IT"/>
        </a:p>
      </dgm:t>
    </dgm:pt>
    <dgm:pt modelId="{297793C2-395E-4B9F-9310-8B9D5D8617B9}" type="pres">
      <dgm:prSet presAssocID="{5CF521F6-7F7D-4863-970A-88794DAA108A}" presName="node" presStyleLbl="node1" presStyleIdx="1" presStyleCnt="2" custScaleX="137132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it-IT"/>
        </a:p>
      </dgm:t>
    </dgm:pt>
  </dgm:ptLst>
  <dgm:cxnLst>
    <dgm:cxn modelId="{4455ECA0-F7A6-41AA-AF5A-E5918C4C717F}" type="presOf" srcId="{42EBE564-CB0E-493E-9940-1F1E396606DD}" destId="{022C0A8C-B2E6-4D14-AABE-E03F7CBD3574}" srcOrd="0" destOrd="0" presId="urn:microsoft.com/office/officeart/2005/8/layout/process2"/>
    <dgm:cxn modelId="{A3865AC2-C6BC-4F00-B674-5D5B113D2389}" type="presOf" srcId="{5CF521F6-7F7D-4863-970A-88794DAA108A}" destId="{297793C2-395E-4B9F-9310-8B9D5D8617B9}" srcOrd="0" destOrd="0" presId="urn:microsoft.com/office/officeart/2005/8/layout/process2"/>
    <dgm:cxn modelId="{8FADCC84-8DBA-4764-A24F-A0C0FC9F30C9}" srcId="{42EBE564-CB0E-493E-9940-1F1E396606DD}" destId="{5CF521F6-7F7D-4863-970A-88794DAA108A}" srcOrd="1" destOrd="0" parTransId="{7E70E58E-CF2A-402F-BEE2-0043E31411C7}" sibTransId="{9D0EC1E1-EC67-491D-8E63-7B1CA7B364BA}"/>
    <dgm:cxn modelId="{A30675B2-1807-409D-BA2B-85B2962C2D5F}" type="presOf" srcId="{E095B88A-2BE9-4081-9604-859F6DC69A6B}" destId="{6D3D6406-BB48-4555-9BD2-345124E4654B}" srcOrd="0" destOrd="0" presId="urn:microsoft.com/office/officeart/2005/8/layout/process2"/>
    <dgm:cxn modelId="{E68CF014-6DEF-4255-AE9C-1D6ECC2C6788}" type="presOf" srcId="{5924A58F-5EEA-430C-88BD-39E1126205CD}" destId="{F37FD2D2-EF36-403B-8F87-44D9905E521A}" srcOrd="0" destOrd="0" presId="urn:microsoft.com/office/officeart/2005/8/layout/process2"/>
    <dgm:cxn modelId="{22CB57D1-3DB7-4953-979B-2A90D13ECC5E}" srcId="{42EBE564-CB0E-493E-9940-1F1E396606DD}" destId="{5924A58F-5EEA-430C-88BD-39E1126205CD}" srcOrd="0" destOrd="0" parTransId="{4C13696C-FC2E-4A9C-8179-58C5640C24D5}" sibTransId="{E095B88A-2BE9-4081-9604-859F6DC69A6B}"/>
    <dgm:cxn modelId="{AFE430C6-BF18-4001-ACF7-2623E8724C5C}" type="presOf" srcId="{E095B88A-2BE9-4081-9604-859F6DC69A6B}" destId="{DE19835E-00A7-494C-8F06-E7872CE0C4BA}" srcOrd="1" destOrd="0" presId="urn:microsoft.com/office/officeart/2005/8/layout/process2"/>
    <dgm:cxn modelId="{A0478314-4179-4A2B-A8BC-A53A86D98062}" type="presParOf" srcId="{022C0A8C-B2E6-4D14-AABE-E03F7CBD3574}" destId="{F37FD2D2-EF36-403B-8F87-44D9905E521A}" srcOrd="0" destOrd="0" presId="urn:microsoft.com/office/officeart/2005/8/layout/process2"/>
    <dgm:cxn modelId="{9A9CADBF-E510-4BF7-B260-5FB04CE32ABC}" type="presParOf" srcId="{022C0A8C-B2E6-4D14-AABE-E03F7CBD3574}" destId="{6D3D6406-BB48-4555-9BD2-345124E4654B}" srcOrd="1" destOrd="0" presId="urn:microsoft.com/office/officeart/2005/8/layout/process2"/>
    <dgm:cxn modelId="{C4A86C7F-F073-4ED7-A90B-F927F519A7D8}" type="presParOf" srcId="{6D3D6406-BB48-4555-9BD2-345124E4654B}" destId="{DE19835E-00A7-494C-8F06-E7872CE0C4BA}" srcOrd="0" destOrd="0" presId="urn:microsoft.com/office/officeart/2005/8/layout/process2"/>
    <dgm:cxn modelId="{C39CDBC7-C095-4DE3-A8D6-D176469D212B}" type="presParOf" srcId="{022C0A8C-B2E6-4D14-AABE-E03F7CBD3574}" destId="{297793C2-395E-4B9F-9310-8B9D5D8617B9}" srcOrd="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D122D76-1254-4E83-8BEE-2755024A5AEE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E4C09194-2C4E-49F6-9DA5-EB8ECD6AC0ED}">
      <dgm:prSet phldrT="[Testo]" custT="1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ln>
          <a:solidFill>
            <a:schemeClr val="bg2">
              <a:lumMod val="75000"/>
            </a:schemeClr>
          </a:solidFill>
        </a:ln>
      </dgm:spPr>
      <dgm:t>
        <a:bodyPr/>
        <a:lstStyle/>
        <a:p>
          <a:r>
            <a:rPr lang="it-IT" sz="1800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Riceve informazioni</a:t>
          </a:r>
          <a:endParaRPr lang="it-IT" sz="1800" dirty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BC767F4E-A891-47DF-AE52-491C07C54FFC}" type="parTrans" cxnId="{5907F6B3-8F7D-4E08-8324-3B89E41C8F2E}">
      <dgm:prSet/>
      <dgm:spPr/>
      <dgm:t>
        <a:bodyPr/>
        <a:lstStyle/>
        <a:p>
          <a:endParaRPr lang="it-IT"/>
        </a:p>
      </dgm:t>
    </dgm:pt>
    <dgm:pt modelId="{5C25BCC4-4474-4A6D-B834-910A2E4720D3}" type="sibTrans" cxnId="{5907F6B3-8F7D-4E08-8324-3B89E41C8F2E}">
      <dgm:prSet/>
      <dgm:spPr>
        <a:ln>
          <a:solidFill>
            <a:schemeClr val="tx1">
              <a:lumMod val="65000"/>
              <a:lumOff val="35000"/>
            </a:schemeClr>
          </a:solidFill>
        </a:ln>
      </dgm:spPr>
      <dgm:t>
        <a:bodyPr/>
        <a:lstStyle/>
        <a:p>
          <a:endParaRPr lang="it-IT"/>
        </a:p>
      </dgm:t>
    </dgm:pt>
    <dgm:pt modelId="{5049BDE0-8ABE-48E4-92E5-99F8D56D0E45}">
      <dgm:prSet phldrT="[Testo]" custT="1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ln>
          <a:solidFill>
            <a:schemeClr val="bg2">
              <a:lumMod val="75000"/>
            </a:schemeClr>
          </a:solidFill>
        </a:ln>
      </dgm:spPr>
      <dgm:t>
        <a:bodyPr/>
        <a:lstStyle/>
        <a:p>
          <a:r>
            <a:rPr lang="it-IT" sz="16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Coordina le proprie attività</a:t>
          </a:r>
          <a:endParaRPr lang="it-IT" sz="1600" dirty="0"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A8415C14-F524-471D-9DCF-BD3B4C5DD897}" type="parTrans" cxnId="{6F6BB364-614B-4374-99AE-50971FC39B38}">
      <dgm:prSet/>
      <dgm:spPr/>
      <dgm:t>
        <a:bodyPr/>
        <a:lstStyle/>
        <a:p>
          <a:endParaRPr lang="it-IT"/>
        </a:p>
      </dgm:t>
    </dgm:pt>
    <dgm:pt modelId="{B9607AB7-5BF1-4D25-97E0-330D61239F0F}" type="sibTrans" cxnId="{6F6BB364-614B-4374-99AE-50971FC39B38}">
      <dgm:prSet/>
      <dgm:spPr/>
      <dgm:t>
        <a:bodyPr/>
        <a:lstStyle/>
        <a:p>
          <a:endParaRPr lang="it-IT"/>
        </a:p>
      </dgm:t>
    </dgm:pt>
    <dgm:pt modelId="{20B175DD-7E08-463B-9C21-76783A7F7C16}">
      <dgm:prSet custT="1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ln>
          <a:solidFill>
            <a:schemeClr val="bg2">
              <a:lumMod val="75000"/>
            </a:schemeClr>
          </a:solidFill>
        </a:ln>
      </dgm:spPr>
      <dgm:t>
        <a:bodyPr/>
        <a:lstStyle/>
        <a:p>
          <a:r>
            <a:rPr lang="it-IT" sz="18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Trasmette segnali</a:t>
          </a:r>
          <a:endParaRPr lang="it-IT" sz="1800" dirty="0"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8DBFF6FF-7D44-4ED0-9093-DCCA4D41E2F2}" type="parTrans" cxnId="{B650312F-1C59-4A59-A0E8-792A23EB57B8}">
      <dgm:prSet/>
      <dgm:spPr/>
      <dgm:t>
        <a:bodyPr/>
        <a:lstStyle/>
        <a:p>
          <a:endParaRPr lang="it-IT"/>
        </a:p>
      </dgm:t>
    </dgm:pt>
    <dgm:pt modelId="{69A9C8A6-BB63-4108-A7B3-D127A24D41FD}" type="sibTrans" cxnId="{B650312F-1C59-4A59-A0E8-792A23EB57B8}">
      <dgm:prSet/>
      <dgm:spPr/>
      <dgm:t>
        <a:bodyPr/>
        <a:lstStyle/>
        <a:p>
          <a:endParaRPr lang="it-IT"/>
        </a:p>
      </dgm:t>
    </dgm:pt>
    <dgm:pt modelId="{3F1D79E3-5604-4457-B266-73FF8A28F607}">
      <dgm:prSet custT="1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ln>
          <a:solidFill>
            <a:schemeClr val="bg2">
              <a:lumMod val="75000"/>
            </a:schemeClr>
          </a:solidFill>
        </a:ln>
      </dgm:spPr>
      <dgm:t>
        <a:bodyPr/>
        <a:lstStyle/>
        <a:p>
          <a:r>
            <a:rPr lang="it-IT" sz="18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Produce un segnale</a:t>
          </a:r>
          <a:endParaRPr lang="it-IT" sz="1800" dirty="0"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56A532A8-8536-4083-B93A-E715EE8BC077}" type="parTrans" cxnId="{34C972D9-C637-490E-8537-B16E67100915}">
      <dgm:prSet/>
      <dgm:spPr/>
      <dgm:t>
        <a:bodyPr/>
        <a:lstStyle/>
        <a:p>
          <a:endParaRPr lang="it-IT"/>
        </a:p>
      </dgm:t>
    </dgm:pt>
    <dgm:pt modelId="{9686C5DB-BDD4-427E-8885-A45CF295923B}" type="sibTrans" cxnId="{34C972D9-C637-490E-8537-B16E67100915}">
      <dgm:prSet/>
      <dgm:spPr/>
      <dgm:t>
        <a:bodyPr/>
        <a:lstStyle/>
        <a:p>
          <a:endParaRPr lang="it-IT"/>
        </a:p>
      </dgm:t>
    </dgm:pt>
    <dgm:pt modelId="{B52C1569-6089-4C13-BA05-5B3D3104E65D}" type="pres">
      <dgm:prSet presAssocID="{AD122D76-1254-4E83-8BEE-2755024A5AEE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it-IT"/>
        </a:p>
      </dgm:t>
    </dgm:pt>
    <dgm:pt modelId="{15955503-FB93-4E2D-85B7-D0CF8D3B41F5}" type="pres">
      <dgm:prSet presAssocID="{AD122D76-1254-4E83-8BEE-2755024A5AEE}" presName="Name1" presStyleCnt="0"/>
      <dgm:spPr/>
    </dgm:pt>
    <dgm:pt modelId="{1D050FA1-052B-4F3B-92AA-C619FAA50CDD}" type="pres">
      <dgm:prSet presAssocID="{AD122D76-1254-4E83-8BEE-2755024A5AEE}" presName="cycle" presStyleCnt="0"/>
      <dgm:spPr/>
    </dgm:pt>
    <dgm:pt modelId="{3F412B65-475B-4B35-85F2-B02B2855BD06}" type="pres">
      <dgm:prSet presAssocID="{AD122D76-1254-4E83-8BEE-2755024A5AEE}" presName="srcNode" presStyleLbl="node1" presStyleIdx="0" presStyleCnt="4"/>
      <dgm:spPr/>
    </dgm:pt>
    <dgm:pt modelId="{C646F95F-9C19-40E5-8BA7-EF8F9939832A}" type="pres">
      <dgm:prSet presAssocID="{AD122D76-1254-4E83-8BEE-2755024A5AEE}" presName="conn" presStyleLbl="parChTrans1D2" presStyleIdx="0" presStyleCnt="1"/>
      <dgm:spPr/>
      <dgm:t>
        <a:bodyPr/>
        <a:lstStyle/>
        <a:p>
          <a:endParaRPr lang="it-IT"/>
        </a:p>
      </dgm:t>
    </dgm:pt>
    <dgm:pt modelId="{96FA4AD5-1A4D-4902-B551-D3ED41BBE9A4}" type="pres">
      <dgm:prSet presAssocID="{AD122D76-1254-4E83-8BEE-2755024A5AEE}" presName="extraNode" presStyleLbl="node1" presStyleIdx="0" presStyleCnt="4"/>
      <dgm:spPr/>
    </dgm:pt>
    <dgm:pt modelId="{C34E283D-B5ED-4E97-B994-E62462BD65EA}" type="pres">
      <dgm:prSet presAssocID="{AD122D76-1254-4E83-8BEE-2755024A5AEE}" presName="dstNode" presStyleLbl="node1" presStyleIdx="0" presStyleCnt="4"/>
      <dgm:spPr/>
    </dgm:pt>
    <dgm:pt modelId="{CC545107-9016-447B-9323-8F1B11A9D54D}" type="pres">
      <dgm:prSet presAssocID="{E4C09194-2C4E-49F6-9DA5-EB8ECD6AC0ED}" presName="text_1" presStyleLbl="node1" presStyleIdx="0" presStyleCnt="4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it-IT"/>
        </a:p>
      </dgm:t>
    </dgm:pt>
    <dgm:pt modelId="{2F9841D1-285E-4938-B5BF-401AAADC9D6D}" type="pres">
      <dgm:prSet presAssocID="{E4C09194-2C4E-49F6-9DA5-EB8ECD6AC0ED}" presName="accent_1" presStyleCnt="0"/>
      <dgm:spPr/>
    </dgm:pt>
    <dgm:pt modelId="{2A9487EE-C14B-4204-9F44-2AD9F8F28D83}" type="pres">
      <dgm:prSet presAssocID="{E4C09194-2C4E-49F6-9DA5-EB8ECD6AC0ED}" presName="accentRepeatNode" presStyleLbl="solidFgAcc1" presStyleIdx="0" presStyleCnt="4" custScaleX="25721" custScaleY="26236"/>
      <dgm:spPr>
        <a:gradFill flip="none" rotWithShape="1">
          <a:gsLst>
            <a:gs pos="0">
              <a:schemeClr val="accent2">
                <a:lumMod val="0"/>
                <a:lumOff val="100000"/>
              </a:schemeClr>
            </a:gs>
            <a:gs pos="35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ln>
          <a:solidFill>
            <a:schemeClr val="accent2">
              <a:lumMod val="75000"/>
            </a:schemeClr>
          </a:solidFill>
        </a:ln>
      </dgm:spPr>
    </dgm:pt>
    <dgm:pt modelId="{2CED9F6E-94CB-4D5E-9643-00B544AD720D}" type="pres">
      <dgm:prSet presAssocID="{3F1D79E3-5604-4457-B266-73FF8A28F607}" presName="text_2" presStyleLbl="node1" presStyleIdx="1" presStyleCnt="4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it-IT"/>
        </a:p>
      </dgm:t>
    </dgm:pt>
    <dgm:pt modelId="{2D5EA0F2-391B-42BE-93DF-9778436DF471}" type="pres">
      <dgm:prSet presAssocID="{3F1D79E3-5604-4457-B266-73FF8A28F607}" presName="accent_2" presStyleCnt="0"/>
      <dgm:spPr/>
    </dgm:pt>
    <dgm:pt modelId="{F4DA495B-5356-4E7B-B589-EA3012765D85}" type="pres">
      <dgm:prSet presAssocID="{3F1D79E3-5604-4457-B266-73FF8A28F607}" presName="accentRepeatNode" presStyleLbl="solidFgAcc1" presStyleIdx="1" presStyleCnt="4" custScaleX="25721" custScaleY="26236"/>
      <dgm:spPr>
        <a:gradFill flip="none" rotWithShape="1">
          <a:gsLst>
            <a:gs pos="0">
              <a:schemeClr val="accent2">
                <a:lumMod val="0"/>
                <a:lumOff val="100000"/>
              </a:schemeClr>
            </a:gs>
            <a:gs pos="35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ln>
          <a:solidFill>
            <a:schemeClr val="accent2">
              <a:lumMod val="75000"/>
            </a:schemeClr>
          </a:solidFill>
        </a:ln>
      </dgm:spPr>
    </dgm:pt>
    <dgm:pt modelId="{399933BC-8295-4C9D-A150-A17AF5A34B58}" type="pres">
      <dgm:prSet presAssocID="{20B175DD-7E08-463B-9C21-76783A7F7C16}" presName="text_3" presStyleLbl="node1" presStyleIdx="2" presStyleCnt="4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it-IT"/>
        </a:p>
      </dgm:t>
    </dgm:pt>
    <dgm:pt modelId="{F3BC7924-D269-4B2C-BEE0-331BA26A6B74}" type="pres">
      <dgm:prSet presAssocID="{20B175DD-7E08-463B-9C21-76783A7F7C16}" presName="accent_3" presStyleCnt="0"/>
      <dgm:spPr/>
    </dgm:pt>
    <dgm:pt modelId="{F886C767-D125-430D-8F74-575DA77CC850}" type="pres">
      <dgm:prSet presAssocID="{20B175DD-7E08-463B-9C21-76783A7F7C16}" presName="accentRepeatNode" presStyleLbl="solidFgAcc1" presStyleIdx="2" presStyleCnt="4" custScaleX="25721" custScaleY="26236"/>
      <dgm:spPr>
        <a:gradFill flip="none" rotWithShape="1">
          <a:gsLst>
            <a:gs pos="0">
              <a:schemeClr val="accent2">
                <a:lumMod val="0"/>
                <a:lumOff val="100000"/>
              </a:schemeClr>
            </a:gs>
            <a:gs pos="35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endParaRPr lang="it-IT"/>
        </a:p>
      </dgm:t>
    </dgm:pt>
    <dgm:pt modelId="{8DAA92EE-BFC6-414F-AB36-9B5D7F5C8FCC}" type="pres">
      <dgm:prSet presAssocID="{5049BDE0-8ABE-48E4-92E5-99F8D56D0E45}" presName="text_4" presStyleLbl="node1" presStyleIdx="3" presStyleCnt="4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it-IT"/>
        </a:p>
      </dgm:t>
    </dgm:pt>
    <dgm:pt modelId="{2E06AF60-F93D-4551-9BBD-3B8209D34ABA}" type="pres">
      <dgm:prSet presAssocID="{5049BDE0-8ABE-48E4-92E5-99F8D56D0E45}" presName="accent_4" presStyleCnt="0"/>
      <dgm:spPr/>
    </dgm:pt>
    <dgm:pt modelId="{F51EF33D-D97A-4A1D-B6AD-3106C6EA8F7C}" type="pres">
      <dgm:prSet presAssocID="{5049BDE0-8ABE-48E4-92E5-99F8D56D0E45}" presName="accentRepeatNode" presStyleLbl="solidFgAcc1" presStyleIdx="3" presStyleCnt="4" custScaleX="25721" custScaleY="26236"/>
      <dgm:spPr>
        <a:gradFill flip="none" rotWithShape="1">
          <a:gsLst>
            <a:gs pos="0">
              <a:schemeClr val="accent2">
                <a:lumMod val="0"/>
                <a:lumOff val="100000"/>
              </a:schemeClr>
            </a:gs>
            <a:gs pos="35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ln>
          <a:solidFill>
            <a:schemeClr val="accent2">
              <a:lumMod val="75000"/>
            </a:schemeClr>
          </a:solidFill>
        </a:ln>
      </dgm:spPr>
    </dgm:pt>
  </dgm:ptLst>
  <dgm:cxnLst>
    <dgm:cxn modelId="{AADE664A-5992-4BD2-BCE9-0E4D310D6700}" type="presOf" srcId="{20B175DD-7E08-463B-9C21-76783A7F7C16}" destId="{399933BC-8295-4C9D-A150-A17AF5A34B58}" srcOrd="0" destOrd="0" presId="urn:microsoft.com/office/officeart/2008/layout/VerticalCurvedList"/>
    <dgm:cxn modelId="{D20E9B2A-6C4D-44FE-A0EC-964CE78FAD52}" type="presOf" srcId="{5049BDE0-8ABE-48E4-92E5-99F8D56D0E45}" destId="{8DAA92EE-BFC6-414F-AB36-9B5D7F5C8FCC}" srcOrd="0" destOrd="0" presId="urn:microsoft.com/office/officeart/2008/layout/VerticalCurvedList"/>
    <dgm:cxn modelId="{1CFD7736-9B32-4047-B122-47D0FAEFCCC8}" type="presOf" srcId="{AD122D76-1254-4E83-8BEE-2755024A5AEE}" destId="{B52C1569-6089-4C13-BA05-5B3D3104E65D}" srcOrd="0" destOrd="0" presId="urn:microsoft.com/office/officeart/2008/layout/VerticalCurvedList"/>
    <dgm:cxn modelId="{AD9DB88B-28AA-4543-AFBF-7AB52E19DA15}" type="presOf" srcId="{5C25BCC4-4474-4A6D-B834-910A2E4720D3}" destId="{C646F95F-9C19-40E5-8BA7-EF8F9939832A}" srcOrd="0" destOrd="0" presId="urn:microsoft.com/office/officeart/2008/layout/VerticalCurvedList"/>
    <dgm:cxn modelId="{2321CDDF-A05F-44C3-8D77-9432F7C27B7A}" type="presOf" srcId="{3F1D79E3-5604-4457-B266-73FF8A28F607}" destId="{2CED9F6E-94CB-4D5E-9643-00B544AD720D}" srcOrd="0" destOrd="0" presId="urn:microsoft.com/office/officeart/2008/layout/VerticalCurvedList"/>
    <dgm:cxn modelId="{6F6BB364-614B-4374-99AE-50971FC39B38}" srcId="{AD122D76-1254-4E83-8BEE-2755024A5AEE}" destId="{5049BDE0-8ABE-48E4-92E5-99F8D56D0E45}" srcOrd="3" destOrd="0" parTransId="{A8415C14-F524-471D-9DCF-BD3B4C5DD897}" sibTransId="{B9607AB7-5BF1-4D25-97E0-330D61239F0F}"/>
    <dgm:cxn modelId="{B650312F-1C59-4A59-A0E8-792A23EB57B8}" srcId="{AD122D76-1254-4E83-8BEE-2755024A5AEE}" destId="{20B175DD-7E08-463B-9C21-76783A7F7C16}" srcOrd="2" destOrd="0" parTransId="{8DBFF6FF-7D44-4ED0-9093-DCCA4D41E2F2}" sibTransId="{69A9C8A6-BB63-4108-A7B3-D127A24D41FD}"/>
    <dgm:cxn modelId="{34C972D9-C637-490E-8537-B16E67100915}" srcId="{AD122D76-1254-4E83-8BEE-2755024A5AEE}" destId="{3F1D79E3-5604-4457-B266-73FF8A28F607}" srcOrd="1" destOrd="0" parTransId="{56A532A8-8536-4083-B93A-E715EE8BC077}" sibTransId="{9686C5DB-BDD4-427E-8885-A45CF295923B}"/>
    <dgm:cxn modelId="{5907F6B3-8F7D-4E08-8324-3B89E41C8F2E}" srcId="{AD122D76-1254-4E83-8BEE-2755024A5AEE}" destId="{E4C09194-2C4E-49F6-9DA5-EB8ECD6AC0ED}" srcOrd="0" destOrd="0" parTransId="{BC767F4E-A891-47DF-AE52-491C07C54FFC}" sibTransId="{5C25BCC4-4474-4A6D-B834-910A2E4720D3}"/>
    <dgm:cxn modelId="{C59F3536-5F9E-42E6-8E2B-B15D7828A9BF}" type="presOf" srcId="{E4C09194-2C4E-49F6-9DA5-EB8ECD6AC0ED}" destId="{CC545107-9016-447B-9323-8F1B11A9D54D}" srcOrd="0" destOrd="0" presId="urn:microsoft.com/office/officeart/2008/layout/VerticalCurvedList"/>
    <dgm:cxn modelId="{91ADB5EB-7690-4EEE-A920-A4454A47BC88}" type="presParOf" srcId="{B52C1569-6089-4C13-BA05-5B3D3104E65D}" destId="{15955503-FB93-4E2D-85B7-D0CF8D3B41F5}" srcOrd="0" destOrd="0" presId="urn:microsoft.com/office/officeart/2008/layout/VerticalCurvedList"/>
    <dgm:cxn modelId="{47246F42-23AF-43A6-A34E-CD78F9C8BEE9}" type="presParOf" srcId="{15955503-FB93-4E2D-85B7-D0CF8D3B41F5}" destId="{1D050FA1-052B-4F3B-92AA-C619FAA50CDD}" srcOrd="0" destOrd="0" presId="urn:microsoft.com/office/officeart/2008/layout/VerticalCurvedList"/>
    <dgm:cxn modelId="{134DC019-2A3E-4DBE-9EAF-FFBEACAD26BE}" type="presParOf" srcId="{1D050FA1-052B-4F3B-92AA-C619FAA50CDD}" destId="{3F412B65-475B-4B35-85F2-B02B2855BD06}" srcOrd="0" destOrd="0" presId="urn:microsoft.com/office/officeart/2008/layout/VerticalCurvedList"/>
    <dgm:cxn modelId="{69C777B4-DBF0-4063-807B-40CD56213F9F}" type="presParOf" srcId="{1D050FA1-052B-4F3B-92AA-C619FAA50CDD}" destId="{C646F95F-9C19-40E5-8BA7-EF8F9939832A}" srcOrd="1" destOrd="0" presId="urn:microsoft.com/office/officeart/2008/layout/VerticalCurvedList"/>
    <dgm:cxn modelId="{53045DC9-FFA7-451C-BD28-3BBE4276A179}" type="presParOf" srcId="{1D050FA1-052B-4F3B-92AA-C619FAA50CDD}" destId="{96FA4AD5-1A4D-4902-B551-D3ED41BBE9A4}" srcOrd="2" destOrd="0" presId="urn:microsoft.com/office/officeart/2008/layout/VerticalCurvedList"/>
    <dgm:cxn modelId="{3EF24640-F74B-4076-BE64-1E717365EC63}" type="presParOf" srcId="{1D050FA1-052B-4F3B-92AA-C619FAA50CDD}" destId="{C34E283D-B5ED-4E97-B994-E62462BD65EA}" srcOrd="3" destOrd="0" presId="urn:microsoft.com/office/officeart/2008/layout/VerticalCurvedList"/>
    <dgm:cxn modelId="{7DDCA627-A0B6-4F4B-88C0-4B59FA2DF399}" type="presParOf" srcId="{15955503-FB93-4E2D-85B7-D0CF8D3B41F5}" destId="{CC545107-9016-447B-9323-8F1B11A9D54D}" srcOrd="1" destOrd="0" presId="urn:microsoft.com/office/officeart/2008/layout/VerticalCurvedList"/>
    <dgm:cxn modelId="{71A3A63F-9A85-4F86-97BF-1BFDB757C8AB}" type="presParOf" srcId="{15955503-FB93-4E2D-85B7-D0CF8D3B41F5}" destId="{2F9841D1-285E-4938-B5BF-401AAADC9D6D}" srcOrd="2" destOrd="0" presId="urn:microsoft.com/office/officeart/2008/layout/VerticalCurvedList"/>
    <dgm:cxn modelId="{214CFDEB-8368-4137-805E-14E52278CF6E}" type="presParOf" srcId="{2F9841D1-285E-4938-B5BF-401AAADC9D6D}" destId="{2A9487EE-C14B-4204-9F44-2AD9F8F28D83}" srcOrd="0" destOrd="0" presId="urn:microsoft.com/office/officeart/2008/layout/VerticalCurvedList"/>
    <dgm:cxn modelId="{CFA45186-0946-4FF5-B5EB-98E24B9B2232}" type="presParOf" srcId="{15955503-FB93-4E2D-85B7-D0CF8D3B41F5}" destId="{2CED9F6E-94CB-4D5E-9643-00B544AD720D}" srcOrd="3" destOrd="0" presId="urn:microsoft.com/office/officeart/2008/layout/VerticalCurvedList"/>
    <dgm:cxn modelId="{3267B12C-7FF9-434F-840A-7F9AE76542CF}" type="presParOf" srcId="{15955503-FB93-4E2D-85B7-D0CF8D3B41F5}" destId="{2D5EA0F2-391B-42BE-93DF-9778436DF471}" srcOrd="4" destOrd="0" presId="urn:microsoft.com/office/officeart/2008/layout/VerticalCurvedList"/>
    <dgm:cxn modelId="{359CEEA2-216D-4EBB-BB97-C6BC90566EBA}" type="presParOf" srcId="{2D5EA0F2-391B-42BE-93DF-9778436DF471}" destId="{F4DA495B-5356-4E7B-B589-EA3012765D85}" srcOrd="0" destOrd="0" presId="urn:microsoft.com/office/officeart/2008/layout/VerticalCurvedList"/>
    <dgm:cxn modelId="{B9CEC14F-E170-4D5F-9D4A-372E8583C1CF}" type="presParOf" srcId="{15955503-FB93-4E2D-85B7-D0CF8D3B41F5}" destId="{399933BC-8295-4C9D-A150-A17AF5A34B58}" srcOrd="5" destOrd="0" presId="urn:microsoft.com/office/officeart/2008/layout/VerticalCurvedList"/>
    <dgm:cxn modelId="{E9E60C28-CC20-4F19-9CD5-A3BA8B6CF644}" type="presParOf" srcId="{15955503-FB93-4E2D-85B7-D0CF8D3B41F5}" destId="{F3BC7924-D269-4B2C-BEE0-331BA26A6B74}" srcOrd="6" destOrd="0" presId="urn:microsoft.com/office/officeart/2008/layout/VerticalCurvedList"/>
    <dgm:cxn modelId="{6431B472-72B5-43A5-B771-E2A6889392A9}" type="presParOf" srcId="{F3BC7924-D269-4B2C-BEE0-331BA26A6B74}" destId="{F886C767-D125-430D-8F74-575DA77CC850}" srcOrd="0" destOrd="0" presId="urn:microsoft.com/office/officeart/2008/layout/VerticalCurvedList"/>
    <dgm:cxn modelId="{C8051C2A-CB96-4575-A78A-ADD490DAA443}" type="presParOf" srcId="{15955503-FB93-4E2D-85B7-D0CF8D3B41F5}" destId="{8DAA92EE-BFC6-414F-AB36-9B5D7F5C8FCC}" srcOrd="7" destOrd="0" presId="urn:microsoft.com/office/officeart/2008/layout/VerticalCurvedList"/>
    <dgm:cxn modelId="{BAE4049C-E150-452C-88C0-17959BA71C7B}" type="presParOf" srcId="{15955503-FB93-4E2D-85B7-D0CF8D3B41F5}" destId="{2E06AF60-F93D-4551-9BBD-3B8209D34ABA}" srcOrd="8" destOrd="0" presId="urn:microsoft.com/office/officeart/2008/layout/VerticalCurvedList"/>
    <dgm:cxn modelId="{4016D43C-3BD3-4076-B18F-15DABF4D9E91}" type="presParOf" srcId="{2E06AF60-F93D-4551-9BBD-3B8209D34ABA}" destId="{F51EF33D-D97A-4A1D-B6AD-3106C6EA8F7C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D122D76-1254-4E83-8BEE-2755024A5AEE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E4C09194-2C4E-49F6-9DA5-EB8ECD6AC0ED}">
      <dgm:prSet phldrT="[Testo]" custT="1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ln>
          <a:solidFill>
            <a:schemeClr val="bg2">
              <a:lumMod val="75000"/>
            </a:schemeClr>
          </a:solidFill>
        </a:ln>
      </dgm:spPr>
      <dgm:t>
        <a:bodyPr/>
        <a:lstStyle/>
        <a:p>
          <a:r>
            <a:rPr lang="it-IT" sz="1800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Soma</a:t>
          </a:r>
          <a:r>
            <a:rPr lang="it-IT" sz="1600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 </a:t>
          </a:r>
          <a:endParaRPr lang="it-IT" sz="1600" dirty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BC767F4E-A891-47DF-AE52-491C07C54FFC}" type="parTrans" cxnId="{5907F6B3-8F7D-4E08-8324-3B89E41C8F2E}">
      <dgm:prSet/>
      <dgm:spPr/>
      <dgm:t>
        <a:bodyPr/>
        <a:lstStyle/>
        <a:p>
          <a:endParaRPr lang="it-IT"/>
        </a:p>
      </dgm:t>
    </dgm:pt>
    <dgm:pt modelId="{5C25BCC4-4474-4A6D-B834-910A2E4720D3}" type="sibTrans" cxnId="{5907F6B3-8F7D-4E08-8324-3B89E41C8F2E}">
      <dgm:prSet/>
      <dgm:spPr>
        <a:ln>
          <a:solidFill>
            <a:schemeClr val="tx1">
              <a:lumMod val="65000"/>
              <a:lumOff val="35000"/>
            </a:schemeClr>
          </a:solidFill>
        </a:ln>
      </dgm:spPr>
      <dgm:t>
        <a:bodyPr/>
        <a:lstStyle/>
        <a:p>
          <a:endParaRPr lang="it-IT"/>
        </a:p>
      </dgm:t>
    </dgm:pt>
    <dgm:pt modelId="{5049BDE0-8ABE-48E4-92E5-99F8D56D0E45}">
      <dgm:prSet phldrT="[Testo]" custT="1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ln>
          <a:solidFill>
            <a:schemeClr val="bg2">
              <a:lumMod val="75000"/>
            </a:schemeClr>
          </a:solidFill>
        </a:ln>
      </dgm:spPr>
      <dgm:t>
        <a:bodyPr/>
        <a:lstStyle/>
        <a:p>
          <a:r>
            <a:rPr lang="it-IT" sz="18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Assone</a:t>
          </a:r>
          <a:endParaRPr lang="it-IT" sz="1800" dirty="0"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A8415C14-F524-471D-9DCF-BD3B4C5DD897}" type="parTrans" cxnId="{6F6BB364-614B-4374-99AE-50971FC39B38}">
      <dgm:prSet/>
      <dgm:spPr/>
      <dgm:t>
        <a:bodyPr/>
        <a:lstStyle/>
        <a:p>
          <a:endParaRPr lang="it-IT"/>
        </a:p>
      </dgm:t>
    </dgm:pt>
    <dgm:pt modelId="{B9607AB7-5BF1-4D25-97E0-330D61239F0F}" type="sibTrans" cxnId="{6F6BB364-614B-4374-99AE-50971FC39B38}">
      <dgm:prSet/>
      <dgm:spPr/>
      <dgm:t>
        <a:bodyPr/>
        <a:lstStyle/>
        <a:p>
          <a:endParaRPr lang="it-IT"/>
        </a:p>
      </dgm:t>
    </dgm:pt>
    <dgm:pt modelId="{20B175DD-7E08-463B-9C21-76783A7F7C16}">
      <dgm:prSet custT="1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ln>
          <a:solidFill>
            <a:schemeClr val="bg2">
              <a:lumMod val="75000"/>
            </a:schemeClr>
          </a:solidFill>
        </a:ln>
      </dgm:spPr>
      <dgm:t>
        <a:bodyPr/>
        <a:lstStyle/>
        <a:p>
          <a:r>
            <a:rPr lang="it-IT" sz="18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Dendriti</a:t>
          </a:r>
          <a:endParaRPr lang="it-IT" sz="1800" dirty="0"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8DBFF6FF-7D44-4ED0-9093-DCCA4D41E2F2}" type="parTrans" cxnId="{B650312F-1C59-4A59-A0E8-792A23EB57B8}">
      <dgm:prSet/>
      <dgm:spPr/>
      <dgm:t>
        <a:bodyPr/>
        <a:lstStyle/>
        <a:p>
          <a:endParaRPr lang="it-IT"/>
        </a:p>
      </dgm:t>
    </dgm:pt>
    <dgm:pt modelId="{69A9C8A6-BB63-4108-A7B3-D127A24D41FD}" type="sibTrans" cxnId="{B650312F-1C59-4A59-A0E8-792A23EB57B8}">
      <dgm:prSet/>
      <dgm:spPr/>
      <dgm:t>
        <a:bodyPr/>
        <a:lstStyle/>
        <a:p>
          <a:endParaRPr lang="it-IT"/>
        </a:p>
      </dgm:t>
    </dgm:pt>
    <dgm:pt modelId="{3F1D79E3-5604-4457-B266-73FF8A28F607}">
      <dgm:prSet custT="1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ln>
          <a:solidFill>
            <a:schemeClr val="bg2">
              <a:lumMod val="75000"/>
            </a:schemeClr>
          </a:solidFill>
        </a:ln>
      </dgm:spPr>
      <dgm:t>
        <a:bodyPr/>
        <a:lstStyle/>
        <a:p>
          <a:r>
            <a:rPr lang="it-IT" sz="18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Nucleo</a:t>
          </a:r>
          <a:endParaRPr lang="it-IT" sz="1800" dirty="0"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56A532A8-8536-4083-B93A-E715EE8BC077}" type="parTrans" cxnId="{34C972D9-C637-490E-8537-B16E67100915}">
      <dgm:prSet/>
      <dgm:spPr/>
      <dgm:t>
        <a:bodyPr/>
        <a:lstStyle/>
        <a:p>
          <a:endParaRPr lang="it-IT"/>
        </a:p>
      </dgm:t>
    </dgm:pt>
    <dgm:pt modelId="{9686C5DB-BDD4-427E-8885-A45CF295923B}" type="sibTrans" cxnId="{34C972D9-C637-490E-8537-B16E67100915}">
      <dgm:prSet/>
      <dgm:spPr/>
      <dgm:t>
        <a:bodyPr/>
        <a:lstStyle/>
        <a:p>
          <a:endParaRPr lang="it-IT"/>
        </a:p>
      </dgm:t>
    </dgm:pt>
    <dgm:pt modelId="{B52C1569-6089-4C13-BA05-5B3D3104E65D}" type="pres">
      <dgm:prSet presAssocID="{AD122D76-1254-4E83-8BEE-2755024A5AEE}" presName="Name0" presStyleCnt="0">
        <dgm:presLayoutVars>
          <dgm:chMax val="7"/>
          <dgm:chPref val="7"/>
          <dgm:dir val="rev"/>
        </dgm:presLayoutVars>
      </dgm:prSet>
      <dgm:spPr/>
      <dgm:t>
        <a:bodyPr/>
        <a:lstStyle/>
        <a:p>
          <a:endParaRPr lang="it-IT"/>
        </a:p>
      </dgm:t>
    </dgm:pt>
    <dgm:pt modelId="{15955503-FB93-4E2D-85B7-D0CF8D3B41F5}" type="pres">
      <dgm:prSet presAssocID="{AD122D76-1254-4E83-8BEE-2755024A5AEE}" presName="Name1" presStyleCnt="0"/>
      <dgm:spPr/>
    </dgm:pt>
    <dgm:pt modelId="{1D050FA1-052B-4F3B-92AA-C619FAA50CDD}" type="pres">
      <dgm:prSet presAssocID="{AD122D76-1254-4E83-8BEE-2755024A5AEE}" presName="cycle" presStyleCnt="0"/>
      <dgm:spPr/>
    </dgm:pt>
    <dgm:pt modelId="{3F412B65-475B-4B35-85F2-B02B2855BD06}" type="pres">
      <dgm:prSet presAssocID="{AD122D76-1254-4E83-8BEE-2755024A5AEE}" presName="srcNode" presStyleLbl="node1" presStyleIdx="0" presStyleCnt="4"/>
      <dgm:spPr/>
    </dgm:pt>
    <dgm:pt modelId="{C646F95F-9C19-40E5-8BA7-EF8F9939832A}" type="pres">
      <dgm:prSet presAssocID="{AD122D76-1254-4E83-8BEE-2755024A5AEE}" presName="conn" presStyleLbl="parChTrans1D2" presStyleIdx="0" presStyleCnt="1"/>
      <dgm:spPr/>
      <dgm:t>
        <a:bodyPr/>
        <a:lstStyle/>
        <a:p>
          <a:endParaRPr lang="it-IT"/>
        </a:p>
      </dgm:t>
    </dgm:pt>
    <dgm:pt modelId="{96FA4AD5-1A4D-4902-B551-D3ED41BBE9A4}" type="pres">
      <dgm:prSet presAssocID="{AD122D76-1254-4E83-8BEE-2755024A5AEE}" presName="extraNode" presStyleLbl="node1" presStyleIdx="0" presStyleCnt="4"/>
      <dgm:spPr/>
    </dgm:pt>
    <dgm:pt modelId="{C34E283D-B5ED-4E97-B994-E62462BD65EA}" type="pres">
      <dgm:prSet presAssocID="{AD122D76-1254-4E83-8BEE-2755024A5AEE}" presName="dstNode" presStyleLbl="node1" presStyleIdx="0" presStyleCnt="4"/>
      <dgm:spPr/>
    </dgm:pt>
    <dgm:pt modelId="{CC545107-9016-447B-9323-8F1B11A9D54D}" type="pres">
      <dgm:prSet presAssocID="{E4C09194-2C4E-49F6-9DA5-EB8ECD6AC0ED}" presName="text_1" presStyleLbl="node1" presStyleIdx="0" presStyleCnt="4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it-IT"/>
        </a:p>
      </dgm:t>
    </dgm:pt>
    <dgm:pt modelId="{2F9841D1-285E-4938-B5BF-401AAADC9D6D}" type="pres">
      <dgm:prSet presAssocID="{E4C09194-2C4E-49F6-9DA5-EB8ECD6AC0ED}" presName="accent_1" presStyleCnt="0"/>
      <dgm:spPr/>
    </dgm:pt>
    <dgm:pt modelId="{2A9487EE-C14B-4204-9F44-2AD9F8F28D83}" type="pres">
      <dgm:prSet presAssocID="{E4C09194-2C4E-49F6-9DA5-EB8ECD6AC0ED}" presName="accentRepeatNode" presStyleLbl="solidFgAcc1" presStyleIdx="0" presStyleCnt="4" custScaleX="26195" custScaleY="26236"/>
      <dgm:spPr>
        <a:gradFill flip="none" rotWithShape="1">
          <a:gsLst>
            <a:gs pos="0">
              <a:schemeClr val="accent2">
                <a:lumMod val="75000"/>
              </a:schemeClr>
            </a:gs>
            <a:gs pos="35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ln>
          <a:solidFill>
            <a:schemeClr val="accent2">
              <a:lumMod val="75000"/>
            </a:schemeClr>
          </a:solidFill>
        </a:ln>
      </dgm:spPr>
    </dgm:pt>
    <dgm:pt modelId="{2CED9F6E-94CB-4D5E-9643-00B544AD720D}" type="pres">
      <dgm:prSet presAssocID="{3F1D79E3-5604-4457-B266-73FF8A28F607}" presName="text_2" presStyleLbl="node1" presStyleIdx="1" presStyleCnt="4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it-IT"/>
        </a:p>
      </dgm:t>
    </dgm:pt>
    <dgm:pt modelId="{2D5EA0F2-391B-42BE-93DF-9778436DF471}" type="pres">
      <dgm:prSet presAssocID="{3F1D79E3-5604-4457-B266-73FF8A28F607}" presName="accent_2" presStyleCnt="0"/>
      <dgm:spPr/>
    </dgm:pt>
    <dgm:pt modelId="{F4DA495B-5356-4E7B-B589-EA3012765D85}" type="pres">
      <dgm:prSet presAssocID="{3F1D79E3-5604-4457-B266-73FF8A28F607}" presName="accentRepeatNode" presStyleLbl="solidFgAcc1" presStyleIdx="1" presStyleCnt="4" custScaleX="26195" custScaleY="26236"/>
      <dgm:spPr>
        <a:gradFill flip="none" rotWithShape="1">
          <a:gsLst>
            <a:gs pos="0">
              <a:schemeClr val="accent2">
                <a:lumMod val="75000"/>
              </a:schemeClr>
            </a:gs>
            <a:gs pos="35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ln>
          <a:solidFill>
            <a:schemeClr val="accent2">
              <a:lumMod val="75000"/>
            </a:schemeClr>
          </a:solidFill>
        </a:ln>
      </dgm:spPr>
    </dgm:pt>
    <dgm:pt modelId="{399933BC-8295-4C9D-A150-A17AF5A34B58}" type="pres">
      <dgm:prSet presAssocID="{20B175DD-7E08-463B-9C21-76783A7F7C16}" presName="text_3" presStyleLbl="node1" presStyleIdx="2" presStyleCnt="4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it-IT"/>
        </a:p>
      </dgm:t>
    </dgm:pt>
    <dgm:pt modelId="{F3BC7924-D269-4B2C-BEE0-331BA26A6B74}" type="pres">
      <dgm:prSet presAssocID="{20B175DD-7E08-463B-9C21-76783A7F7C16}" presName="accent_3" presStyleCnt="0"/>
      <dgm:spPr/>
    </dgm:pt>
    <dgm:pt modelId="{F886C767-D125-430D-8F74-575DA77CC850}" type="pres">
      <dgm:prSet presAssocID="{20B175DD-7E08-463B-9C21-76783A7F7C16}" presName="accentRepeatNode" presStyleLbl="solidFgAcc1" presStyleIdx="2" presStyleCnt="4" custScaleX="26195" custScaleY="26236"/>
      <dgm:spPr>
        <a:gradFill flip="none" rotWithShape="1">
          <a:gsLst>
            <a:gs pos="0">
              <a:schemeClr val="accent2">
                <a:lumMod val="75000"/>
              </a:schemeClr>
            </a:gs>
            <a:gs pos="35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ln>
          <a:solidFill>
            <a:schemeClr val="accent2">
              <a:lumMod val="75000"/>
            </a:schemeClr>
          </a:solidFill>
        </a:ln>
      </dgm:spPr>
    </dgm:pt>
    <dgm:pt modelId="{8DAA92EE-BFC6-414F-AB36-9B5D7F5C8FCC}" type="pres">
      <dgm:prSet presAssocID="{5049BDE0-8ABE-48E4-92E5-99F8D56D0E45}" presName="text_4" presStyleLbl="node1" presStyleIdx="3" presStyleCnt="4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it-IT"/>
        </a:p>
      </dgm:t>
    </dgm:pt>
    <dgm:pt modelId="{2E06AF60-F93D-4551-9BBD-3B8209D34ABA}" type="pres">
      <dgm:prSet presAssocID="{5049BDE0-8ABE-48E4-92E5-99F8D56D0E45}" presName="accent_4" presStyleCnt="0"/>
      <dgm:spPr/>
    </dgm:pt>
    <dgm:pt modelId="{F51EF33D-D97A-4A1D-B6AD-3106C6EA8F7C}" type="pres">
      <dgm:prSet presAssocID="{5049BDE0-8ABE-48E4-92E5-99F8D56D0E45}" presName="accentRepeatNode" presStyleLbl="solidFgAcc1" presStyleIdx="3" presStyleCnt="4" custScaleX="26195" custScaleY="26236"/>
      <dgm:spPr>
        <a:gradFill flip="none" rotWithShape="1">
          <a:gsLst>
            <a:gs pos="0">
              <a:schemeClr val="accent2">
                <a:lumMod val="75000"/>
              </a:schemeClr>
            </a:gs>
            <a:gs pos="35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ln>
          <a:solidFill>
            <a:schemeClr val="accent2">
              <a:lumMod val="75000"/>
            </a:schemeClr>
          </a:solidFill>
        </a:ln>
      </dgm:spPr>
    </dgm:pt>
  </dgm:ptLst>
  <dgm:cxnLst>
    <dgm:cxn modelId="{AADE664A-5992-4BD2-BCE9-0E4D310D6700}" type="presOf" srcId="{20B175DD-7E08-463B-9C21-76783A7F7C16}" destId="{399933BC-8295-4C9D-A150-A17AF5A34B58}" srcOrd="0" destOrd="0" presId="urn:microsoft.com/office/officeart/2008/layout/VerticalCurvedList"/>
    <dgm:cxn modelId="{D20E9B2A-6C4D-44FE-A0EC-964CE78FAD52}" type="presOf" srcId="{5049BDE0-8ABE-48E4-92E5-99F8D56D0E45}" destId="{8DAA92EE-BFC6-414F-AB36-9B5D7F5C8FCC}" srcOrd="0" destOrd="0" presId="urn:microsoft.com/office/officeart/2008/layout/VerticalCurvedList"/>
    <dgm:cxn modelId="{1CFD7736-9B32-4047-B122-47D0FAEFCCC8}" type="presOf" srcId="{AD122D76-1254-4E83-8BEE-2755024A5AEE}" destId="{B52C1569-6089-4C13-BA05-5B3D3104E65D}" srcOrd="0" destOrd="0" presId="urn:microsoft.com/office/officeart/2008/layout/VerticalCurvedList"/>
    <dgm:cxn modelId="{AD9DB88B-28AA-4543-AFBF-7AB52E19DA15}" type="presOf" srcId="{5C25BCC4-4474-4A6D-B834-910A2E4720D3}" destId="{C646F95F-9C19-40E5-8BA7-EF8F9939832A}" srcOrd="0" destOrd="0" presId="urn:microsoft.com/office/officeart/2008/layout/VerticalCurvedList"/>
    <dgm:cxn modelId="{2321CDDF-A05F-44C3-8D77-9432F7C27B7A}" type="presOf" srcId="{3F1D79E3-5604-4457-B266-73FF8A28F607}" destId="{2CED9F6E-94CB-4D5E-9643-00B544AD720D}" srcOrd="0" destOrd="0" presId="urn:microsoft.com/office/officeart/2008/layout/VerticalCurvedList"/>
    <dgm:cxn modelId="{6F6BB364-614B-4374-99AE-50971FC39B38}" srcId="{AD122D76-1254-4E83-8BEE-2755024A5AEE}" destId="{5049BDE0-8ABE-48E4-92E5-99F8D56D0E45}" srcOrd="3" destOrd="0" parTransId="{A8415C14-F524-471D-9DCF-BD3B4C5DD897}" sibTransId="{B9607AB7-5BF1-4D25-97E0-330D61239F0F}"/>
    <dgm:cxn modelId="{B650312F-1C59-4A59-A0E8-792A23EB57B8}" srcId="{AD122D76-1254-4E83-8BEE-2755024A5AEE}" destId="{20B175DD-7E08-463B-9C21-76783A7F7C16}" srcOrd="2" destOrd="0" parTransId="{8DBFF6FF-7D44-4ED0-9093-DCCA4D41E2F2}" sibTransId="{69A9C8A6-BB63-4108-A7B3-D127A24D41FD}"/>
    <dgm:cxn modelId="{34C972D9-C637-490E-8537-B16E67100915}" srcId="{AD122D76-1254-4E83-8BEE-2755024A5AEE}" destId="{3F1D79E3-5604-4457-B266-73FF8A28F607}" srcOrd="1" destOrd="0" parTransId="{56A532A8-8536-4083-B93A-E715EE8BC077}" sibTransId="{9686C5DB-BDD4-427E-8885-A45CF295923B}"/>
    <dgm:cxn modelId="{5907F6B3-8F7D-4E08-8324-3B89E41C8F2E}" srcId="{AD122D76-1254-4E83-8BEE-2755024A5AEE}" destId="{E4C09194-2C4E-49F6-9DA5-EB8ECD6AC0ED}" srcOrd="0" destOrd="0" parTransId="{BC767F4E-A891-47DF-AE52-491C07C54FFC}" sibTransId="{5C25BCC4-4474-4A6D-B834-910A2E4720D3}"/>
    <dgm:cxn modelId="{C59F3536-5F9E-42E6-8E2B-B15D7828A9BF}" type="presOf" srcId="{E4C09194-2C4E-49F6-9DA5-EB8ECD6AC0ED}" destId="{CC545107-9016-447B-9323-8F1B11A9D54D}" srcOrd="0" destOrd="0" presId="urn:microsoft.com/office/officeart/2008/layout/VerticalCurvedList"/>
    <dgm:cxn modelId="{91ADB5EB-7690-4EEE-A920-A4454A47BC88}" type="presParOf" srcId="{B52C1569-6089-4C13-BA05-5B3D3104E65D}" destId="{15955503-FB93-4E2D-85B7-D0CF8D3B41F5}" srcOrd="0" destOrd="0" presId="urn:microsoft.com/office/officeart/2008/layout/VerticalCurvedList"/>
    <dgm:cxn modelId="{47246F42-23AF-43A6-A34E-CD78F9C8BEE9}" type="presParOf" srcId="{15955503-FB93-4E2D-85B7-D0CF8D3B41F5}" destId="{1D050FA1-052B-4F3B-92AA-C619FAA50CDD}" srcOrd="0" destOrd="0" presId="urn:microsoft.com/office/officeart/2008/layout/VerticalCurvedList"/>
    <dgm:cxn modelId="{134DC019-2A3E-4DBE-9EAF-FFBEACAD26BE}" type="presParOf" srcId="{1D050FA1-052B-4F3B-92AA-C619FAA50CDD}" destId="{3F412B65-475B-4B35-85F2-B02B2855BD06}" srcOrd="0" destOrd="0" presId="urn:microsoft.com/office/officeart/2008/layout/VerticalCurvedList"/>
    <dgm:cxn modelId="{69C777B4-DBF0-4063-807B-40CD56213F9F}" type="presParOf" srcId="{1D050FA1-052B-4F3B-92AA-C619FAA50CDD}" destId="{C646F95F-9C19-40E5-8BA7-EF8F9939832A}" srcOrd="1" destOrd="0" presId="urn:microsoft.com/office/officeart/2008/layout/VerticalCurvedList"/>
    <dgm:cxn modelId="{53045DC9-FFA7-451C-BD28-3BBE4276A179}" type="presParOf" srcId="{1D050FA1-052B-4F3B-92AA-C619FAA50CDD}" destId="{96FA4AD5-1A4D-4902-B551-D3ED41BBE9A4}" srcOrd="2" destOrd="0" presId="urn:microsoft.com/office/officeart/2008/layout/VerticalCurvedList"/>
    <dgm:cxn modelId="{3EF24640-F74B-4076-BE64-1E717365EC63}" type="presParOf" srcId="{1D050FA1-052B-4F3B-92AA-C619FAA50CDD}" destId="{C34E283D-B5ED-4E97-B994-E62462BD65EA}" srcOrd="3" destOrd="0" presId="urn:microsoft.com/office/officeart/2008/layout/VerticalCurvedList"/>
    <dgm:cxn modelId="{7DDCA627-A0B6-4F4B-88C0-4B59FA2DF399}" type="presParOf" srcId="{15955503-FB93-4E2D-85B7-D0CF8D3B41F5}" destId="{CC545107-9016-447B-9323-8F1B11A9D54D}" srcOrd="1" destOrd="0" presId="urn:microsoft.com/office/officeart/2008/layout/VerticalCurvedList"/>
    <dgm:cxn modelId="{71A3A63F-9A85-4F86-97BF-1BFDB757C8AB}" type="presParOf" srcId="{15955503-FB93-4E2D-85B7-D0CF8D3B41F5}" destId="{2F9841D1-285E-4938-B5BF-401AAADC9D6D}" srcOrd="2" destOrd="0" presId="urn:microsoft.com/office/officeart/2008/layout/VerticalCurvedList"/>
    <dgm:cxn modelId="{214CFDEB-8368-4137-805E-14E52278CF6E}" type="presParOf" srcId="{2F9841D1-285E-4938-B5BF-401AAADC9D6D}" destId="{2A9487EE-C14B-4204-9F44-2AD9F8F28D83}" srcOrd="0" destOrd="0" presId="urn:microsoft.com/office/officeart/2008/layout/VerticalCurvedList"/>
    <dgm:cxn modelId="{CFA45186-0946-4FF5-B5EB-98E24B9B2232}" type="presParOf" srcId="{15955503-FB93-4E2D-85B7-D0CF8D3B41F5}" destId="{2CED9F6E-94CB-4D5E-9643-00B544AD720D}" srcOrd="3" destOrd="0" presId="urn:microsoft.com/office/officeart/2008/layout/VerticalCurvedList"/>
    <dgm:cxn modelId="{3267B12C-7FF9-434F-840A-7F9AE76542CF}" type="presParOf" srcId="{15955503-FB93-4E2D-85B7-D0CF8D3B41F5}" destId="{2D5EA0F2-391B-42BE-93DF-9778436DF471}" srcOrd="4" destOrd="0" presId="urn:microsoft.com/office/officeart/2008/layout/VerticalCurvedList"/>
    <dgm:cxn modelId="{359CEEA2-216D-4EBB-BB97-C6BC90566EBA}" type="presParOf" srcId="{2D5EA0F2-391B-42BE-93DF-9778436DF471}" destId="{F4DA495B-5356-4E7B-B589-EA3012765D85}" srcOrd="0" destOrd="0" presId="urn:microsoft.com/office/officeart/2008/layout/VerticalCurvedList"/>
    <dgm:cxn modelId="{B9CEC14F-E170-4D5F-9D4A-372E8583C1CF}" type="presParOf" srcId="{15955503-FB93-4E2D-85B7-D0CF8D3B41F5}" destId="{399933BC-8295-4C9D-A150-A17AF5A34B58}" srcOrd="5" destOrd="0" presId="urn:microsoft.com/office/officeart/2008/layout/VerticalCurvedList"/>
    <dgm:cxn modelId="{E9E60C28-CC20-4F19-9CD5-A3BA8B6CF644}" type="presParOf" srcId="{15955503-FB93-4E2D-85B7-D0CF8D3B41F5}" destId="{F3BC7924-D269-4B2C-BEE0-331BA26A6B74}" srcOrd="6" destOrd="0" presId="urn:microsoft.com/office/officeart/2008/layout/VerticalCurvedList"/>
    <dgm:cxn modelId="{6431B472-72B5-43A5-B771-E2A6889392A9}" type="presParOf" srcId="{F3BC7924-D269-4B2C-BEE0-331BA26A6B74}" destId="{F886C767-D125-430D-8F74-575DA77CC850}" srcOrd="0" destOrd="0" presId="urn:microsoft.com/office/officeart/2008/layout/VerticalCurvedList"/>
    <dgm:cxn modelId="{C8051C2A-CB96-4575-A78A-ADD490DAA443}" type="presParOf" srcId="{15955503-FB93-4E2D-85B7-D0CF8D3B41F5}" destId="{8DAA92EE-BFC6-414F-AB36-9B5D7F5C8FCC}" srcOrd="7" destOrd="0" presId="urn:microsoft.com/office/officeart/2008/layout/VerticalCurvedList"/>
    <dgm:cxn modelId="{BAE4049C-E150-452C-88C0-17959BA71C7B}" type="presParOf" srcId="{15955503-FB93-4E2D-85B7-D0CF8D3B41F5}" destId="{2E06AF60-F93D-4551-9BBD-3B8209D34ABA}" srcOrd="8" destOrd="0" presId="urn:microsoft.com/office/officeart/2008/layout/VerticalCurvedList"/>
    <dgm:cxn modelId="{4016D43C-3BD3-4076-B18F-15DABF4D9E91}" type="presParOf" srcId="{2E06AF60-F93D-4551-9BBD-3B8209D34ABA}" destId="{F51EF33D-D97A-4A1D-B6AD-3106C6EA8F7C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D0BC68D-95EC-4FA4-82E3-BEB4978FDE6B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mc:AlternateContent xmlns:mc="http://schemas.openxmlformats.org/markup-compatibility/2006" xmlns:a14="http://schemas.microsoft.com/office/drawing/2010/main">
      <mc:Choice Requires="a14">
        <dgm:pt modelId="{42396C2E-478F-406F-AD96-A9A11B2729D2}">
          <dgm:prSet phldrT="[Testo]" custT="1"/>
          <dgm:spPr>
            <a:noFill/>
            <a:ln>
              <a:solidFill>
                <a:schemeClr val="bg2">
                  <a:lumMod val="75000"/>
                  <a:alpha val="90000"/>
                </a:schemeClr>
              </a:solidFill>
            </a:ln>
          </dgm:spPr>
          <dgm:t>
            <a:bodyPr/>
            <a:lstStyle/>
            <a:p>
              <a:r>
                <a:rPr lang="it-IT" sz="1200" dirty="0" smtClean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Gli input entrano </a:t>
              </a:r>
              <a:r>
                <a:rPr lang="it-IT" sz="120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nel neurone tramite </a:t>
              </a:r>
              <a:r>
                <a:rPr lang="it-IT" sz="1200" dirty="0" smtClean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connessioni sulle quali sono presenti </a:t>
              </a:r>
              <a:r>
                <a:rPr lang="it-IT" sz="1200" b="1" dirty="0" smtClean="0">
                  <a:solidFill>
                    <a:schemeClr val="accent2">
                      <a:lumMod val="75000"/>
                    </a:schemeClr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pesi </a:t>
              </a:r>
              <a:r>
                <a:rPr lang="it-IT" sz="1200" b="1" dirty="0">
                  <a:solidFill>
                    <a:schemeClr val="accent2">
                      <a:lumMod val="75000"/>
                    </a:schemeClr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sinaptici </a:t>
              </a:r>
              <a14:m>
                <m:oMath xmlns:m="http://schemas.openxmlformats.org/officeDocument/2006/math">
                  <m:sSub>
                    <m:sSubPr>
                      <m:ctrlPr>
                        <a:rPr lang="it-IT" sz="120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</m:ctrlPr>
                    </m:sSubPr>
                    <m:e>
                      <m:r>
                        <a:rPr lang="it-IT" sz="1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𝑤</m:t>
                      </m:r>
                    </m:e>
                    <m:sub>
                      <m:r>
                        <a:rPr lang="it-IT" sz="1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</m:t>
                      </m:r>
                    </m:sub>
                  </m:sSub>
                </m:oMath>
              </a14:m>
              <a:r>
                <a:rPr lang="it-IT" sz="1200" dirty="0" smtClean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, </a:t>
              </a:r>
              <a:r>
                <a:rPr lang="it-IT" sz="120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numeri reali che denotano l’</a:t>
              </a:r>
              <a:r>
                <a:rPr lang="it-IT" sz="1200" dirty="0" err="1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eﬃcacia</a:t>
              </a:r>
              <a:r>
                <a:rPr lang="it-IT" sz="120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</a:t>
              </a:r>
              <a:r>
                <a:rPr lang="it-IT" sz="1200" dirty="0" smtClean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sinaptica. </a:t>
              </a:r>
              <a:endParaRPr lang="it-IT" sz="12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dgm:t>
        </dgm:pt>
      </mc:Choice>
      <mc:Fallback xmlns="">
        <dgm:pt modelId="{42396C2E-478F-406F-AD96-A9A11B2729D2}">
          <dgm:prSet phldrT="[Testo]" custT="1"/>
          <dgm:spPr>
            <a:noFill/>
            <a:ln>
              <a:solidFill>
                <a:schemeClr val="bg2">
                  <a:lumMod val="75000"/>
                  <a:alpha val="90000"/>
                </a:schemeClr>
              </a:solidFill>
            </a:ln>
          </dgm:spPr>
          <dgm:t>
            <a:bodyPr/>
            <a:lstStyle/>
            <a:p>
              <a:r>
                <a:rPr lang="it-IT" sz="1200" dirty="0" smtClean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Gli input entrano </a:t>
              </a:r>
              <a:r>
                <a:rPr lang="it-IT" sz="120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nel neurone tramite </a:t>
              </a:r>
              <a:r>
                <a:rPr lang="it-IT" sz="1200" dirty="0" smtClean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connessioni sulle quali sono presenti </a:t>
              </a:r>
              <a:r>
                <a:rPr lang="it-IT" sz="1200" b="1" dirty="0" smtClean="0">
                  <a:solidFill>
                    <a:schemeClr val="accent2">
                      <a:lumMod val="75000"/>
                    </a:schemeClr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pesi </a:t>
              </a:r>
              <a:r>
                <a:rPr lang="it-IT" sz="1200" b="1" dirty="0">
                  <a:solidFill>
                    <a:schemeClr val="accent2">
                      <a:lumMod val="75000"/>
                    </a:schemeClr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sinaptici </a:t>
              </a:r>
              <a:r>
                <a:rPr lang="it-IT" sz="1200" b="0" i="0" smtClean="0">
                  <a:latin typeface="Cambria Math" panose="02040503050406030204" pitchFamily="18" charset="0"/>
                  <a:cs typeface="Times New Roman" panose="02020603050405020304" pitchFamily="18" charset="0"/>
                </a:rPr>
                <a:t>𝑤_𝑖</a:t>
              </a:r>
              <a:r>
                <a:rPr lang="it-IT" sz="1200" dirty="0" smtClean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, </a:t>
              </a:r>
              <a:r>
                <a:rPr lang="it-IT" sz="120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numeri reali che denotano l’</a:t>
              </a:r>
              <a:r>
                <a:rPr lang="it-IT" sz="1200" dirty="0" err="1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eﬃcacia</a:t>
              </a:r>
              <a:r>
                <a:rPr lang="it-IT" sz="120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</a:t>
              </a:r>
              <a:r>
                <a:rPr lang="it-IT" sz="1200" dirty="0" smtClean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sinaptica. </a:t>
              </a:r>
              <a:endParaRPr lang="it-IT" sz="12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dgm:t>
        </dgm:pt>
      </mc:Fallback>
    </mc:AlternateContent>
    <dgm:pt modelId="{8BEE6A65-0C82-4FB0-9FD7-07703448AE92}" type="parTrans" cxnId="{803D1F97-8A49-4E65-81C0-09B87E1738B6}">
      <dgm:prSet/>
      <dgm:spPr>
        <a:ln>
          <a:solidFill>
            <a:schemeClr val="tx1">
              <a:lumMod val="65000"/>
              <a:lumOff val="35000"/>
            </a:schemeClr>
          </a:solidFill>
        </a:ln>
      </dgm:spPr>
      <dgm:t>
        <a:bodyPr/>
        <a:lstStyle/>
        <a:p>
          <a:endParaRPr lang="it-IT"/>
        </a:p>
      </dgm:t>
    </dgm:pt>
    <dgm:pt modelId="{13FF042E-93A1-47C1-9F7A-A5FAF5E6F312}" type="sibTrans" cxnId="{803D1F97-8A49-4E65-81C0-09B87E1738B6}">
      <dgm:prSet/>
      <dgm:spPr/>
      <dgm:t>
        <a:bodyPr/>
        <a:lstStyle/>
        <a:p>
          <a:endParaRPr lang="it-IT"/>
        </a:p>
      </dgm:t>
    </dgm:pt>
    <dgm:pt modelId="{6584ED59-0EE6-434E-9E16-71E9B383441B}">
      <dgm:prSet phldrT="[Testo]" custT="1"/>
      <dgm:sp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r>
            <a:rPr lang="it-IT" sz="1400" b="1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Sommatore</a:t>
          </a:r>
          <a:endParaRPr lang="it-IT" sz="1400" b="1" dirty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0A6882D1-8BF4-4837-9BA8-39323E764812}" type="parTrans" cxnId="{6EB07102-7CAB-49DA-AFE4-ACEBEA1CF487}">
      <dgm:prSet/>
      <dgm:spPr/>
      <dgm:t>
        <a:bodyPr/>
        <a:lstStyle/>
        <a:p>
          <a:endParaRPr lang="it-IT"/>
        </a:p>
      </dgm:t>
    </dgm:pt>
    <dgm:pt modelId="{8CA820C1-1F00-430B-B243-0D1E1323AA4B}" type="sibTrans" cxnId="{6EB07102-7CAB-49DA-AFE4-ACEBEA1CF487}">
      <dgm:prSet/>
      <dgm:spPr/>
      <dgm:t>
        <a:bodyPr/>
        <a:lstStyle/>
        <a:p>
          <a:endParaRPr lang="it-IT"/>
        </a:p>
      </dgm:t>
    </dgm:pt>
    <dgm:pt modelId="{4F633A91-525A-4CF0-AC59-2F64A527C4D9}">
      <dgm:prSet phldrT="[Testo]" custT="1"/>
      <dgm:spPr>
        <a:noFill/>
        <a:ln>
          <a:solidFill>
            <a:schemeClr val="bg2">
              <a:lumMod val="75000"/>
              <a:alpha val="90000"/>
            </a:schemeClr>
          </a:solidFill>
        </a:ln>
      </dgm:spPr>
      <dgm:t>
        <a:bodyPr/>
        <a:lstStyle/>
        <a:p>
          <a:r>
            <a:rPr lang="it-IT" sz="12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I segnali in entrata sono convogliati nel soma all’interno del quale vengono sommati producendo una combinazione lineare indicata con la parola </a:t>
          </a:r>
          <a:r>
            <a:rPr lang="it-IT" sz="1200" b="1" dirty="0" smtClean="0">
              <a:solidFill>
                <a:schemeClr val="accent2">
                  <a:lumMod val="75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net</a:t>
          </a:r>
          <a:r>
            <a:rPr lang="it-IT" sz="1200" b="1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.</a:t>
          </a:r>
          <a:endParaRPr lang="it-IT" sz="1200" b="1" dirty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41FD7188-B69F-4CB2-912E-A8F1567BA06B}" type="parTrans" cxnId="{4FF58EC1-E97A-49AC-ACF2-8D857E5218F7}">
      <dgm:prSet/>
      <dgm:spPr>
        <a:ln>
          <a:solidFill>
            <a:schemeClr val="tx1">
              <a:lumMod val="65000"/>
              <a:lumOff val="35000"/>
            </a:schemeClr>
          </a:solidFill>
        </a:ln>
      </dgm:spPr>
      <dgm:t>
        <a:bodyPr/>
        <a:lstStyle/>
        <a:p>
          <a:endParaRPr lang="it-IT"/>
        </a:p>
      </dgm:t>
    </dgm:pt>
    <dgm:pt modelId="{F447BF94-D19F-4006-8CCA-D3E0109F431B}" type="sibTrans" cxnId="{4FF58EC1-E97A-49AC-ACF2-8D857E5218F7}">
      <dgm:prSet/>
      <dgm:spPr/>
      <dgm:t>
        <a:bodyPr/>
        <a:lstStyle/>
        <a:p>
          <a:endParaRPr lang="it-IT"/>
        </a:p>
      </dgm:t>
    </dgm:pt>
    <dgm:pt modelId="{3FAF6740-9511-4ED0-AAE8-061C4BBAC80D}">
      <dgm:prSet phldrT="[Testo]" custT="1"/>
      <dgm:sp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r>
            <a:rPr lang="it-IT" sz="1400" b="1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Funzione di attivazione</a:t>
          </a:r>
          <a:endParaRPr lang="it-IT" sz="1400" b="1" dirty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9F9F767D-597F-48D2-97B9-EE58A75D5B18}" type="parTrans" cxnId="{106BFB19-7C3B-4AC8-84D7-43F26D7C11DA}">
      <dgm:prSet/>
      <dgm:spPr/>
      <dgm:t>
        <a:bodyPr/>
        <a:lstStyle/>
        <a:p>
          <a:endParaRPr lang="it-IT"/>
        </a:p>
      </dgm:t>
    </dgm:pt>
    <dgm:pt modelId="{33F286D7-0393-4BCF-8CE9-A2FB03B2F56F}" type="sibTrans" cxnId="{106BFB19-7C3B-4AC8-84D7-43F26D7C11DA}">
      <dgm:prSet/>
      <dgm:spPr/>
      <dgm:t>
        <a:bodyPr/>
        <a:lstStyle/>
        <a:p>
          <a:endParaRPr lang="it-IT"/>
        </a:p>
      </dgm:t>
    </dgm:pt>
    <dgm:pt modelId="{6B25C9B6-5F65-4F5C-9538-F69032F33A22}">
      <dgm:prSet phldrT="[Testo]" custT="1"/>
      <dgm:spPr>
        <a:noFill/>
        <a:ln>
          <a:solidFill>
            <a:schemeClr val="bg2">
              <a:lumMod val="75000"/>
              <a:alpha val="90000"/>
            </a:schemeClr>
          </a:solidFill>
        </a:ln>
      </dgm:spPr>
      <dgm:t>
        <a:bodyPr/>
        <a:lstStyle/>
        <a:p>
          <a:pPr algn="ctr"/>
          <a:r>
            <a:rPr lang="it-IT" sz="12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Il segnale con cui il neurone trasmette la sua attività all’esterno è calcolato applicando una funzione di attivazione </a:t>
          </a:r>
          <a:r>
            <a:rPr lang="el-GR" sz="1200" b="1" dirty="0" smtClean="0">
              <a:solidFill>
                <a:schemeClr val="accent2">
                  <a:lumMod val="75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φ</a:t>
          </a:r>
          <a:r>
            <a:rPr lang="it-IT" sz="12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 che limita l’ampiezza dell’output.</a:t>
          </a:r>
          <a:endParaRPr lang="it-IT" sz="1200" dirty="0"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61352348-2729-4FE0-8564-38D1BFF56AC9}" type="parTrans" cxnId="{D3C4F54F-0DEC-4581-BEB4-5522B01F9C83}">
      <dgm:prSet/>
      <dgm:spPr>
        <a:ln>
          <a:solidFill>
            <a:schemeClr val="tx1">
              <a:lumMod val="65000"/>
              <a:lumOff val="35000"/>
            </a:schemeClr>
          </a:solidFill>
        </a:ln>
      </dgm:spPr>
      <dgm:t>
        <a:bodyPr/>
        <a:lstStyle/>
        <a:p>
          <a:endParaRPr lang="it-IT"/>
        </a:p>
      </dgm:t>
    </dgm:pt>
    <dgm:pt modelId="{6F0086A4-1EBD-4C5B-8F2E-052997B7387E}" type="sibTrans" cxnId="{D3C4F54F-0DEC-4581-BEB4-5522B01F9C83}">
      <dgm:prSet/>
      <dgm:spPr/>
      <dgm:t>
        <a:bodyPr/>
        <a:lstStyle/>
        <a:p>
          <a:endParaRPr lang="it-IT"/>
        </a:p>
      </dgm:t>
    </dgm:pt>
    <dgm:pt modelId="{A97D6EFC-D512-47A1-BAF4-104BAA189B70}">
      <dgm:prSet phldrT="[Testo]" custT="1"/>
      <dgm:sp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r>
            <a:rPr lang="it-IT" sz="1400" b="1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Valore di soglia</a:t>
          </a:r>
          <a:endParaRPr lang="it-IT" sz="1400" b="1" dirty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38C382E4-C00A-4AA7-9CDE-83DF2A5FCC77}" type="parTrans" cxnId="{32438B25-172D-49A1-B491-3816728C4207}">
      <dgm:prSet/>
      <dgm:spPr/>
      <dgm:t>
        <a:bodyPr/>
        <a:lstStyle/>
        <a:p>
          <a:endParaRPr lang="it-IT"/>
        </a:p>
      </dgm:t>
    </dgm:pt>
    <dgm:pt modelId="{11DCA250-FA65-45C9-9879-FCD88F3B4110}" type="sibTrans" cxnId="{32438B25-172D-49A1-B491-3816728C4207}">
      <dgm:prSet/>
      <dgm:spPr/>
      <dgm:t>
        <a:bodyPr/>
        <a:lstStyle/>
        <a:p>
          <a:endParaRPr lang="it-IT"/>
        </a:p>
      </dgm:t>
    </dgm:pt>
    <dgm:pt modelId="{C9C1B18E-DE21-4EB5-8D69-56C16B744500}">
      <dgm:prSet phldrT="[Testo]" custT="1"/>
      <dgm:spPr>
        <a:noFill/>
        <a:ln>
          <a:solidFill>
            <a:schemeClr val="bg2">
              <a:lumMod val="75000"/>
              <a:alpha val="90000"/>
            </a:schemeClr>
          </a:solidFill>
        </a:ln>
      </dgm:spPr>
      <dgm:t>
        <a:bodyPr/>
        <a:lstStyle/>
        <a:p>
          <a:pPr algn="ctr"/>
          <a:r>
            <a:rPr lang="it-IT" sz="12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Ha l’</a:t>
          </a:r>
          <a:r>
            <a:rPr lang="it-IT" sz="1200" dirty="0" err="1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eﬀetto</a:t>
          </a:r>
          <a:r>
            <a:rPr lang="it-IT" sz="12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, a seconda della sua positività o negatività, di </a:t>
          </a:r>
          <a:r>
            <a:rPr lang="it-IT" sz="1200" b="1" dirty="0" smtClean="0">
              <a:solidFill>
                <a:schemeClr val="accent2">
                  <a:lumMod val="75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aumentare</a:t>
          </a:r>
          <a:r>
            <a:rPr lang="it-IT" sz="12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 o </a:t>
          </a:r>
          <a:r>
            <a:rPr lang="it-IT" sz="1200" b="1" dirty="0" smtClean="0">
              <a:solidFill>
                <a:schemeClr val="accent2">
                  <a:lumMod val="75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diminuire </a:t>
          </a:r>
          <a:r>
            <a:rPr lang="it-IT" sz="12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il valore in ingresso alla funzione di attivazione. </a:t>
          </a:r>
          <a:endParaRPr lang="it-IT" sz="1200" dirty="0"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88B8F2E5-D60F-4461-9C9D-FC6A1C0988D3}" type="parTrans" cxnId="{0EF740F2-F15F-4455-BF4D-71701579E861}">
      <dgm:prSet/>
      <dgm:spPr>
        <a:ln>
          <a:solidFill>
            <a:schemeClr val="tx1">
              <a:lumMod val="65000"/>
              <a:lumOff val="35000"/>
            </a:schemeClr>
          </a:solidFill>
        </a:ln>
      </dgm:spPr>
      <dgm:t>
        <a:bodyPr/>
        <a:lstStyle/>
        <a:p>
          <a:endParaRPr lang="it-IT"/>
        </a:p>
      </dgm:t>
    </dgm:pt>
    <dgm:pt modelId="{E38393DA-475A-40BD-80BA-2C477ED85853}" type="sibTrans" cxnId="{0EF740F2-F15F-4455-BF4D-71701579E861}">
      <dgm:prSet/>
      <dgm:spPr/>
      <dgm:t>
        <a:bodyPr/>
        <a:lstStyle/>
        <a:p>
          <a:endParaRPr lang="it-IT"/>
        </a:p>
      </dgm:t>
    </dgm:pt>
    <dgm:pt modelId="{3E04CCAF-20F6-4482-BE99-4371704BA49E}">
      <dgm:prSet phldrT="[Testo]" custT="1"/>
      <dgm:sp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r>
            <a:rPr lang="it-IT" sz="1400" b="1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Connessioni</a:t>
          </a:r>
          <a:endParaRPr lang="it-IT" sz="1400" b="1" dirty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FF5D437E-1EFB-47D5-B28E-485E0B1642AD}" type="sibTrans" cxnId="{0D99BE36-14C1-49B4-A91E-008A0DE28CC4}">
      <dgm:prSet/>
      <dgm:spPr/>
      <dgm:t>
        <a:bodyPr/>
        <a:lstStyle/>
        <a:p>
          <a:endParaRPr lang="it-IT"/>
        </a:p>
      </dgm:t>
    </dgm:pt>
    <dgm:pt modelId="{D2FA9952-8D65-4027-9DE7-2D3D322255FB}" type="parTrans" cxnId="{0D99BE36-14C1-49B4-A91E-008A0DE28CC4}">
      <dgm:prSet/>
      <dgm:spPr/>
      <dgm:t>
        <a:bodyPr/>
        <a:lstStyle/>
        <a:p>
          <a:endParaRPr lang="it-IT"/>
        </a:p>
      </dgm:t>
    </dgm:pt>
    <dgm:pt modelId="{953C4874-A688-46E7-A93D-D5C2739E93F0}" type="pres">
      <dgm:prSet presAssocID="{AD0BC68D-95EC-4FA4-82E3-BEB4978FDE6B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it-IT"/>
        </a:p>
      </dgm:t>
    </dgm:pt>
    <dgm:pt modelId="{462044E6-F319-4342-A3B8-2454B71BAC5C}" type="pres">
      <dgm:prSet presAssocID="{3E04CCAF-20F6-4482-BE99-4371704BA49E}" presName="root" presStyleCnt="0"/>
      <dgm:spPr/>
    </dgm:pt>
    <dgm:pt modelId="{5F390433-D75E-4289-B882-F09DF23C5063}" type="pres">
      <dgm:prSet presAssocID="{3E04CCAF-20F6-4482-BE99-4371704BA49E}" presName="rootComposite" presStyleCnt="0"/>
      <dgm:spPr/>
    </dgm:pt>
    <dgm:pt modelId="{FE6599F8-B21F-4289-90CE-31D92C0EC843}" type="pres">
      <dgm:prSet presAssocID="{3E04CCAF-20F6-4482-BE99-4371704BA49E}" presName="rootText" presStyleLbl="node1" presStyleIdx="0" presStyleCnt="4" custScaleY="37456" custLinFactNeighborX="7878" custLinFactNeighborY="-99379"/>
      <dgm:spPr/>
      <dgm:t>
        <a:bodyPr/>
        <a:lstStyle/>
        <a:p>
          <a:endParaRPr lang="it-IT"/>
        </a:p>
      </dgm:t>
    </dgm:pt>
    <dgm:pt modelId="{9F07644C-6EFA-4C49-B7F4-7864AC4A547E}" type="pres">
      <dgm:prSet presAssocID="{3E04CCAF-20F6-4482-BE99-4371704BA49E}" presName="rootConnector" presStyleLbl="node1" presStyleIdx="0" presStyleCnt="4"/>
      <dgm:spPr/>
      <dgm:t>
        <a:bodyPr/>
        <a:lstStyle/>
        <a:p>
          <a:endParaRPr lang="it-IT"/>
        </a:p>
      </dgm:t>
    </dgm:pt>
    <dgm:pt modelId="{3D9F8E2C-565C-47D1-A26A-2FE55DE33726}" type="pres">
      <dgm:prSet presAssocID="{3E04CCAF-20F6-4482-BE99-4371704BA49E}" presName="childShape" presStyleCnt="0"/>
      <dgm:spPr/>
    </dgm:pt>
    <dgm:pt modelId="{74D76ABF-ED80-4AA1-AE08-699F573A38DB}" type="pres">
      <dgm:prSet presAssocID="{8BEE6A65-0C82-4FB0-9FD7-07703448AE92}" presName="Name13" presStyleLbl="parChTrans1D2" presStyleIdx="0" presStyleCnt="4"/>
      <dgm:spPr/>
      <dgm:t>
        <a:bodyPr/>
        <a:lstStyle/>
        <a:p>
          <a:endParaRPr lang="it-IT"/>
        </a:p>
      </dgm:t>
    </dgm:pt>
    <dgm:pt modelId="{18BE34AB-D257-481B-A9EB-7DBD8BB694FC}" type="pres">
      <dgm:prSet presAssocID="{42396C2E-478F-406F-AD96-A9A11B2729D2}" presName="childText" presStyleLbl="bgAcc1" presStyleIdx="0" presStyleCnt="4" custScaleX="123007" custLinFactNeighborX="9807" custLinFactNeighborY="-99379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7151DE84-BCD1-427A-B589-9444E8AA57EA}" type="pres">
      <dgm:prSet presAssocID="{6584ED59-0EE6-434E-9E16-71E9B383441B}" presName="root" presStyleCnt="0"/>
      <dgm:spPr/>
    </dgm:pt>
    <dgm:pt modelId="{163AE38D-FFD8-4475-B952-209FF6AA7368}" type="pres">
      <dgm:prSet presAssocID="{6584ED59-0EE6-434E-9E16-71E9B383441B}" presName="rootComposite" presStyleCnt="0"/>
      <dgm:spPr/>
    </dgm:pt>
    <dgm:pt modelId="{2C9B15FF-6DE4-4D8D-94A5-3B374942A862}" type="pres">
      <dgm:prSet presAssocID="{6584ED59-0EE6-434E-9E16-71E9B383441B}" presName="rootText" presStyleLbl="node1" presStyleIdx="1" presStyleCnt="4" custScaleY="37456" custLinFactY="-135" custLinFactNeighborX="-128" custLinFactNeighborY="-100000"/>
      <dgm:spPr/>
      <dgm:t>
        <a:bodyPr/>
        <a:lstStyle/>
        <a:p>
          <a:endParaRPr lang="it-IT"/>
        </a:p>
      </dgm:t>
    </dgm:pt>
    <dgm:pt modelId="{43715236-315B-4E28-8BE2-4BC2A1655531}" type="pres">
      <dgm:prSet presAssocID="{6584ED59-0EE6-434E-9E16-71E9B383441B}" presName="rootConnector" presStyleLbl="node1" presStyleIdx="1" presStyleCnt="4"/>
      <dgm:spPr/>
      <dgm:t>
        <a:bodyPr/>
        <a:lstStyle/>
        <a:p>
          <a:endParaRPr lang="it-IT"/>
        </a:p>
      </dgm:t>
    </dgm:pt>
    <dgm:pt modelId="{43A06AE7-4FC4-4822-9961-86301D4FB568}" type="pres">
      <dgm:prSet presAssocID="{6584ED59-0EE6-434E-9E16-71E9B383441B}" presName="childShape" presStyleCnt="0"/>
      <dgm:spPr/>
    </dgm:pt>
    <dgm:pt modelId="{08F47BDD-1C45-451A-94D2-806F91C2CECA}" type="pres">
      <dgm:prSet presAssocID="{41FD7188-B69F-4CB2-912E-A8F1567BA06B}" presName="Name13" presStyleLbl="parChTrans1D2" presStyleIdx="1" presStyleCnt="4"/>
      <dgm:spPr/>
      <dgm:t>
        <a:bodyPr/>
        <a:lstStyle/>
        <a:p>
          <a:endParaRPr lang="it-IT"/>
        </a:p>
      </dgm:t>
    </dgm:pt>
    <dgm:pt modelId="{D7A4178B-09A5-4E4E-ADD3-998AE2DF3043}" type="pres">
      <dgm:prSet presAssocID="{4F633A91-525A-4CF0-AC59-2F64A527C4D9}" presName="childText" presStyleLbl="bgAcc1" presStyleIdx="1" presStyleCnt="4" custScaleX="123007" custLinFactY="-135" custLinFactNeighborX="-168" custLinFactNeighborY="-100000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C5373DE8-1F91-45F8-B0E5-2054735A4D90}" type="pres">
      <dgm:prSet presAssocID="{3FAF6740-9511-4ED0-AAE8-061C4BBAC80D}" presName="root" presStyleCnt="0"/>
      <dgm:spPr/>
    </dgm:pt>
    <dgm:pt modelId="{0F20BFDE-BD18-41D4-A6D3-B75153B5EBF2}" type="pres">
      <dgm:prSet presAssocID="{3FAF6740-9511-4ED0-AAE8-061C4BBAC80D}" presName="rootComposite" presStyleCnt="0"/>
      <dgm:spPr/>
    </dgm:pt>
    <dgm:pt modelId="{7B7E10C6-29E7-412A-861D-236C384D823C}" type="pres">
      <dgm:prSet presAssocID="{3FAF6740-9511-4ED0-AAE8-061C4BBAC80D}" presName="rootText" presStyleLbl="node1" presStyleIdx="2" presStyleCnt="4" custScaleY="37456" custLinFactY="-135" custLinFactNeighborX="-7816" custLinFactNeighborY="-100000"/>
      <dgm:spPr/>
      <dgm:t>
        <a:bodyPr/>
        <a:lstStyle/>
        <a:p>
          <a:endParaRPr lang="it-IT"/>
        </a:p>
      </dgm:t>
    </dgm:pt>
    <dgm:pt modelId="{2D4D4CCB-879F-4AA7-B6F7-B4459A4E4BD0}" type="pres">
      <dgm:prSet presAssocID="{3FAF6740-9511-4ED0-AAE8-061C4BBAC80D}" presName="rootConnector" presStyleLbl="node1" presStyleIdx="2" presStyleCnt="4"/>
      <dgm:spPr/>
      <dgm:t>
        <a:bodyPr/>
        <a:lstStyle/>
        <a:p>
          <a:endParaRPr lang="it-IT"/>
        </a:p>
      </dgm:t>
    </dgm:pt>
    <dgm:pt modelId="{06519B18-D3F1-46C8-AF7B-0CE4B7B86871}" type="pres">
      <dgm:prSet presAssocID="{3FAF6740-9511-4ED0-AAE8-061C4BBAC80D}" presName="childShape" presStyleCnt="0"/>
      <dgm:spPr/>
    </dgm:pt>
    <dgm:pt modelId="{4778C09C-1EF8-451D-B2A7-F1482166E89B}" type="pres">
      <dgm:prSet presAssocID="{61352348-2729-4FE0-8564-38D1BFF56AC9}" presName="Name13" presStyleLbl="parChTrans1D2" presStyleIdx="2" presStyleCnt="4"/>
      <dgm:spPr/>
      <dgm:t>
        <a:bodyPr/>
        <a:lstStyle/>
        <a:p>
          <a:endParaRPr lang="it-IT"/>
        </a:p>
      </dgm:t>
    </dgm:pt>
    <dgm:pt modelId="{301CFDF2-A7B3-4B66-A424-7F7F068642DD}" type="pres">
      <dgm:prSet presAssocID="{6B25C9B6-5F65-4F5C-9538-F69032F33A22}" presName="childText" presStyleLbl="bgAcc1" presStyleIdx="2" presStyleCnt="4" custScaleX="123007" custLinFactY="-135" custLinFactNeighborX="-9785" custLinFactNeighborY="-100000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329591AB-6447-47F0-876E-5344327020E3}" type="pres">
      <dgm:prSet presAssocID="{A97D6EFC-D512-47A1-BAF4-104BAA189B70}" presName="root" presStyleCnt="0"/>
      <dgm:spPr/>
    </dgm:pt>
    <dgm:pt modelId="{7D3EB6A4-126E-492A-A1D8-8B8498AA658A}" type="pres">
      <dgm:prSet presAssocID="{A97D6EFC-D512-47A1-BAF4-104BAA189B70}" presName="rootComposite" presStyleCnt="0"/>
      <dgm:spPr/>
    </dgm:pt>
    <dgm:pt modelId="{F95A3BFB-0DDE-4AFE-AF6F-42759F392C1E}" type="pres">
      <dgm:prSet presAssocID="{A97D6EFC-D512-47A1-BAF4-104BAA189B70}" presName="rootText" presStyleLbl="node1" presStyleIdx="3" presStyleCnt="4" custScaleY="37456" custLinFactY="-135" custLinFactNeighborX="-15257" custLinFactNeighborY="-100000"/>
      <dgm:spPr/>
      <dgm:t>
        <a:bodyPr/>
        <a:lstStyle/>
        <a:p>
          <a:endParaRPr lang="it-IT"/>
        </a:p>
      </dgm:t>
    </dgm:pt>
    <dgm:pt modelId="{2CEC4CFD-8133-4D44-BE1E-177B3C9444E6}" type="pres">
      <dgm:prSet presAssocID="{A97D6EFC-D512-47A1-BAF4-104BAA189B70}" presName="rootConnector" presStyleLbl="node1" presStyleIdx="3" presStyleCnt="4"/>
      <dgm:spPr/>
      <dgm:t>
        <a:bodyPr/>
        <a:lstStyle/>
        <a:p>
          <a:endParaRPr lang="it-IT"/>
        </a:p>
      </dgm:t>
    </dgm:pt>
    <dgm:pt modelId="{F5BB9480-7CFC-47BC-B028-155E29CC6470}" type="pres">
      <dgm:prSet presAssocID="{A97D6EFC-D512-47A1-BAF4-104BAA189B70}" presName="childShape" presStyleCnt="0"/>
      <dgm:spPr/>
    </dgm:pt>
    <dgm:pt modelId="{8D32D399-7687-4648-9CD4-D0BC2CED6DD2}" type="pres">
      <dgm:prSet presAssocID="{88B8F2E5-D60F-4461-9C9D-FC6A1C0988D3}" presName="Name13" presStyleLbl="parChTrans1D2" presStyleIdx="3" presStyleCnt="4"/>
      <dgm:spPr/>
      <dgm:t>
        <a:bodyPr/>
        <a:lstStyle/>
        <a:p>
          <a:endParaRPr lang="it-IT"/>
        </a:p>
      </dgm:t>
    </dgm:pt>
    <dgm:pt modelId="{A71A3BF4-21AD-4A1C-BFD7-415674F1B038}" type="pres">
      <dgm:prSet presAssocID="{C9C1B18E-DE21-4EB5-8D69-56C16B744500}" presName="childText" presStyleLbl="bgAcc1" presStyleIdx="3" presStyleCnt="4" custScaleX="123007" custLinFactY="-135" custLinFactNeighborX="-19063" custLinFactNeighborY="-100000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5F2C0844-4102-4796-B1DA-810B5AB93E9A}" type="presOf" srcId="{8BEE6A65-0C82-4FB0-9FD7-07703448AE92}" destId="{74D76ABF-ED80-4AA1-AE08-699F573A38DB}" srcOrd="0" destOrd="0" presId="urn:microsoft.com/office/officeart/2005/8/layout/hierarchy3"/>
    <dgm:cxn modelId="{2336D160-C648-49EC-9180-D11174B3BAF1}" type="presOf" srcId="{61352348-2729-4FE0-8564-38D1BFF56AC9}" destId="{4778C09C-1EF8-451D-B2A7-F1482166E89B}" srcOrd="0" destOrd="0" presId="urn:microsoft.com/office/officeart/2005/8/layout/hierarchy3"/>
    <dgm:cxn modelId="{A7FA72E6-475E-4705-8B03-F04BC7CB9B1F}" type="presOf" srcId="{3FAF6740-9511-4ED0-AAE8-061C4BBAC80D}" destId="{7B7E10C6-29E7-412A-861D-236C384D823C}" srcOrd="0" destOrd="0" presId="urn:microsoft.com/office/officeart/2005/8/layout/hierarchy3"/>
    <dgm:cxn modelId="{4FF58EC1-E97A-49AC-ACF2-8D857E5218F7}" srcId="{6584ED59-0EE6-434E-9E16-71E9B383441B}" destId="{4F633A91-525A-4CF0-AC59-2F64A527C4D9}" srcOrd="0" destOrd="0" parTransId="{41FD7188-B69F-4CB2-912E-A8F1567BA06B}" sibTransId="{F447BF94-D19F-4006-8CCA-D3E0109F431B}"/>
    <dgm:cxn modelId="{D3C4F54F-0DEC-4581-BEB4-5522B01F9C83}" srcId="{3FAF6740-9511-4ED0-AAE8-061C4BBAC80D}" destId="{6B25C9B6-5F65-4F5C-9538-F69032F33A22}" srcOrd="0" destOrd="0" parTransId="{61352348-2729-4FE0-8564-38D1BFF56AC9}" sibTransId="{6F0086A4-1EBD-4C5B-8F2E-052997B7387E}"/>
    <dgm:cxn modelId="{A23E8307-4CBA-4A4C-BF4C-B1AE59C699F9}" type="presOf" srcId="{4F633A91-525A-4CF0-AC59-2F64A527C4D9}" destId="{D7A4178B-09A5-4E4E-ADD3-998AE2DF3043}" srcOrd="0" destOrd="0" presId="urn:microsoft.com/office/officeart/2005/8/layout/hierarchy3"/>
    <dgm:cxn modelId="{32438B25-172D-49A1-B491-3816728C4207}" srcId="{AD0BC68D-95EC-4FA4-82E3-BEB4978FDE6B}" destId="{A97D6EFC-D512-47A1-BAF4-104BAA189B70}" srcOrd="3" destOrd="0" parTransId="{38C382E4-C00A-4AA7-9CDE-83DF2A5FCC77}" sibTransId="{11DCA250-FA65-45C9-9879-FCD88F3B4110}"/>
    <dgm:cxn modelId="{0D99BE36-14C1-49B4-A91E-008A0DE28CC4}" srcId="{AD0BC68D-95EC-4FA4-82E3-BEB4978FDE6B}" destId="{3E04CCAF-20F6-4482-BE99-4371704BA49E}" srcOrd="0" destOrd="0" parTransId="{D2FA9952-8D65-4027-9DE7-2D3D322255FB}" sibTransId="{FF5D437E-1EFB-47D5-B28E-485E0B1642AD}"/>
    <dgm:cxn modelId="{7663CB55-1CDF-4144-B818-24FFF2B5E109}" type="presOf" srcId="{3FAF6740-9511-4ED0-AAE8-061C4BBAC80D}" destId="{2D4D4CCB-879F-4AA7-B6F7-B4459A4E4BD0}" srcOrd="1" destOrd="0" presId="urn:microsoft.com/office/officeart/2005/8/layout/hierarchy3"/>
    <dgm:cxn modelId="{4059E9A0-484A-414E-B848-2EF87924025C}" type="presOf" srcId="{42396C2E-478F-406F-AD96-A9A11B2729D2}" destId="{18BE34AB-D257-481B-A9EB-7DBD8BB694FC}" srcOrd="0" destOrd="0" presId="urn:microsoft.com/office/officeart/2005/8/layout/hierarchy3"/>
    <dgm:cxn modelId="{803D1F97-8A49-4E65-81C0-09B87E1738B6}" srcId="{3E04CCAF-20F6-4482-BE99-4371704BA49E}" destId="{42396C2E-478F-406F-AD96-A9A11B2729D2}" srcOrd="0" destOrd="0" parTransId="{8BEE6A65-0C82-4FB0-9FD7-07703448AE92}" sibTransId="{13FF042E-93A1-47C1-9F7A-A5FAF5E6F312}"/>
    <dgm:cxn modelId="{91CD74CF-1A89-41B9-BD2C-C22F9ED8E922}" type="presOf" srcId="{C9C1B18E-DE21-4EB5-8D69-56C16B744500}" destId="{A71A3BF4-21AD-4A1C-BFD7-415674F1B038}" srcOrd="0" destOrd="0" presId="urn:microsoft.com/office/officeart/2005/8/layout/hierarchy3"/>
    <dgm:cxn modelId="{CB7B6918-365B-4D3E-9B0C-E6588CCB5E4F}" type="presOf" srcId="{6B25C9B6-5F65-4F5C-9538-F69032F33A22}" destId="{301CFDF2-A7B3-4B66-A424-7F7F068642DD}" srcOrd="0" destOrd="0" presId="urn:microsoft.com/office/officeart/2005/8/layout/hierarchy3"/>
    <dgm:cxn modelId="{F76E4C76-45A6-4669-ACDD-A36879C7BF2F}" type="presOf" srcId="{3E04CCAF-20F6-4482-BE99-4371704BA49E}" destId="{FE6599F8-B21F-4289-90CE-31D92C0EC843}" srcOrd="0" destOrd="0" presId="urn:microsoft.com/office/officeart/2005/8/layout/hierarchy3"/>
    <dgm:cxn modelId="{9062A8E9-EAEC-4AB1-8A7E-429A3B03E7A8}" type="presOf" srcId="{3E04CCAF-20F6-4482-BE99-4371704BA49E}" destId="{9F07644C-6EFA-4C49-B7F4-7864AC4A547E}" srcOrd="1" destOrd="0" presId="urn:microsoft.com/office/officeart/2005/8/layout/hierarchy3"/>
    <dgm:cxn modelId="{355BDA3F-A55A-41BB-9910-A0A2F4AE5FE0}" type="presOf" srcId="{88B8F2E5-D60F-4461-9C9D-FC6A1C0988D3}" destId="{8D32D399-7687-4648-9CD4-D0BC2CED6DD2}" srcOrd="0" destOrd="0" presId="urn:microsoft.com/office/officeart/2005/8/layout/hierarchy3"/>
    <dgm:cxn modelId="{0EF740F2-F15F-4455-BF4D-71701579E861}" srcId="{A97D6EFC-D512-47A1-BAF4-104BAA189B70}" destId="{C9C1B18E-DE21-4EB5-8D69-56C16B744500}" srcOrd="0" destOrd="0" parTransId="{88B8F2E5-D60F-4461-9C9D-FC6A1C0988D3}" sibTransId="{E38393DA-475A-40BD-80BA-2C477ED85853}"/>
    <dgm:cxn modelId="{0E308E3C-9B08-4604-BBE6-F249E947FF1D}" type="presOf" srcId="{6584ED59-0EE6-434E-9E16-71E9B383441B}" destId="{2C9B15FF-6DE4-4D8D-94A5-3B374942A862}" srcOrd="0" destOrd="0" presId="urn:microsoft.com/office/officeart/2005/8/layout/hierarchy3"/>
    <dgm:cxn modelId="{86CC23E7-7BA1-45D7-940E-BDE0CBD61535}" type="presOf" srcId="{AD0BC68D-95EC-4FA4-82E3-BEB4978FDE6B}" destId="{953C4874-A688-46E7-A93D-D5C2739E93F0}" srcOrd="0" destOrd="0" presId="urn:microsoft.com/office/officeart/2005/8/layout/hierarchy3"/>
    <dgm:cxn modelId="{106BFB19-7C3B-4AC8-84D7-43F26D7C11DA}" srcId="{AD0BC68D-95EC-4FA4-82E3-BEB4978FDE6B}" destId="{3FAF6740-9511-4ED0-AAE8-061C4BBAC80D}" srcOrd="2" destOrd="0" parTransId="{9F9F767D-597F-48D2-97B9-EE58A75D5B18}" sibTransId="{33F286D7-0393-4BCF-8CE9-A2FB03B2F56F}"/>
    <dgm:cxn modelId="{3868AB70-D372-4724-9965-46DFBFF05A05}" type="presOf" srcId="{6584ED59-0EE6-434E-9E16-71E9B383441B}" destId="{43715236-315B-4E28-8BE2-4BC2A1655531}" srcOrd="1" destOrd="0" presId="urn:microsoft.com/office/officeart/2005/8/layout/hierarchy3"/>
    <dgm:cxn modelId="{54FF3402-3313-4FBC-A227-94CB81BE1C7D}" type="presOf" srcId="{A97D6EFC-D512-47A1-BAF4-104BAA189B70}" destId="{F95A3BFB-0DDE-4AFE-AF6F-42759F392C1E}" srcOrd="0" destOrd="0" presId="urn:microsoft.com/office/officeart/2005/8/layout/hierarchy3"/>
    <dgm:cxn modelId="{9F1BEB11-BC28-40C3-8145-B44081BE25B8}" type="presOf" srcId="{A97D6EFC-D512-47A1-BAF4-104BAA189B70}" destId="{2CEC4CFD-8133-4D44-BE1E-177B3C9444E6}" srcOrd="1" destOrd="0" presId="urn:microsoft.com/office/officeart/2005/8/layout/hierarchy3"/>
    <dgm:cxn modelId="{5C8C3717-C8F0-4AF3-9FF7-5FCC367CC007}" type="presOf" srcId="{41FD7188-B69F-4CB2-912E-A8F1567BA06B}" destId="{08F47BDD-1C45-451A-94D2-806F91C2CECA}" srcOrd="0" destOrd="0" presId="urn:microsoft.com/office/officeart/2005/8/layout/hierarchy3"/>
    <dgm:cxn modelId="{6EB07102-7CAB-49DA-AFE4-ACEBEA1CF487}" srcId="{AD0BC68D-95EC-4FA4-82E3-BEB4978FDE6B}" destId="{6584ED59-0EE6-434E-9E16-71E9B383441B}" srcOrd="1" destOrd="0" parTransId="{0A6882D1-8BF4-4837-9BA8-39323E764812}" sibTransId="{8CA820C1-1F00-430B-B243-0D1E1323AA4B}"/>
    <dgm:cxn modelId="{79B30194-6A88-4AB4-946F-7AF6124BDDFE}" type="presParOf" srcId="{953C4874-A688-46E7-A93D-D5C2739E93F0}" destId="{462044E6-F319-4342-A3B8-2454B71BAC5C}" srcOrd="0" destOrd="0" presId="urn:microsoft.com/office/officeart/2005/8/layout/hierarchy3"/>
    <dgm:cxn modelId="{EEB46507-5536-43E1-AC91-30C8D38DEA74}" type="presParOf" srcId="{462044E6-F319-4342-A3B8-2454B71BAC5C}" destId="{5F390433-D75E-4289-B882-F09DF23C5063}" srcOrd="0" destOrd="0" presId="urn:microsoft.com/office/officeart/2005/8/layout/hierarchy3"/>
    <dgm:cxn modelId="{75ADC259-BA31-419F-B913-66B0D119AE00}" type="presParOf" srcId="{5F390433-D75E-4289-B882-F09DF23C5063}" destId="{FE6599F8-B21F-4289-90CE-31D92C0EC843}" srcOrd="0" destOrd="0" presId="urn:microsoft.com/office/officeart/2005/8/layout/hierarchy3"/>
    <dgm:cxn modelId="{3522DF5E-74EA-46F9-A1BE-45CAD50DD5A0}" type="presParOf" srcId="{5F390433-D75E-4289-B882-F09DF23C5063}" destId="{9F07644C-6EFA-4C49-B7F4-7864AC4A547E}" srcOrd="1" destOrd="0" presId="urn:microsoft.com/office/officeart/2005/8/layout/hierarchy3"/>
    <dgm:cxn modelId="{E0419480-F03F-4BD9-920B-02460087AD5A}" type="presParOf" srcId="{462044E6-F319-4342-A3B8-2454B71BAC5C}" destId="{3D9F8E2C-565C-47D1-A26A-2FE55DE33726}" srcOrd="1" destOrd="0" presId="urn:microsoft.com/office/officeart/2005/8/layout/hierarchy3"/>
    <dgm:cxn modelId="{2688EF6B-4D91-4425-B5A8-1279548AC9D9}" type="presParOf" srcId="{3D9F8E2C-565C-47D1-A26A-2FE55DE33726}" destId="{74D76ABF-ED80-4AA1-AE08-699F573A38DB}" srcOrd="0" destOrd="0" presId="urn:microsoft.com/office/officeart/2005/8/layout/hierarchy3"/>
    <dgm:cxn modelId="{21A62FD6-C3B9-4718-B9B1-6770F8D253D0}" type="presParOf" srcId="{3D9F8E2C-565C-47D1-A26A-2FE55DE33726}" destId="{18BE34AB-D257-481B-A9EB-7DBD8BB694FC}" srcOrd="1" destOrd="0" presId="urn:microsoft.com/office/officeart/2005/8/layout/hierarchy3"/>
    <dgm:cxn modelId="{86B44A6C-1B76-4E6B-AA9F-CBA1AEAB1DB2}" type="presParOf" srcId="{953C4874-A688-46E7-A93D-D5C2739E93F0}" destId="{7151DE84-BCD1-427A-B589-9444E8AA57EA}" srcOrd="1" destOrd="0" presId="urn:microsoft.com/office/officeart/2005/8/layout/hierarchy3"/>
    <dgm:cxn modelId="{0B734C5A-DA05-428F-8527-A628515BCD6B}" type="presParOf" srcId="{7151DE84-BCD1-427A-B589-9444E8AA57EA}" destId="{163AE38D-FFD8-4475-B952-209FF6AA7368}" srcOrd="0" destOrd="0" presId="urn:microsoft.com/office/officeart/2005/8/layout/hierarchy3"/>
    <dgm:cxn modelId="{F8BC96FB-6C31-4594-88B9-DDD0A83A6D22}" type="presParOf" srcId="{163AE38D-FFD8-4475-B952-209FF6AA7368}" destId="{2C9B15FF-6DE4-4D8D-94A5-3B374942A862}" srcOrd="0" destOrd="0" presId="urn:microsoft.com/office/officeart/2005/8/layout/hierarchy3"/>
    <dgm:cxn modelId="{43AD896E-D6C2-4308-9188-F6D9923CB8BF}" type="presParOf" srcId="{163AE38D-FFD8-4475-B952-209FF6AA7368}" destId="{43715236-315B-4E28-8BE2-4BC2A1655531}" srcOrd="1" destOrd="0" presId="urn:microsoft.com/office/officeart/2005/8/layout/hierarchy3"/>
    <dgm:cxn modelId="{E62AC871-1614-45CF-8186-FA2F70E06C86}" type="presParOf" srcId="{7151DE84-BCD1-427A-B589-9444E8AA57EA}" destId="{43A06AE7-4FC4-4822-9961-86301D4FB568}" srcOrd="1" destOrd="0" presId="urn:microsoft.com/office/officeart/2005/8/layout/hierarchy3"/>
    <dgm:cxn modelId="{8F77DD31-3C7F-42D9-BD08-0DE32FBEC1E2}" type="presParOf" srcId="{43A06AE7-4FC4-4822-9961-86301D4FB568}" destId="{08F47BDD-1C45-451A-94D2-806F91C2CECA}" srcOrd="0" destOrd="0" presId="urn:microsoft.com/office/officeart/2005/8/layout/hierarchy3"/>
    <dgm:cxn modelId="{99ECD664-0937-4E10-8A10-DF8D410A10B3}" type="presParOf" srcId="{43A06AE7-4FC4-4822-9961-86301D4FB568}" destId="{D7A4178B-09A5-4E4E-ADD3-998AE2DF3043}" srcOrd="1" destOrd="0" presId="urn:microsoft.com/office/officeart/2005/8/layout/hierarchy3"/>
    <dgm:cxn modelId="{17246766-C4B4-4E1D-B374-F7555A239E73}" type="presParOf" srcId="{953C4874-A688-46E7-A93D-D5C2739E93F0}" destId="{C5373DE8-1F91-45F8-B0E5-2054735A4D90}" srcOrd="2" destOrd="0" presId="urn:microsoft.com/office/officeart/2005/8/layout/hierarchy3"/>
    <dgm:cxn modelId="{1ED036B7-43BF-4715-A0C9-6F0B1D79669F}" type="presParOf" srcId="{C5373DE8-1F91-45F8-B0E5-2054735A4D90}" destId="{0F20BFDE-BD18-41D4-A6D3-B75153B5EBF2}" srcOrd="0" destOrd="0" presId="urn:microsoft.com/office/officeart/2005/8/layout/hierarchy3"/>
    <dgm:cxn modelId="{19960907-BE15-4701-A913-90ABCB564A07}" type="presParOf" srcId="{0F20BFDE-BD18-41D4-A6D3-B75153B5EBF2}" destId="{7B7E10C6-29E7-412A-861D-236C384D823C}" srcOrd="0" destOrd="0" presId="urn:microsoft.com/office/officeart/2005/8/layout/hierarchy3"/>
    <dgm:cxn modelId="{B3668CA2-3E02-42D2-BEF7-ED4DAF1E0EB6}" type="presParOf" srcId="{0F20BFDE-BD18-41D4-A6D3-B75153B5EBF2}" destId="{2D4D4CCB-879F-4AA7-B6F7-B4459A4E4BD0}" srcOrd="1" destOrd="0" presId="urn:microsoft.com/office/officeart/2005/8/layout/hierarchy3"/>
    <dgm:cxn modelId="{E6526315-D38F-49D9-981F-711F5CE95759}" type="presParOf" srcId="{C5373DE8-1F91-45F8-B0E5-2054735A4D90}" destId="{06519B18-D3F1-46C8-AF7B-0CE4B7B86871}" srcOrd="1" destOrd="0" presId="urn:microsoft.com/office/officeart/2005/8/layout/hierarchy3"/>
    <dgm:cxn modelId="{6F5D001B-4CA7-45C9-B736-6B737AE938E1}" type="presParOf" srcId="{06519B18-D3F1-46C8-AF7B-0CE4B7B86871}" destId="{4778C09C-1EF8-451D-B2A7-F1482166E89B}" srcOrd="0" destOrd="0" presId="urn:microsoft.com/office/officeart/2005/8/layout/hierarchy3"/>
    <dgm:cxn modelId="{B89F0250-1255-495D-8BE6-56B982795870}" type="presParOf" srcId="{06519B18-D3F1-46C8-AF7B-0CE4B7B86871}" destId="{301CFDF2-A7B3-4B66-A424-7F7F068642DD}" srcOrd="1" destOrd="0" presId="urn:microsoft.com/office/officeart/2005/8/layout/hierarchy3"/>
    <dgm:cxn modelId="{008D91F5-FB18-4D17-805F-B843616D31C7}" type="presParOf" srcId="{953C4874-A688-46E7-A93D-D5C2739E93F0}" destId="{329591AB-6447-47F0-876E-5344327020E3}" srcOrd="3" destOrd="0" presId="urn:microsoft.com/office/officeart/2005/8/layout/hierarchy3"/>
    <dgm:cxn modelId="{51C0077D-B85C-4C4F-84E0-6112A6C4B5E3}" type="presParOf" srcId="{329591AB-6447-47F0-876E-5344327020E3}" destId="{7D3EB6A4-126E-492A-A1D8-8B8498AA658A}" srcOrd="0" destOrd="0" presId="urn:microsoft.com/office/officeart/2005/8/layout/hierarchy3"/>
    <dgm:cxn modelId="{E40509FD-CAA5-4ED3-B5DE-00459A2439AB}" type="presParOf" srcId="{7D3EB6A4-126E-492A-A1D8-8B8498AA658A}" destId="{F95A3BFB-0DDE-4AFE-AF6F-42759F392C1E}" srcOrd="0" destOrd="0" presId="urn:microsoft.com/office/officeart/2005/8/layout/hierarchy3"/>
    <dgm:cxn modelId="{07723D24-902F-4D8D-A7E4-B013ED276C35}" type="presParOf" srcId="{7D3EB6A4-126E-492A-A1D8-8B8498AA658A}" destId="{2CEC4CFD-8133-4D44-BE1E-177B3C9444E6}" srcOrd="1" destOrd="0" presId="urn:microsoft.com/office/officeart/2005/8/layout/hierarchy3"/>
    <dgm:cxn modelId="{12937FD9-DFB4-4355-9DA6-10637747721F}" type="presParOf" srcId="{329591AB-6447-47F0-876E-5344327020E3}" destId="{F5BB9480-7CFC-47BC-B028-155E29CC6470}" srcOrd="1" destOrd="0" presId="urn:microsoft.com/office/officeart/2005/8/layout/hierarchy3"/>
    <dgm:cxn modelId="{72F87527-84C8-4C44-BC93-0D29E0BAC372}" type="presParOf" srcId="{F5BB9480-7CFC-47BC-B028-155E29CC6470}" destId="{8D32D399-7687-4648-9CD4-D0BC2CED6DD2}" srcOrd="0" destOrd="0" presId="urn:microsoft.com/office/officeart/2005/8/layout/hierarchy3"/>
    <dgm:cxn modelId="{90601289-06FE-4F59-AA45-606BA2052E8E}" type="presParOf" srcId="{F5BB9480-7CFC-47BC-B028-155E29CC6470}" destId="{A71A3BF4-21AD-4A1C-BFD7-415674F1B038}" srcOrd="1" destOrd="0" presId="urn:microsoft.com/office/officeart/2005/8/layout/hierarchy3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D0BC68D-95EC-4FA4-82E3-BEB4978FDE6B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42396C2E-478F-406F-AD96-A9A11B2729D2}">
      <dgm:prSet phldrT="[Testo]" custT="1"/>
      <dgm:spPr>
        <a:blipFill>
          <a:blip xmlns:r="http://schemas.openxmlformats.org/officeDocument/2006/relationships" r:embed="rId1"/>
          <a:stretch>
            <a:fillRect t="-5366" b="-9268"/>
          </a:stretch>
        </a:blipFill>
        <a:ln>
          <a:solidFill>
            <a:schemeClr val="bg2">
              <a:lumMod val="75000"/>
              <a:alpha val="90000"/>
            </a:schemeClr>
          </a:solidFill>
        </a:ln>
      </dgm:spPr>
      <dgm:t>
        <a:bodyPr/>
        <a:lstStyle/>
        <a:p>
          <a:r>
            <a:rPr lang="it-IT">
              <a:noFill/>
            </a:rPr>
            <a:t> </a:t>
          </a:r>
        </a:p>
      </dgm:t>
    </dgm:pt>
    <dgm:pt modelId="{8BEE6A65-0C82-4FB0-9FD7-07703448AE92}" type="parTrans" cxnId="{803D1F97-8A49-4E65-81C0-09B87E1738B6}">
      <dgm:prSet/>
      <dgm:spPr>
        <a:ln>
          <a:solidFill>
            <a:schemeClr val="tx1">
              <a:lumMod val="65000"/>
              <a:lumOff val="35000"/>
            </a:schemeClr>
          </a:solidFill>
        </a:ln>
      </dgm:spPr>
      <dgm:t>
        <a:bodyPr/>
        <a:lstStyle/>
        <a:p>
          <a:endParaRPr lang="it-IT"/>
        </a:p>
      </dgm:t>
    </dgm:pt>
    <dgm:pt modelId="{13FF042E-93A1-47C1-9F7A-A5FAF5E6F312}" type="sibTrans" cxnId="{803D1F97-8A49-4E65-81C0-09B87E1738B6}">
      <dgm:prSet/>
      <dgm:spPr/>
      <dgm:t>
        <a:bodyPr/>
        <a:lstStyle/>
        <a:p>
          <a:endParaRPr lang="it-IT"/>
        </a:p>
      </dgm:t>
    </dgm:pt>
    <dgm:pt modelId="{6584ED59-0EE6-434E-9E16-71E9B383441B}">
      <dgm:prSet phldrT="[Testo]" custT="1"/>
      <dgm:sp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r>
            <a:rPr lang="it-IT" sz="1400" b="1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Sommatore</a:t>
          </a:r>
          <a:endParaRPr lang="it-IT" sz="1400" b="1" dirty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0A6882D1-8BF4-4837-9BA8-39323E764812}" type="parTrans" cxnId="{6EB07102-7CAB-49DA-AFE4-ACEBEA1CF487}">
      <dgm:prSet/>
      <dgm:spPr/>
      <dgm:t>
        <a:bodyPr/>
        <a:lstStyle/>
        <a:p>
          <a:endParaRPr lang="it-IT"/>
        </a:p>
      </dgm:t>
    </dgm:pt>
    <dgm:pt modelId="{8CA820C1-1F00-430B-B243-0D1E1323AA4B}" type="sibTrans" cxnId="{6EB07102-7CAB-49DA-AFE4-ACEBEA1CF487}">
      <dgm:prSet/>
      <dgm:spPr/>
      <dgm:t>
        <a:bodyPr/>
        <a:lstStyle/>
        <a:p>
          <a:endParaRPr lang="it-IT"/>
        </a:p>
      </dgm:t>
    </dgm:pt>
    <dgm:pt modelId="{4F633A91-525A-4CF0-AC59-2F64A527C4D9}">
      <dgm:prSet phldrT="[Testo]" custT="1"/>
      <dgm:spPr>
        <a:noFill/>
        <a:ln>
          <a:solidFill>
            <a:schemeClr val="bg2">
              <a:lumMod val="75000"/>
              <a:alpha val="90000"/>
            </a:schemeClr>
          </a:solidFill>
        </a:ln>
      </dgm:spPr>
      <dgm:t>
        <a:bodyPr/>
        <a:lstStyle/>
        <a:p>
          <a:r>
            <a:rPr lang="it-IT" sz="12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I segnali in entrata sono convogliati nel soma all’interno del quale vengono sommati producendo una combinazione lineare indicata con la parola </a:t>
          </a:r>
          <a:r>
            <a:rPr lang="it-IT" sz="1200" b="1" dirty="0" smtClean="0">
              <a:solidFill>
                <a:schemeClr val="accent2">
                  <a:lumMod val="75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net</a:t>
          </a:r>
          <a:r>
            <a:rPr lang="it-IT" sz="1200" b="1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.</a:t>
          </a:r>
          <a:endParaRPr lang="it-IT" sz="1200" b="1" dirty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41FD7188-B69F-4CB2-912E-A8F1567BA06B}" type="parTrans" cxnId="{4FF58EC1-E97A-49AC-ACF2-8D857E5218F7}">
      <dgm:prSet/>
      <dgm:spPr>
        <a:ln>
          <a:solidFill>
            <a:schemeClr val="tx1">
              <a:lumMod val="65000"/>
              <a:lumOff val="35000"/>
            </a:schemeClr>
          </a:solidFill>
        </a:ln>
      </dgm:spPr>
      <dgm:t>
        <a:bodyPr/>
        <a:lstStyle/>
        <a:p>
          <a:endParaRPr lang="it-IT"/>
        </a:p>
      </dgm:t>
    </dgm:pt>
    <dgm:pt modelId="{F447BF94-D19F-4006-8CCA-D3E0109F431B}" type="sibTrans" cxnId="{4FF58EC1-E97A-49AC-ACF2-8D857E5218F7}">
      <dgm:prSet/>
      <dgm:spPr/>
      <dgm:t>
        <a:bodyPr/>
        <a:lstStyle/>
        <a:p>
          <a:endParaRPr lang="it-IT"/>
        </a:p>
      </dgm:t>
    </dgm:pt>
    <dgm:pt modelId="{3FAF6740-9511-4ED0-AAE8-061C4BBAC80D}">
      <dgm:prSet phldrT="[Testo]" custT="1"/>
      <dgm:sp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r>
            <a:rPr lang="it-IT" sz="1400" b="1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Funzione di attivazione</a:t>
          </a:r>
          <a:endParaRPr lang="it-IT" sz="1400" b="1" dirty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9F9F767D-597F-48D2-97B9-EE58A75D5B18}" type="parTrans" cxnId="{106BFB19-7C3B-4AC8-84D7-43F26D7C11DA}">
      <dgm:prSet/>
      <dgm:spPr/>
      <dgm:t>
        <a:bodyPr/>
        <a:lstStyle/>
        <a:p>
          <a:endParaRPr lang="it-IT"/>
        </a:p>
      </dgm:t>
    </dgm:pt>
    <dgm:pt modelId="{33F286D7-0393-4BCF-8CE9-A2FB03B2F56F}" type="sibTrans" cxnId="{106BFB19-7C3B-4AC8-84D7-43F26D7C11DA}">
      <dgm:prSet/>
      <dgm:spPr/>
      <dgm:t>
        <a:bodyPr/>
        <a:lstStyle/>
        <a:p>
          <a:endParaRPr lang="it-IT"/>
        </a:p>
      </dgm:t>
    </dgm:pt>
    <dgm:pt modelId="{6B25C9B6-5F65-4F5C-9538-F69032F33A22}">
      <dgm:prSet phldrT="[Testo]" custT="1"/>
      <dgm:spPr>
        <a:noFill/>
        <a:ln>
          <a:solidFill>
            <a:schemeClr val="bg2">
              <a:lumMod val="75000"/>
              <a:alpha val="90000"/>
            </a:schemeClr>
          </a:solidFill>
        </a:ln>
      </dgm:spPr>
      <dgm:t>
        <a:bodyPr/>
        <a:lstStyle/>
        <a:p>
          <a:pPr algn="ctr"/>
          <a:r>
            <a:rPr lang="it-IT" sz="12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Il segnale con cui il neurone trasmette la sua attività all’esterno è calcolato applicando una funzione di attivazione </a:t>
          </a:r>
          <a:r>
            <a:rPr lang="el-GR" sz="1200" b="1" dirty="0" smtClean="0">
              <a:solidFill>
                <a:schemeClr val="accent2">
                  <a:lumMod val="75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φ</a:t>
          </a:r>
          <a:r>
            <a:rPr lang="it-IT" sz="12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 che limita l’ampiezza dell’output.</a:t>
          </a:r>
          <a:endParaRPr lang="it-IT" sz="1200" dirty="0"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61352348-2729-4FE0-8564-38D1BFF56AC9}" type="parTrans" cxnId="{D3C4F54F-0DEC-4581-BEB4-5522B01F9C83}">
      <dgm:prSet/>
      <dgm:spPr>
        <a:ln>
          <a:solidFill>
            <a:schemeClr val="tx1">
              <a:lumMod val="65000"/>
              <a:lumOff val="35000"/>
            </a:schemeClr>
          </a:solidFill>
        </a:ln>
      </dgm:spPr>
      <dgm:t>
        <a:bodyPr/>
        <a:lstStyle/>
        <a:p>
          <a:endParaRPr lang="it-IT"/>
        </a:p>
      </dgm:t>
    </dgm:pt>
    <dgm:pt modelId="{6F0086A4-1EBD-4C5B-8F2E-052997B7387E}" type="sibTrans" cxnId="{D3C4F54F-0DEC-4581-BEB4-5522B01F9C83}">
      <dgm:prSet/>
      <dgm:spPr/>
      <dgm:t>
        <a:bodyPr/>
        <a:lstStyle/>
        <a:p>
          <a:endParaRPr lang="it-IT"/>
        </a:p>
      </dgm:t>
    </dgm:pt>
    <dgm:pt modelId="{A97D6EFC-D512-47A1-BAF4-104BAA189B70}">
      <dgm:prSet phldrT="[Testo]" custT="1"/>
      <dgm:sp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r>
            <a:rPr lang="it-IT" sz="1400" b="1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Valore di soglia</a:t>
          </a:r>
          <a:endParaRPr lang="it-IT" sz="1400" b="1" dirty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38C382E4-C00A-4AA7-9CDE-83DF2A5FCC77}" type="parTrans" cxnId="{32438B25-172D-49A1-B491-3816728C4207}">
      <dgm:prSet/>
      <dgm:spPr/>
      <dgm:t>
        <a:bodyPr/>
        <a:lstStyle/>
        <a:p>
          <a:endParaRPr lang="it-IT"/>
        </a:p>
      </dgm:t>
    </dgm:pt>
    <dgm:pt modelId="{11DCA250-FA65-45C9-9879-FCD88F3B4110}" type="sibTrans" cxnId="{32438B25-172D-49A1-B491-3816728C4207}">
      <dgm:prSet/>
      <dgm:spPr/>
      <dgm:t>
        <a:bodyPr/>
        <a:lstStyle/>
        <a:p>
          <a:endParaRPr lang="it-IT"/>
        </a:p>
      </dgm:t>
    </dgm:pt>
    <dgm:pt modelId="{C9C1B18E-DE21-4EB5-8D69-56C16B744500}">
      <dgm:prSet phldrT="[Testo]" custT="1"/>
      <dgm:spPr>
        <a:noFill/>
        <a:ln>
          <a:solidFill>
            <a:schemeClr val="bg2">
              <a:lumMod val="75000"/>
              <a:alpha val="90000"/>
            </a:schemeClr>
          </a:solidFill>
        </a:ln>
      </dgm:spPr>
      <dgm:t>
        <a:bodyPr/>
        <a:lstStyle/>
        <a:p>
          <a:pPr algn="ctr"/>
          <a:r>
            <a:rPr lang="it-IT" sz="12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Ha l’</a:t>
          </a:r>
          <a:r>
            <a:rPr lang="it-IT" sz="1200" dirty="0" err="1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eﬀetto</a:t>
          </a:r>
          <a:r>
            <a:rPr lang="it-IT" sz="12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, a seconda della sua positività o negatività, di </a:t>
          </a:r>
          <a:r>
            <a:rPr lang="it-IT" sz="1200" b="1" dirty="0" smtClean="0">
              <a:solidFill>
                <a:schemeClr val="accent2">
                  <a:lumMod val="75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aumentare</a:t>
          </a:r>
          <a:r>
            <a:rPr lang="it-IT" sz="12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 o </a:t>
          </a:r>
          <a:r>
            <a:rPr lang="it-IT" sz="1200" b="1" dirty="0" smtClean="0">
              <a:solidFill>
                <a:schemeClr val="accent2">
                  <a:lumMod val="75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diminuire </a:t>
          </a:r>
          <a:r>
            <a:rPr lang="it-IT" sz="12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il valore in ingresso alla funzione di attivazione. </a:t>
          </a:r>
          <a:endParaRPr lang="it-IT" sz="1200" dirty="0"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88B8F2E5-D60F-4461-9C9D-FC6A1C0988D3}" type="parTrans" cxnId="{0EF740F2-F15F-4455-BF4D-71701579E861}">
      <dgm:prSet/>
      <dgm:spPr>
        <a:ln>
          <a:solidFill>
            <a:schemeClr val="tx1">
              <a:lumMod val="65000"/>
              <a:lumOff val="35000"/>
            </a:schemeClr>
          </a:solidFill>
        </a:ln>
      </dgm:spPr>
      <dgm:t>
        <a:bodyPr/>
        <a:lstStyle/>
        <a:p>
          <a:endParaRPr lang="it-IT"/>
        </a:p>
      </dgm:t>
    </dgm:pt>
    <dgm:pt modelId="{E38393DA-475A-40BD-80BA-2C477ED85853}" type="sibTrans" cxnId="{0EF740F2-F15F-4455-BF4D-71701579E861}">
      <dgm:prSet/>
      <dgm:spPr/>
      <dgm:t>
        <a:bodyPr/>
        <a:lstStyle/>
        <a:p>
          <a:endParaRPr lang="it-IT"/>
        </a:p>
      </dgm:t>
    </dgm:pt>
    <dgm:pt modelId="{3E04CCAF-20F6-4482-BE99-4371704BA49E}">
      <dgm:prSet phldrT="[Testo]" custT="1"/>
      <dgm:sp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r>
            <a:rPr lang="it-IT" sz="1400" b="1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Connessioni</a:t>
          </a:r>
          <a:endParaRPr lang="it-IT" sz="1400" b="1" dirty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FF5D437E-1EFB-47D5-B28E-485E0B1642AD}" type="sibTrans" cxnId="{0D99BE36-14C1-49B4-A91E-008A0DE28CC4}">
      <dgm:prSet/>
      <dgm:spPr/>
      <dgm:t>
        <a:bodyPr/>
        <a:lstStyle/>
        <a:p>
          <a:endParaRPr lang="it-IT"/>
        </a:p>
      </dgm:t>
    </dgm:pt>
    <dgm:pt modelId="{D2FA9952-8D65-4027-9DE7-2D3D322255FB}" type="parTrans" cxnId="{0D99BE36-14C1-49B4-A91E-008A0DE28CC4}">
      <dgm:prSet/>
      <dgm:spPr/>
      <dgm:t>
        <a:bodyPr/>
        <a:lstStyle/>
        <a:p>
          <a:endParaRPr lang="it-IT"/>
        </a:p>
      </dgm:t>
    </dgm:pt>
    <dgm:pt modelId="{953C4874-A688-46E7-A93D-D5C2739E93F0}" type="pres">
      <dgm:prSet presAssocID="{AD0BC68D-95EC-4FA4-82E3-BEB4978FDE6B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it-IT"/>
        </a:p>
      </dgm:t>
    </dgm:pt>
    <dgm:pt modelId="{462044E6-F319-4342-A3B8-2454B71BAC5C}" type="pres">
      <dgm:prSet presAssocID="{3E04CCAF-20F6-4482-BE99-4371704BA49E}" presName="root" presStyleCnt="0"/>
      <dgm:spPr/>
    </dgm:pt>
    <dgm:pt modelId="{5F390433-D75E-4289-B882-F09DF23C5063}" type="pres">
      <dgm:prSet presAssocID="{3E04CCAF-20F6-4482-BE99-4371704BA49E}" presName="rootComposite" presStyleCnt="0"/>
      <dgm:spPr/>
    </dgm:pt>
    <dgm:pt modelId="{FE6599F8-B21F-4289-90CE-31D92C0EC843}" type="pres">
      <dgm:prSet presAssocID="{3E04CCAF-20F6-4482-BE99-4371704BA49E}" presName="rootText" presStyleLbl="node1" presStyleIdx="0" presStyleCnt="4" custScaleY="37456" custLinFactNeighborX="7878" custLinFactNeighborY="-99379"/>
      <dgm:spPr/>
      <dgm:t>
        <a:bodyPr/>
        <a:lstStyle/>
        <a:p>
          <a:endParaRPr lang="it-IT"/>
        </a:p>
      </dgm:t>
    </dgm:pt>
    <dgm:pt modelId="{9F07644C-6EFA-4C49-B7F4-7864AC4A547E}" type="pres">
      <dgm:prSet presAssocID="{3E04CCAF-20F6-4482-BE99-4371704BA49E}" presName="rootConnector" presStyleLbl="node1" presStyleIdx="0" presStyleCnt="4"/>
      <dgm:spPr/>
      <dgm:t>
        <a:bodyPr/>
        <a:lstStyle/>
        <a:p>
          <a:endParaRPr lang="it-IT"/>
        </a:p>
      </dgm:t>
    </dgm:pt>
    <dgm:pt modelId="{3D9F8E2C-565C-47D1-A26A-2FE55DE33726}" type="pres">
      <dgm:prSet presAssocID="{3E04CCAF-20F6-4482-BE99-4371704BA49E}" presName="childShape" presStyleCnt="0"/>
      <dgm:spPr/>
    </dgm:pt>
    <dgm:pt modelId="{74D76ABF-ED80-4AA1-AE08-699F573A38DB}" type="pres">
      <dgm:prSet presAssocID="{8BEE6A65-0C82-4FB0-9FD7-07703448AE92}" presName="Name13" presStyleLbl="parChTrans1D2" presStyleIdx="0" presStyleCnt="4"/>
      <dgm:spPr/>
      <dgm:t>
        <a:bodyPr/>
        <a:lstStyle/>
        <a:p>
          <a:endParaRPr lang="it-IT"/>
        </a:p>
      </dgm:t>
    </dgm:pt>
    <dgm:pt modelId="{18BE34AB-D257-481B-A9EB-7DBD8BB694FC}" type="pres">
      <dgm:prSet presAssocID="{42396C2E-478F-406F-AD96-A9A11B2729D2}" presName="childText" presStyleLbl="bgAcc1" presStyleIdx="0" presStyleCnt="4" custScaleX="123007" custLinFactNeighborX="9807" custLinFactNeighborY="-99379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7151DE84-BCD1-427A-B589-9444E8AA57EA}" type="pres">
      <dgm:prSet presAssocID="{6584ED59-0EE6-434E-9E16-71E9B383441B}" presName="root" presStyleCnt="0"/>
      <dgm:spPr/>
    </dgm:pt>
    <dgm:pt modelId="{163AE38D-FFD8-4475-B952-209FF6AA7368}" type="pres">
      <dgm:prSet presAssocID="{6584ED59-0EE6-434E-9E16-71E9B383441B}" presName="rootComposite" presStyleCnt="0"/>
      <dgm:spPr/>
    </dgm:pt>
    <dgm:pt modelId="{2C9B15FF-6DE4-4D8D-94A5-3B374942A862}" type="pres">
      <dgm:prSet presAssocID="{6584ED59-0EE6-434E-9E16-71E9B383441B}" presName="rootText" presStyleLbl="node1" presStyleIdx="1" presStyleCnt="4" custScaleY="37456" custLinFactY="-135" custLinFactNeighborX="-128" custLinFactNeighborY="-100000"/>
      <dgm:spPr/>
      <dgm:t>
        <a:bodyPr/>
        <a:lstStyle/>
        <a:p>
          <a:endParaRPr lang="it-IT"/>
        </a:p>
      </dgm:t>
    </dgm:pt>
    <dgm:pt modelId="{43715236-315B-4E28-8BE2-4BC2A1655531}" type="pres">
      <dgm:prSet presAssocID="{6584ED59-0EE6-434E-9E16-71E9B383441B}" presName="rootConnector" presStyleLbl="node1" presStyleIdx="1" presStyleCnt="4"/>
      <dgm:spPr/>
      <dgm:t>
        <a:bodyPr/>
        <a:lstStyle/>
        <a:p>
          <a:endParaRPr lang="it-IT"/>
        </a:p>
      </dgm:t>
    </dgm:pt>
    <dgm:pt modelId="{43A06AE7-4FC4-4822-9961-86301D4FB568}" type="pres">
      <dgm:prSet presAssocID="{6584ED59-0EE6-434E-9E16-71E9B383441B}" presName="childShape" presStyleCnt="0"/>
      <dgm:spPr/>
    </dgm:pt>
    <dgm:pt modelId="{08F47BDD-1C45-451A-94D2-806F91C2CECA}" type="pres">
      <dgm:prSet presAssocID="{41FD7188-B69F-4CB2-912E-A8F1567BA06B}" presName="Name13" presStyleLbl="parChTrans1D2" presStyleIdx="1" presStyleCnt="4"/>
      <dgm:spPr/>
      <dgm:t>
        <a:bodyPr/>
        <a:lstStyle/>
        <a:p>
          <a:endParaRPr lang="it-IT"/>
        </a:p>
      </dgm:t>
    </dgm:pt>
    <dgm:pt modelId="{D7A4178B-09A5-4E4E-ADD3-998AE2DF3043}" type="pres">
      <dgm:prSet presAssocID="{4F633A91-525A-4CF0-AC59-2F64A527C4D9}" presName="childText" presStyleLbl="bgAcc1" presStyleIdx="1" presStyleCnt="4" custScaleX="123007" custLinFactY="-135" custLinFactNeighborX="-168" custLinFactNeighborY="-100000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C5373DE8-1F91-45F8-B0E5-2054735A4D90}" type="pres">
      <dgm:prSet presAssocID="{3FAF6740-9511-4ED0-AAE8-061C4BBAC80D}" presName="root" presStyleCnt="0"/>
      <dgm:spPr/>
    </dgm:pt>
    <dgm:pt modelId="{0F20BFDE-BD18-41D4-A6D3-B75153B5EBF2}" type="pres">
      <dgm:prSet presAssocID="{3FAF6740-9511-4ED0-AAE8-061C4BBAC80D}" presName="rootComposite" presStyleCnt="0"/>
      <dgm:spPr/>
    </dgm:pt>
    <dgm:pt modelId="{7B7E10C6-29E7-412A-861D-236C384D823C}" type="pres">
      <dgm:prSet presAssocID="{3FAF6740-9511-4ED0-AAE8-061C4BBAC80D}" presName="rootText" presStyleLbl="node1" presStyleIdx="2" presStyleCnt="4" custScaleY="37456" custLinFactY="-135" custLinFactNeighborX="-7816" custLinFactNeighborY="-100000"/>
      <dgm:spPr/>
      <dgm:t>
        <a:bodyPr/>
        <a:lstStyle/>
        <a:p>
          <a:endParaRPr lang="it-IT"/>
        </a:p>
      </dgm:t>
    </dgm:pt>
    <dgm:pt modelId="{2D4D4CCB-879F-4AA7-B6F7-B4459A4E4BD0}" type="pres">
      <dgm:prSet presAssocID="{3FAF6740-9511-4ED0-AAE8-061C4BBAC80D}" presName="rootConnector" presStyleLbl="node1" presStyleIdx="2" presStyleCnt="4"/>
      <dgm:spPr/>
      <dgm:t>
        <a:bodyPr/>
        <a:lstStyle/>
        <a:p>
          <a:endParaRPr lang="it-IT"/>
        </a:p>
      </dgm:t>
    </dgm:pt>
    <dgm:pt modelId="{06519B18-D3F1-46C8-AF7B-0CE4B7B86871}" type="pres">
      <dgm:prSet presAssocID="{3FAF6740-9511-4ED0-AAE8-061C4BBAC80D}" presName="childShape" presStyleCnt="0"/>
      <dgm:spPr/>
    </dgm:pt>
    <dgm:pt modelId="{4778C09C-1EF8-451D-B2A7-F1482166E89B}" type="pres">
      <dgm:prSet presAssocID="{61352348-2729-4FE0-8564-38D1BFF56AC9}" presName="Name13" presStyleLbl="parChTrans1D2" presStyleIdx="2" presStyleCnt="4"/>
      <dgm:spPr/>
      <dgm:t>
        <a:bodyPr/>
        <a:lstStyle/>
        <a:p>
          <a:endParaRPr lang="it-IT"/>
        </a:p>
      </dgm:t>
    </dgm:pt>
    <dgm:pt modelId="{301CFDF2-A7B3-4B66-A424-7F7F068642DD}" type="pres">
      <dgm:prSet presAssocID="{6B25C9B6-5F65-4F5C-9538-F69032F33A22}" presName="childText" presStyleLbl="bgAcc1" presStyleIdx="2" presStyleCnt="4" custScaleX="123007" custLinFactY="-135" custLinFactNeighborX="-9785" custLinFactNeighborY="-100000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329591AB-6447-47F0-876E-5344327020E3}" type="pres">
      <dgm:prSet presAssocID="{A97D6EFC-D512-47A1-BAF4-104BAA189B70}" presName="root" presStyleCnt="0"/>
      <dgm:spPr/>
    </dgm:pt>
    <dgm:pt modelId="{7D3EB6A4-126E-492A-A1D8-8B8498AA658A}" type="pres">
      <dgm:prSet presAssocID="{A97D6EFC-D512-47A1-BAF4-104BAA189B70}" presName="rootComposite" presStyleCnt="0"/>
      <dgm:spPr/>
    </dgm:pt>
    <dgm:pt modelId="{F95A3BFB-0DDE-4AFE-AF6F-42759F392C1E}" type="pres">
      <dgm:prSet presAssocID="{A97D6EFC-D512-47A1-BAF4-104BAA189B70}" presName="rootText" presStyleLbl="node1" presStyleIdx="3" presStyleCnt="4" custScaleY="37456" custLinFactY="-135" custLinFactNeighborX="-15257" custLinFactNeighborY="-100000"/>
      <dgm:spPr/>
      <dgm:t>
        <a:bodyPr/>
        <a:lstStyle/>
        <a:p>
          <a:endParaRPr lang="it-IT"/>
        </a:p>
      </dgm:t>
    </dgm:pt>
    <dgm:pt modelId="{2CEC4CFD-8133-4D44-BE1E-177B3C9444E6}" type="pres">
      <dgm:prSet presAssocID="{A97D6EFC-D512-47A1-BAF4-104BAA189B70}" presName="rootConnector" presStyleLbl="node1" presStyleIdx="3" presStyleCnt="4"/>
      <dgm:spPr/>
      <dgm:t>
        <a:bodyPr/>
        <a:lstStyle/>
        <a:p>
          <a:endParaRPr lang="it-IT"/>
        </a:p>
      </dgm:t>
    </dgm:pt>
    <dgm:pt modelId="{F5BB9480-7CFC-47BC-B028-155E29CC6470}" type="pres">
      <dgm:prSet presAssocID="{A97D6EFC-D512-47A1-BAF4-104BAA189B70}" presName="childShape" presStyleCnt="0"/>
      <dgm:spPr/>
    </dgm:pt>
    <dgm:pt modelId="{8D32D399-7687-4648-9CD4-D0BC2CED6DD2}" type="pres">
      <dgm:prSet presAssocID="{88B8F2E5-D60F-4461-9C9D-FC6A1C0988D3}" presName="Name13" presStyleLbl="parChTrans1D2" presStyleIdx="3" presStyleCnt="4"/>
      <dgm:spPr/>
      <dgm:t>
        <a:bodyPr/>
        <a:lstStyle/>
        <a:p>
          <a:endParaRPr lang="it-IT"/>
        </a:p>
      </dgm:t>
    </dgm:pt>
    <dgm:pt modelId="{A71A3BF4-21AD-4A1C-BFD7-415674F1B038}" type="pres">
      <dgm:prSet presAssocID="{C9C1B18E-DE21-4EB5-8D69-56C16B744500}" presName="childText" presStyleLbl="bgAcc1" presStyleIdx="3" presStyleCnt="4" custScaleX="123007" custLinFactY="-135" custLinFactNeighborX="-19063" custLinFactNeighborY="-100000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5F2C0844-4102-4796-B1DA-810B5AB93E9A}" type="presOf" srcId="{8BEE6A65-0C82-4FB0-9FD7-07703448AE92}" destId="{74D76ABF-ED80-4AA1-AE08-699F573A38DB}" srcOrd="0" destOrd="0" presId="urn:microsoft.com/office/officeart/2005/8/layout/hierarchy3"/>
    <dgm:cxn modelId="{2336D160-C648-49EC-9180-D11174B3BAF1}" type="presOf" srcId="{61352348-2729-4FE0-8564-38D1BFF56AC9}" destId="{4778C09C-1EF8-451D-B2A7-F1482166E89B}" srcOrd="0" destOrd="0" presId="urn:microsoft.com/office/officeart/2005/8/layout/hierarchy3"/>
    <dgm:cxn modelId="{A7FA72E6-475E-4705-8B03-F04BC7CB9B1F}" type="presOf" srcId="{3FAF6740-9511-4ED0-AAE8-061C4BBAC80D}" destId="{7B7E10C6-29E7-412A-861D-236C384D823C}" srcOrd="0" destOrd="0" presId="urn:microsoft.com/office/officeart/2005/8/layout/hierarchy3"/>
    <dgm:cxn modelId="{4FF58EC1-E97A-49AC-ACF2-8D857E5218F7}" srcId="{6584ED59-0EE6-434E-9E16-71E9B383441B}" destId="{4F633A91-525A-4CF0-AC59-2F64A527C4D9}" srcOrd="0" destOrd="0" parTransId="{41FD7188-B69F-4CB2-912E-A8F1567BA06B}" sibTransId="{F447BF94-D19F-4006-8CCA-D3E0109F431B}"/>
    <dgm:cxn modelId="{D3C4F54F-0DEC-4581-BEB4-5522B01F9C83}" srcId="{3FAF6740-9511-4ED0-AAE8-061C4BBAC80D}" destId="{6B25C9B6-5F65-4F5C-9538-F69032F33A22}" srcOrd="0" destOrd="0" parTransId="{61352348-2729-4FE0-8564-38D1BFF56AC9}" sibTransId="{6F0086A4-1EBD-4C5B-8F2E-052997B7387E}"/>
    <dgm:cxn modelId="{A23E8307-4CBA-4A4C-BF4C-B1AE59C699F9}" type="presOf" srcId="{4F633A91-525A-4CF0-AC59-2F64A527C4D9}" destId="{D7A4178B-09A5-4E4E-ADD3-998AE2DF3043}" srcOrd="0" destOrd="0" presId="urn:microsoft.com/office/officeart/2005/8/layout/hierarchy3"/>
    <dgm:cxn modelId="{32438B25-172D-49A1-B491-3816728C4207}" srcId="{AD0BC68D-95EC-4FA4-82E3-BEB4978FDE6B}" destId="{A97D6EFC-D512-47A1-BAF4-104BAA189B70}" srcOrd="3" destOrd="0" parTransId="{38C382E4-C00A-4AA7-9CDE-83DF2A5FCC77}" sibTransId="{11DCA250-FA65-45C9-9879-FCD88F3B4110}"/>
    <dgm:cxn modelId="{0D99BE36-14C1-49B4-A91E-008A0DE28CC4}" srcId="{AD0BC68D-95EC-4FA4-82E3-BEB4978FDE6B}" destId="{3E04CCAF-20F6-4482-BE99-4371704BA49E}" srcOrd="0" destOrd="0" parTransId="{D2FA9952-8D65-4027-9DE7-2D3D322255FB}" sibTransId="{FF5D437E-1EFB-47D5-B28E-485E0B1642AD}"/>
    <dgm:cxn modelId="{7663CB55-1CDF-4144-B818-24FFF2B5E109}" type="presOf" srcId="{3FAF6740-9511-4ED0-AAE8-061C4BBAC80D}" destId="{2D4D4CCB-879F-4AA7-B6F7-B4459A4E4BD0}" srcOrd="1" destOrd="0" presId="urn:microsoft.com/office/officeart/2005/8/layout/hierarchy3"/>
    <dgm:cxn modelId="{4059E9A0-484A-414E-B848-2EF87924025C}" type="presOf" srcId="{42396C2E-478F-406F-AD96-A9A11B2729D2}" destId="{18BE34AB-D257-481B-A9EB-7DBD8BB694FC}" srcOrd="0" destOrd="0" presId="urn:microsoft.com/office/officeart/2005/8/layout/hierarchy3"/>
    <dgm:cxn modelId="{803D1F97-8A49-4E65-81C0-09B87E1738B6}" srcId="{3E04CCAF-20F6-4482-BE99-4371704BA49E}" destId="{42396C2E-478F-406F-AD96-A9A11B2729D2}" srcOrd="0" destOrd="0" parTransId="{8BEE6A65-0C82-4FB0-9FD7-07703448AE92}" sibTransId="{13FF042E-93A1-47C1-9F7A-A5FAF5E6F312}"/>
    <dgm:cxn modelId="{91CD74CF-1A89-41B9-BD2C-C22F9ED8E922}" type="presOf" srcId="{C9C1B18E-DE21-4EB5-8D69-56C16B744500}" destId="{A71A3BF4-21AD-4A1C-BFD7-415674F1B038}" srcOrd="0" destOrd="0" presId="urn:microsoft.com/office/officeart/2005/8/layout/hierarchy3"/>
    <dgm:cxn modelId="{CB7B6918-365B-4D3E-9B0C-E6588CCB5E4F}" type="presOf" srcId="{6B25C9B6-5F65-4F5C-9538-F69032F33A22}" destId="{301CFDF2-A7B3-4B66-A424-7F7F068642DD}" srcOrd="0" destOrd="0" presId="urn:microsoft.com/office/officeart/2005/8/layout/hierarchy3"/>
    <dgm:cxn modelId="{F76E4C76-45A6-4669-ACDD-A36879C7BF2F}" type="presOf" srcId="{3E04CCAF-20F6-4482-BE99-4371704BA49E}" destId="{FE6599F8-B21F-4289-90CE-31D92C0EC843}" srcOrd="0" destOrd="0" presId="urn:microsoft.com/office/officeart/2005/8/layout/hierarchy3"/>
    <dgm:cxn modelId="{9062A8E9-EAEC-4AB1-8A7E-429A3B03E7A8}" type="presOf" srcId="{3E04CCAF-20F6-4482-BE99-4371704BA49E}" destId="{9F07644C-6EFA-4C49-B7F4-7864AC4A547E}" srcOrd="1" destOrd="0" presId="urn:microsoft.com/office/officeart/2005/8/layout/hierarchy3"/>
    <dgm:cxn modelId="{355BDA3F-A55A-41BB-9910-A0A2F4AE5FE0}" type="presOf" srcId="{88B8F2E5-D60F-4461-9C9D-FC6A1C0988D3}" destId="{8D32D399-7687-4648-9CD4-D0BC2CED6DD2}" srcOrd="0" destOrd="0" presId="urn:microsoft.com/office/officeart/2005/8/layout/hierarchy3"/>
    <dgm:cxn modelId="{0EF740F2-F15F-4455-BF4D-71701579E861}" srcId="{A97D6EFC-D512-47A1-BAF4-104BAA189B70}" destId="{C9C1B18E-DE21-4EB5-8D69-56C16B744500}" srcOrd="0" destOrd="0" parTransId="{88B8F2E5-D60F-4461-9C9D-FC6A1C0988D3}" sibTransId="{E38393DA-475A-40BD-80BA-2C477ED85853}"/>
    <dgm:cxn modelId="{0E308E3C-9B08-4604-BBE6-F249E947FF1D}" type="presOf" srcId="{6584ED59-0EE6-434E-9E16-71E9B383441B}" destId="{2C9B15FF-6DE4-4D8D-94A5-3B374942A862}" srcOrd="0" destOrd="0" presId="urn:microsoft.com/office/officeart/2005/8/layout/hierarchy3"/>
    <dgm:cxn modelId="{86CC23E7-7BA1-45D7-940E-BDE0CBD61535}" type="presOf" srcId="{AD0BC68D-95EC-4FA4-82E3-BEB4978FDE6B}" destId="{953C4874-A688-46E7-A93D-D5C2739E93F0}" srcOrd="0" destOrd="0" presId="urn:microsoft.com/office/officeart/2005/8/layout/hierarchy3"/>
    <dgm:cxn modelId="{106BFB19-7C3B-4AC8-84D7-43F26D7C11DA}" srcId="{AD0BC68D-95EC-4FA4-82E3-BEB4978FDE6B}" destId="{3FAF6740-9511-4ED0-AAE8-061C4BBAC80D}" srcOrd="2" destOrd="0" parTransId="{9F9F767D-597F-48D2-97B9-EE58A75D5B18}" sibTransId="{33F286D7-0393-4BCF-8CE9-A2FB03B2F56F}"/>
    <dgm:cxn modelId="{3868AB70-D372-4724-9965-46DFBFF05A05}" type="presOf" srcId="{6584ED59-0EE6-434E-9E16-71E9B383441B}" destId="{43715236-315B-4E28-8BE2-4BC2A1655531}" srcOrd="1" destOrd="0" presId="urn:microsoft.com/office/officeart/2005/8/layout/hierarchy3"/>
    <dgm:cxn modelId="{54FF3402-3313-4FBC-A227-94CB81BE1C7D}" type="presOf" srcId="{A97D6EFC-D512-47A1-BAF4-104BAA189B70}" destId="{F95A3BFB-0DDE-4AFE-AF6F-42759F392C1E}" srcOrd="0" destOrd="0" presId="urn:microsoft.com/office/officeart/2005/8/layout/hierarchy3"/>
    <dgm:cxn modelId="{9F1BEB11-BC28-40C3-8145-B44081BE25B8}" type="presOf" srcId="{A97D6EFC-D512-47A1-BAF4-104BAA189B70}" destId="{2CEC4CFD-8133-4D44-BE1E-177B3C9444E6}" srcOrd="1" destOrd="0" presId="urn:microsoft.com/office/officeart/2005/8/layout/hierarchy3"/>
    <dgm:cxn modelId="{5C8C3717-C8F0-4AF3-9FF7-5FCC367CC007}" type="presOf" srcId="{41FD7188-B69F-4CB2-912E-A8F1567BA06B}" destId="{08F47BDD-1C45-451A-94D2-806F91C2CECA}" srcOrd="0" destOrd="0" presId="urn:microsoft.com/office/officeart/2005/8/layout/hierarchy3"/>
    <dgm:cxn modelId="{6EB07102-7CAB-49DA-AFE4-ACEBEA1CF487}" srcId="{AD0BC68D-95EC-4FA4-82E3-BEB4978FDE6B}" destId="{6584ED59-0EE6-434E-9E16-71E9B383441B}" srcOrd="1" destOrd="0" parTransId="{0A6882D1-8BF4-4837-9BA8-39323E764812}" sibTransId="{8CA820C1-1F00-430B-B243-0D1E1323AA4B}"/>
    <dgm:cxn modelId="{79B30194-6A88-4AB4-946F-7AF6124BDDFE}" type="presParOf" srcId="{953C4874-A688-46E7-A93D-D5C2739E93F0}" destId="{462044E6-F319-4342-A3B8-2454B71BAC5C}" srcOrd="0" destOrd="0" presId="urn:microsoft.com/office/officeart/2005/8/layout/hierarchy3"/>
    <dgm:cxn modelId="{EEB46507-5536-43E1-AC91-30C8D38DEA74}" type="presParOf" srcId="{462044E6-F319-4342-A3B8-2454B71BAC5C}" destId="{5F390433-D75E-4289-B882-F09DF23C5063}" srcOrd="0" destOrd="0" presId="urn:microsoft.com/office/officeart/2005/8/layout/hierarchy3"/>
    <dgm:cxn modelId="{75ADC259-BA31-419F-B913-66B0D119AE00}" type="presParOf" srcId="{5F390433-D75E-4289-B882-F09DF23C5063}" destId="{FE6599F8-B21F-4289-90CE-31D92C0EC843}" srcOrd="0" destOrd="0" presId="urn:microsoft.com/office/officeart/2005/8/layout/hierarchy3"/>
    <dgm:cxn modelId="{3522DF5E-74EA-46F9-A1BE-45CAD50DD5A0}" type="presParOf" srcId="{5F390433-D75E-4289-B882-F09DF23C5063}" destId="{9F07644C-6EFA-4C49-B7F4-7864AC4A547E}" srcOrd="1" destOrd="0" presId="urn:microsoft.com/office/officeart/2005/8/layout/hierarchy3"/>
    <dgm:cxn modelId="{E0419480-F03F-4BD9-920B-02460087AD5A}" type="presParOf" srcId="{462044E6-F319-4342-A3B8-2454B71BAC5C}" destId="{3D9F8E2C-565C-47D1-A26A-2FE55DE33726}" srcOrd="1" destOrd="0" presId="urn:microsoft.com/office/officeart/2005/8/layout/hierarchy3"/>
    <dgm:cxn modelId="{2688EF6B-4D91-4425-B5A8-1279548AC9D9}" type="presParOf" srcId="{3D9F8E2C-565C-47D1-A26A-2FE55DE33726}" destId="{74D76ABF-ED80-4AA1-AE08-699F573A38DB}" srcOrd="0" destOrd="0" presId="urn:microsoft.com/office/officeart/2005/8/layout/hierarchy3"/>
    <dgm:cxn modelId="{21A62FD6-C3B9-4718-B9B1-6770F8D253D0}" type="presParOf" srcId="{3D9F8E2C-565C-47D1-A26A-2FE55DE33726}" destId="{18BE34AB-D257-481B-A9EB-7DBD8BB694FC}" srcOrd="1" destOrd="0" presId="urn:microsoft.com/office/officeart/2005/8/layout/hierarchy3"/>
    <dgm:cxn modelId="{86B44A6C-1B76-4E6B-AA9F-CBA1AEAB1DB2}" type="presParOf" srcId="{953C4874-A688-46E7-A93D-D5C2739E93F0}" destId="{7151DE84-BCD1-427A-B589-9444E8AA57EA}" srcOrd="1" destOrd="0" presId="urn:microsoft.com/office/officeart/2005/8/layout/hierarchy3"/>
    <dgm:cxn modelId="{0B734C5A-DA05-428F-8527-A628515BCD6B}" type="presParOf" srcId="{7151DE84-BCD1-427A-B589-9444E8AA57EA}" destId="{163AE38D-FFD8-4475-B952-209FF6AA7368}" srcOrd="0" destOrd="0" presId="urn:microsoft.com/office/officeart/2005/8/layout/hierarchy3"/>
    <dgm:cxn modelId="{F8BC96FB-6C31-4594-88B9-DDD0A83A6D22}" type="presParOf" srcId="{163AE38D-FFD8-4475-B952-209FF6AA7368}" destId="{2C9B15FF-6DE4-4D8D-94A5-3B374942A862}" srcOrd="0" destOrd="0" presId="urn:microsoft.com/office/officeart/2005/8/layout/hierarchy3"/>
    <dgm:cxn modelId="{43AD896E-D6C2-4308-9188-F6D9923CB8BF}" type="presParOf" srcId="{163AE38D-FFD8-4475-B952-209FF6AA7368}" destId="{43715236-315B-4E28-8BE2-4BC2A1655531}" srcOrd="1" destOrd="0" presId="urn:microsoft.com/office/officeart/2005/8/layout/hierarchy3"/>
    <dgm:cxn modelId="{E62AC871-1614-45CF-8186-FA2F70E06C86}" type="presParOf" srcId="{7151DE84-BCD1-427A-B589-9444E8AA57EA}" destId="{43A06AE7-4FC4-4822-9961-86301D4FB568}" srcOrd="1" destOrd="0" presId="urn:microsoft.com/office/officeart/2005/8/layout/hierarchy3"/>
    <dgm:cxn modelId="{8F77DD31-3C7F-42D9-BD08-0DE32FBEC1E2}" type="presParOf" srcId="{43A06AE7-4FC4-4822-9961-86301D4FB568}" destId="{08F47BDD-1C45-451A-94D2-806F91C2CECA}" srcOrd="0" destOrd="0" presId="urn:microsoft.com/office/officeart/2005/8/layout/hierarchy3"/>
    <dgm:cxn modelId="{99ECD664-0937-4E10-8A10-DF8D410A10B3}" type="presParOf" srcId="{43A06AE7-4FC4-4822-9961-86301D4FB568}" destId="{D7A4178B-09A5-4E4E-ADD3-998AE2DF3043}" srcOrd="1" destOrd="0" presId="urn:microsoft.com/office/officeart/2005/8/layout/hierarchy3"/>
    <dgm:cxn modelId="{17246766-C4B4-4E1D-B374-F7555A239E73}" type="presParOf" srcId="{953C4874-A688-46E7-A93D-D5C2739E93F0}" destId="{C5373DE8-1F91-45F8-B0E5-2054735A4D90}" srcOrd="2" destOrd="0" presId="urn:microsoft.com/office/officeart/2005/8/layout/hierarchy3"/>
    <dgm:cxn modelId="{1ED036B7-43BF-4715-A0C9-6F0B1D79669F}" type="presParOf" srcId="{C5373DE8-1F91-45F8-B0E5-2054735A4D90}" destId="{0F20BFDE-BD18-41D4-A6D3-B75153B5EBF2}" srcOrd="0" destOrd="0" presId="urn:microsoft.com/office/officeart/2005/8/layout/hierarchy3"/>
    <dgm:cxn modelId="{19960907-BE15-4701-A913-90ABCB564A07}" type="presParOf" srcId="{0F20BFDE-BD18-41D4-A6D3-B75153B5EBF2}" destId="{7B7E10C6-29E7-412A-861D-236C384D823C}" srcOrd="0" destOrd="0" presId="urn:microsoft.com/office/officeart/2005/8/layout/hierarchy3"/>
    <dgm:cxn modelId="{B3668CA2-3E02-42D2-BEF7-ED4DAF1E0EB6}" type="presParOf" srcId="{0F20BFDE-BD18-41D4-A6D3-B75153B5EBF2}" destId="{2D4D4CCB-879F-4AA7-B6F7-B4459A4E4BD0}" srcOrd="1" destOrd="0" presId="urn:microsoft.com/office/officeart/2005/8/layout/hierarchy3"/>
    <dgm:cxn modelId="{E6526315-D38F-49D9-981F-711F5CE95759}" type="presParOf" srcId="{C5373DE8-1F91-45F8-B0E5-2054735A4D90}" destId="{06519B18-D3F1-46C8-AF7B-0CE4B7B86871}" srcOrd="1" destOrd="0" presId="urn:microsoft.com/office/officeart/2005/8/layout/hierarchy3"/>
    <dgm:cxn modelId="{6F5D001B-4CA7-45C9-B736-6B737AE938E1}" type="presParOf" srcId="{06519B18-D3F1-46C8-AF7B-0CE4B7B86871}" destId="{4778C09C-1EF8-451D-B2A7-F1482166E89B}" srcOrd="0" destOrd="0" presId="urn:microsoft.com/office/officeart/2005/8/layout/hierarchy3"/>
    <dgm:cxn modelId="{B89F0250-1255-495D-8BE6-56B982795870}" type="presParOf" srcId="{06519B18-D3F1-46C8-AF7B-0CE4B7B86871}" destId="{301CFDF2-A7B3-4B66-A424-7F7F068642DD}" srcOrd="1" destOrd="0" presId="urn:microsoft.com/office/officeart/2005/8/layout/hierarchy3"/>
    <dgm:cxn modelId="{008D91F5-FB18-4D17-805F-B843616D31C7}" type="presParOf" srcId="{953C4874-A688-46E7-A93D-D5C2739E93F0}" destId="{329591AB-6447-47F0-876E-5344327020E3}" srcOrd="3" destOrd="0" presId="urn:microsoft.com/office/officeart/2005/8/layout/hierarchy3"/>
    <dgm:cxn modelId="{51C0077D-B85C-4C4F-84E0-6112A6C4B5E3}" type="presParOf" srcId="{329591AB-6447-47F0-876E-5344327020E3}" destId="{7D3EB6A4-126E-492A-A1D8-8B8498AA658A}" srcOrd="0" destOrd="0" presId="urn:microsoft.com/office/officeart/2005/8/layout/hierarchy3"/>
    <dgm:cxn modelId="{E40509FD-CAA5-4ED3-B5DE-00459A2439AB}" type="presParOf" srcId="{7D3EB6A4-126E-492A-A1D8-8B8498AA658A}" destId="{F95A3BFB-0DDE-4AFE-AF6F-42759F392C1E}" srcOrd="0" destOrd="0" presId="urn:microsoft.com/office/officeart/2005/8/layout/hierarchy3"/>
    <dgm:cxn modelId="{07723D24-902F-4D8D-A7E4-B013ED276C35}" type="presParOf" srcId="{7D3EB6A4-126E-492A-A1D8-8B8498AA658A}" destId="{2CEC4CFD-8133-4D44-BE1E-177B3C9444E6}" srcOrd="1" destOrd="0" presId="urn:microsoft.com/office/officeart/2005/8/layout/hierarchy3"/>
    <dgm:cxn modelId="{12937FD9-DFB4-4355-9DA6-10637747721F}" type="presParOf" srcId="{329591AB-6447-47F0-876E-5344327020E3}" destId="{F5BB9480-7CFC-47BC-B028-155E29CC6470}" srcOrd="1" destOrd="0" presId="urn:microsoft.com/office/officeart/2005/8/layout/hierarchy3"/>
    <dgm:cxn modelId="{72F87527-84C8-4C44-BC93-0D29E0BAC372}" type="presParOf" srcId="{F5BB9480-7CFC-47BC-B028-155E29CC6470}" destId="{8D32D399-7687-4648-9CD4-D0BC2CED6DD2}" srcOrd="0" destOrd="0" presId="urn:microsoft.com/office/officeart/2005/8/layout/hierarchy3"/>
    <dgm:cxn modelId="{90601289-06FE-4F59-AA45-606BA2052E8E}" type="presParOf" srcId="{F5BB9480-7CFC-47BC-B028-155E29CC6470}" destId="{A71A3BF4-21AD-4A1C-BFD7-415674F1B038}" srcOrd="1" destOrd="0" presId="urn:microsoft.com/office/officeart/2005/8/layout/hierarchy3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E02E2C-BF05-4459-B0E6-2C6BFA9DC52A}">
      <dsp:nvSpPr>
        <dsp:cNvPr id="0" name=""/>
        <dsp:cNvSpPr/>
      </dsp:nvSpPr>
      <dsp:spPr>
        <a:xfrm>
          <a:off x="5968037" y="973076"/>
          <a:ext cx="3980750" cy="6997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5891"/>
              </a:lnTo>
              <a:lnTo>
                <a:pt x="3980750" y="375891"/>
              </a:lnTo>
              <a:lnTo>
                <a:pt x="3980750" y="699760"/>
              </a:lnTo>
            </a:path>
          </a:pathLst>
        </a:custGeom>
        <a:noFill/>
        <a:ln w="12700" cap="flat" cmpd="sng" algn="ctr">
          <a:solidFill>
            <a:schemeClr val="tx1">
              <a:lumMod val="65000"/>
              <a:lumOff val="3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DCD55C-A9FE-47DA-B82F-DB64BFE47052}">
      <dsp:nvSpPr>
        <dsp:cNvPr id="0" name=""/>
        <dsp:cNvSpPr/>
      </dsp:nvSpPr>
      <dsp:spPr>
        <a:xfrm>
          <a:off x="5921359" y="973076"/>
          <a:ext cx="91440" cy="699760"/>
        </a:xfrm>
        <a:custGeom>
          <a:avLst/>
          <a:gdLst/>
          <a:ahLst/>
          <a:cxnLst/>
          <a:rect l="0" t="0" r="0" b="0"/>
          <a:pathLst>
            <a:path>
              <a:moveTo>
                <a:pt x="46678" y="0"/>
              </a:moveTo>
              <a:lnTo>
                <a:pt x="46678" y="375891"/>
              </a:lnTo>
              <a:lnTo>
                <a:pt x="45720" y="375891"/>
              </a:lnTo>
              <a:lnTo>
                <a:pt x="45720" y="699760"/>
              </a:lnTo>
            </a:path>
          </a:pathLst>
        </a:custGeom>
        <a:noFill/>
        <a:ln w="12700" cap="flat" cmpd="sng" algn="ctr">
          <a:solidFill>
            <a:schemeClr val="tx1">
              <a:lumMod val="65000"/>
              <a:lumOff val="3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A075C7-B36E-48EB-BC22-D05469BD90A4}">
      <dsp:nvSpPr>
        <dsp:cNvPr id="0" name=""/>
        <dsp:cNvSpPr/>
      </dsp:nvSpPr>
      <dsp:spPr>
        <a:xfrm>
          <a:off x="1985370" y="973076"/>
          <a:ext cx="3982667" cy="699760"/>
        </a:xfrm>
        <a:custGeom>
          <a:avLst/>
          <a:gdLst/>
          <a:ahLst/>
          <a:cxnLst/>
          <a:rect l="0" t="0" r="0" b="0"/>
          <a:pathLst>
            <a:path>
              <a:moveTo>
                <a:pt x="3982667" y="0"/>
              </a:moveTo>
              <a:lnTo>
                <a:pt x="3982667" y="375891"/>
              </a:lnTo>
              <a:lnTo>
                <a:pt x="0" y="375891"/>
              </a:lnTo>
              <a:lnTo>
                <a:pt x="0" y="699760"/>
              </a:lnTo>
            </a:path>
          </a:pathLst>
        </a:custGeom>
        <a:noFill/>
        <a:ln w="12700" cap="flat" cmpd="sng" algn="ctr">
          <a:solidFill>
            <a:schemeClr val="tx1">
              <a:lumMod val="65000"/>
              <a:lumOff val="3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699DC1-99E8-4832-A008-AB8804F420EB}">
      <dsp:nvSpPr>
        <dsp:cNvPr id="0" name=""/>
        <dsp:cNvSpPr/>
      </dsp:nvSpPr>
      <dsp:spPr>
        <a:xfrm>
          <a:off x="4615471" y="620161"/>
          <a:ext cx="2705132" cy="35291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12700" tIns="12700" rIns="12700" bIns="195863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2000" kern="1200" dirty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sp:txBody>
      <dsp:txXfrm>
        <a:off x="4615471" y="620161"/>
        <a:ext cx="2705132" cy="352914"/>
      </dsp:txXfrm>
    </dsp:sp>
    <dsp:sp modelId="{6CDC4814-4F60-4F14-8CB3-188DC1F903A5}">
      <dsp:nvSpPr>
        <dsp:cNvPr id="0" name=""/>
        <dsp:cNvSpPr/>
      </dsp:nvSpPr>
      <dsp:spPr>
        <a:xfrm>
          <a:off x="4769503" y="568986"/>
          <a:ext cx="2412735" cy="46266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11430" rIns="4572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800" b="1" kern="12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Classificazione reti</a:t>
          </a:r>
          <a:endParaRPr lang="it-IT" sz="1800" b="1" kern="1200" dirty="0"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sp:txBody>
      <dsp:txXfrm>
        <a:off x="4769503" y="568986"/>
        <a:ext cx="2412735" cy="462669"/>
      </dsp:txXfrm>
    </dsp:sp>
    <dsp:sp modelId="{09489A1B-8BC5-4FC8-9EFB-41D7790797BC}">
      <dsp:nvSpPr>
        <dsp:cNvPr id="0" name=""/>
        <dsp:cNvSpPr/>
      </dsp:nvSpPr>
      <dsp:spPr>
        <a:xfrm>
          <a:off x="318385" y="1672836"/>
          <a:ext cx="3333971" cy="1848285"/>
        </a:xfrm>
        <a:prstGeom prst="roundRect">
          <a:avLst/>
        </a:prstGeom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ln w="12700" cap="flat" cmpd="sng" algn="ctr">
          <a:solidFill>
            <a:schemeClr val="bg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9586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1800" kern="1200" dirty="0" smtClean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800" kern="1200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Ogni neurone è connesso con tutti gli altri attraverso connessioni bidirezionali. </a:t>
          </a:r>
        </a:p>
      </dsp:txBody>
      <dsp:txXfrm>
        <a:off x="408611" y="1763062"/>
        <a:ext cx="3153519" cy="1667833"/>
      </dsp:txXfrm>
    </dsp:sp>
    <dsp:sp modelId="{194210D7-7A33-49AA-B9E8-170165D9AD9C}">
      <dsp:nvSpPr>
        <dsp:cNvPr id="0" name=""/>
        <dsp:cNvSpPr/>
      </dsp:nvSpPr>
      <dsp:spPr>
        <a:xfrm>
          <a:off x="3" y="1479135"/>
          <a:ext cx="2412735" cy="55478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b="1" kern="1200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Completamente connesse</a:t>
          </a:r>
          <a:endParaRPr lang="it-IT" sz="1600" b="1" kern="1200" dirty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sp:txBody>
      <dsp:txXfrm>
        <a:off x="3" y="1479135"/>
        <a:ext cx="2412735" cy="554786"/>
      </dsp:txXfrm>
    </dsp:sp>
    <dsp:sp modelId="{33EF81FD-5B81-4103-AECA-B7982857FBF8}">
      <dsp:nvSpPr>
        <dsp:cNvPr id="0" name=""/>
        <dsp:cNvSpPr/>
      </dsp:nvSpPr>
      <dsp:spPr>
        <a:xfrm>
          <a:off x="4300093" y="1672836"/>
          <a:ext cx="3333971" cy="1848285"/>
        </a:xfrm>
        <a:prstGeom prst="roundRect">
          <a:avLst/>
        </a:prstGeom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ln w="12700" cap="flat" cmpd="sng" algn="ctr">
          <a:solidFill>
            <a:schemeClr val="bg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9586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1800" kern="1200" dirty="0" smtClean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800" kern="1200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Non esistono connessioni nello stesso strato o nel limitrofo. I segnali viaggiano dall’input all’output </a:t>
          </a:r>
          <a:r>
            <a:rPr lang="it-IT" sz="1800" kern="1200" dirty="0" err="1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layer</a:t>
          </a:r>
          <a:r>
            <a:rPr lang="it-IT" sz="1800" kern="1200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.</a:t>
          </a:r>
        </a:p>
      </dsp:txBody>
      <dsp:txXfrm>
        <a:off x="4390319" y="1763062"/>
        <a:ext cx="3153519" cy="1667833"/>
      </dsp:txXfrm>
    </dsp:sp>
    <dsp:sp modelId="{7EE0ABC4-1570-4329-876C-B00B1168494F}">
      <dsp:nvSpPr>
        <dsp:cNvPr id="0" name=""/>
        <dsp:cNvSpPr/>
      </dsp:nvSpPr>
      <dsp:spPr>
        <a:xfrm>
          <a:off x="3981711" y="1486660"/>
          <a:ext cx="2412735" cy="53973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b="1" kern="1200" dirty="0" err="1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Feedforward</a:t>
          </a:r>
          <a:r>
            <a:rPr lang="it-IT" sz="1600" b="1" kern="1200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 a strati</a:t>
          </a:r>
          <a:endParaRPr lang="it-IT" sz="1600" b="1" kern="1200" dirty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sp:txBody>
      <dsp:txXfrm>
        <a:off x="3981711" y="1486660"/>
        <a:ext cx="2412735" cy="539736"/>
      </dsp:txXfrm>
    </dsp:sp>
    <dsp:sp modelId="{CBB23FB1-6EFE-419C-84AA-48F8484DF272}">
      <dsp:nvSpPr>
        <dsp:cNvPr id="0" name=""/>
        <dsp:cNvSpPr/>
      </dsp:nvSpPr>
      <dsp:spPr>
        <a:xfrm>
          <a:off x="8281802" y="1672836"/>
          <a:ext cx="3333971" cy="1848285"/>
        </a:xfrm>
        <a:prstGeom prst="roundRect">
          <a:avLst/>
        </a:prstGeom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ln w="12700" cap="flat" cmpd="sng" algn="ctr">
          <a:solidFill>
            <a:schemeClr val="bg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9586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1800" kern="1200" dirty="0" smtClean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800" kern="1200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Sistema dinamico, ogni risposta varia anche in funzione di una cronologia di input.</a:t>
          </a:r>
          <a:endParaRPr lang="it-IT" sz="1800" kern="1200" dirty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sp:txBody>
      <dsp:txXfrm>
        <a:off x="8372028" y="1763062"/>
        <a:ext cx="3153519" cy="1667833"/>
      </dsp:txXfrm>
    </dsp:sp>
    <dsp:sp modelId="{315FF279-D35B-4DCC-9D1A-CD39EBEEB62B}">
      <dsp:nvSpPr>
        <dsp:cNvPr id="0" name=""/>
        <dsp:cNvSpPr/>
      </dsp:nvSpPr>
      <dsp:spPr>
        <a:xfrm>
          <a:off x="7963420" y="1486660"/>
          <a:ext cx="2412735" cy="53973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b="1" kern="1200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Ricorrenti</a:t>
          </a:r>
          <a:endParaRPr lang="it-IT" sz="1600" b="1" kern="1200" dirty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sp:txBody>
      <dsp:txXfrm>
        <a:off x="7963420" y="1486660"/>
        <a:ext cx="2412735" cy="539736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614FE6-B578-48FF-AC52-A1AA6E662504}">
      <dsp:nvSpPr>
        <dsp:cNvPr id="0" name=""/>
        <dsp:cNvSpPr/>
      </dsp:nvSpPr>
      <dsp:spPr>
        <a:xfrm>
          <a:off x="1720246" y="0"/>
          <a:ext cx="3603968" cy="1205581"/>
        </a:xfrm>
        <a:prstGeom prst="roundRect">
          <a:avLst/>
        </a:prstGeom>
        <a:solidFill>
          <a:schemeClr val="bg1">
            <a:alpha val="90000"/>
          </a:schemeClr>
        </a:solidFill>
        <a:ln w="12700" cap="flat" cmpd="sng" algn="ctr">
          <a:solidFill>
            <a:schemeClr val="accent2">
              <a:lumMod val="75000"/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t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3400" kern="1200" dirty="0" smtClean="0"/>
            <a:t>        - Learning</a:t>
          </a:r>
          <a:endParaRPr lang="it-IT" sz="3400" kern="1200" dirty="0"/>
        </a:p>
        <a:p>
          <a:pPr marL="571500" lvl="2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3400" kern="1200" dirty="0" smtClean="0"/>
            <a:t>     - </a:t>
          </a:r>
          <a:r>
            <a:rPr lang="it-IT" sz="3400" kern="1200" dirty="0" err="1" smtClean="0"/>
            <a:t>Recall</a:t>
          </a:r>
          <a:endParaRPr lang="it-IT" sz="3400" kern="1200" dirty="0"/>
        </a:p>
      </dsp:txBody>
      <dsp:txXfrm>
        <a:off x="1779098" y="58852"/>
        <a:ext cx="3486264" cy="1087877"/>
      </dsp:txXfrm>
    </dsp:sp>
    <dsp:sp modelId="{128F1594-B670-4887-BF7A-595803BBBE8A}">
      <dsp:nvSpPr>
        <dsp:cNvPr id="0" name=""/>
        <dsp:cNvSpPr/>
      </dsp:nvSpPr>
      <dsp:spPr>
        <a:xfrm flipH="1">
          <a:off x="0" y="0"/>
          <a:ext cx="2402645" cy="1205581"/>
        </a:xfrm>
        <a:prstGeom prst="ellipse">
          <a:avLst/>
        </a:prstGeom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ln w="12700" cap="flat" cmpd="sng" algn="ctr">
          <a:solidFill>
            <a:schemeClr val="accent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89535" rIns="179070" bIns="89535" numCol="1" spcCol="1270" anchor="ctr" anchorCtr="0">
          <a:noAutofit/>
        </a:bodyPr>
        <a:lstStyle/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4700" kern="1200" dirty="0" smtClean="0">
              <a:solidFill>
                <a:schemeClr val="tx1"/>
              </a:solidFill>
            </a:rPr>
            <a:t>Fasi</a:t>
          </a:r>
          <a:endParaRPr lang="it-IT" sz="4700" kern="1200" dirty="0">
            <a:solidFill>
              <a:schemeClr val="tx1"/>
            </a:solidFill>
          </a:endParaRPr>
        </a:p>
      </dsp:txBody>
      <dsp:txXfrm>
        <a:off x="351859" y="176553"/>
        <a:ext cx="1698927" cy="852475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78A538-97E1-4935-BBF1-31FE22F6AE4A}">
      <dsp:nvSpPr>
        <dsp:cNvPr id="0" name=""/>
        <dsp:cNvSpPr/>
      </dsp:nvSpPr>
      <dsp:spPr>
        <a:xfrm>
          <a:off x="3051031" y="1098511"/>
          <a:ext cx="1673698" cy="8010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5436"/>
              </a:lnTo>
              <a:lnTo>
                <a:pt x="1673698" y="495436"/>
              </a:lnTo>
              <a:lnTo>
                <a:pt x="1673698" y="801071"/>
              </a:lnTo>
            </a:path>
          </a:pathLst>
        </a:custGeom>
        <a:noFill/>
        <a:ln w="12700" cap="flat" cmpd="sng" algn="ctr">
          <a:solidFill>
            <a:schemeClr val="tx1">
              <a:lumMod val="65000"/>
              <a:lumOff val="3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4DDA1E-8CAA-40AA-8343-B7B7A1234BBE}">
      <dsp:nvSpPr>
        <dsp:cNvPr id="0" name=""/>
        <dsp:cNvSpPr/>
      </dsp:nvSpPr>
      <dsp:spPr>
        <a:xfrm>
          <a:off x="1330579" y="1098511"/>
          <a:ext cx="1720451" cy="801071"/>
        </a:xfrm>
        <a:custGeom>
          <a:avLst/>
          <a:gdLst/>
          <a:ahLst/>
          <a:cxnLst/>
          <a:rect l="0" t="0" r="0" b="0"/>
          <a:pathLst>
            <a:path>
              <a:moveTo>
                <a:pt x="1720451" y="0"/>
              </a:moveTo>
              <a:lnTo>
                <a:pt x="1720451" y="495436"/>
              </a:lnTo>
              <a:lnTo>
                <a:pt x="0" y="495436"/>
              </a:lnTo>
              <a:lnTo>
                <a:pt x="0" y="801071"/>
              </a:lnTo>
            </a:path>
          </a:pathLst>
        </a:custGeom>
        <a:noFill/>
        <a:ln w="12700" cap="flat" cmpd="sng" algn="ctr">
          <a:solidFill>
            <a:schemeClr val="tx1">
              <a:lumMod val="65000"/>
              <a:lumOff val="3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574BCE-8944-4C8A-BBFF-84BA5ADE5173}">
      <dsp:nvSpPr>
        <dsp:cNvPr id="0" name=""/>
        <dsp:cNvSpPr/>
      </dsp:nvSpPr>
      <dsp:spPr>
        <a:xfrm flipV="1">
          <a:off x="1786085" y="646686"/>
          <a:ext cx="2529890" cy="451824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84837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1800" kern="1200" dirty="0"/>
        </a:p>
      </dsp:txBody>
      <dsp:txXfrm rot="10800000">
        <a:off x="1786085" y="646686"/>
        <a:ext cx="2529890" cy="451824"/>
      </dsp:txXfrm>
    </dsp:sp>
    <dsp:sp modelId="{7FBDE109-EBBB-49F9-8120-A790AEB77B54}">
      <dsp:nvSpPr>
        <dsp:cNvPr id="0" name=""/>
        <dsp:cNvSpPr/>
      </dsp:nvSpPr>
      <dsp:spPr>
        <a:xfrm>
          <a:off x="1920982" y="832488"/>
          <a:ext cx="2276901" cy="43662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7780" rIns="7112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800" kern="1200" dirty="0" smtClean="0"/>
            <a:t>Efficienza</a:t>
          </a:r>
          <a:endParaRPr lang="it-IT" sz="2800" kern="1200" dirty="0"/>
        </a:p>
      </dsp:txBody>
      <dsp:txXfrm>
        <a:off x="1920982" y="832488"/>
        <a:ext cx="2276901" cy="436621"/>
      </dsp:txXfrm>
    </dsp:sp>
    <dsp:sp modelId="{5E8D8E12-409D-411E-A269-840B59E9FB5E}">
      <dsp:nvSpPr>
        <dsp:cNvPr id="0" name=""/>
        <dsp:cNvSpPr/>
      </dsp:nvSpPr>
      <dsp:spPr>
        <a:xfrm>
          <a:off x="65634" y="1899582"/>
          <a:ext cx="2529890" cy="1501066"/>
        </a:xfrm>
        <a:prstGeom prst="roundRect">
          <a:avLst/>
        </a:prstGeom>
        <a:noFill/>
        <a:ln w="12700" cap="flat" cmpd="sng" algn="ctr">
          <a:solidFill>
            <a:schemeClr val="bg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84837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2400" kern="1200" dirty="0" smtClean="0">
            <a:solidFill>
              <a:schemeClr val="tx1"/>
            </a:solidFill>
          </a:endParaRP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000" kern="1200" dirty="0" smtClean="0">
              <a:solidFill>
                <a:schemeClr val="tx1"/>
              </a:solidFill>
            </a:rPr>
            <a:t>Collezioni di esempi dal quale la rete attinge </a:t>
          </a:r>
          <a:endParaRPr lang="it-IT" sz="2000" kern="1200" dirty="0">
            <a:solidFill>
              <a:schemeClr val="tx1"/>
            </a:solidFill>
          </a:endParaRPr>
        </a:p>
      </dsp:txBody>
      <dsp:txXfrm>
        <a:off x="138910" y="1972858"/>
        <a:ext cx="2383338" cy="1354514"/>
      </dsp:txXfrm>
    </dsp:sp>
    <dsp:sp modelId="{F48042E7-5368-4365-BC30-5B6EFF393EF7}">
      <dsp:nvSpPr>
        <dsp:cNvPr id="0" name=""/>
        <dsp:cNvSpPr/>
      </dsp:nvSpPr>
      <dsp:spPr>
        <a:xfrm>
          <a:off x="6508" y="1812733"/>
          <a:ext cx="2276901" cy="43662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7780" rIns="7112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800" b="1" kern="1200" dirty="0" smtClean="0">
              <a:solidFill>
                <a:schemeClr val="tx1"/>
              </a:solidFill>
            </a:rPr>
            <a:t>Training set</a:t>
          </a:r>
          <a:endParaRPr lang="it-IT" sz="2800" b="1" kern="1200" dirty="0">
            <a:solidFill>
              <a:schemeClr val="tx1"/>
            </a:solidFill>
          </a:endParaRPr>
        </a:p>
      </dsp:txBody>
      <dsp:txXfrm>
        <a:off x="6508" y="1812733"/>
        <a:ext cx="2276901" cy="436621"/>
      </dsp:txXfrm>
    </dsp:sp>
    <dsp:sp modelId="{C595B9A9-611B-465C-BC36-0179D706DF70}">
      <dsp:nvSpPr>
        <dsp:cNvPr id="0" name=""/>
        <dsp:cNvSpPr/>
      </dsp:nvSpPr>
      <dsp:spPr>
        <a:xfrm>
          <a:off x="3459784" y="1899582"/>
          <a:ext cx="2529890" cy="1501066"/>
        </a:xfrm>
        <a:prstGeom prst="roundRect">
          <a:avLst/>
        </a:prstGeom>
        <a:noFill/>
        <a:ln w="12700" cap="flat" cmpd="sng" algn="ctr">
          <a:solidFill>
            <a:schemeClr val="bg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184837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1400" kern="1200" dirty="0" smtClean="0"/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2000" kern="1200" dirty="0" smtClean="0"/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000" kern="1200" dirty="0" smtClean="0">
              <a:solidFill>
                <a:schemeClr val="tx1"/>
              </a:solidFill>
            </a:rPr>
            <a:t>Procedimento che preleva informazioni e fissa parametri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1500" kern="1200" dirty="0"/>
        </a:p>
      </dsp:txBody>
      <dsp:txXfrm>
        <a:off x="3533060" y="1972858"/>
        <a:ext cx="2383338" cy="1354514"/>
      </dsp:txXfrm>
    </dsp:sp>
    <dsp:sp modelId="{4365402E-CD75-4D52-87DE-E9346A5AFDAA}">
      <dsp:nvSpPr>
        <dsp:cNvPr id="0" name=""/>
        <dsp:cNvSpPr/>
      </dsp:nvSpPr>
      <dsp:spPr>
        <a:xfrm>
          <a:off x="3400658" y="1812733"/>
          <a:ext cx="2276901" cy="43662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7780" rIns="7112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800" b="1" kern="1200" dirty="0" smtClean="0">
              <a:solidFill>
                <a:schemeClr val="tx1"/>
              </a:solidFill>
            </a:rPr>
            <a:t>Algoritmo</a:t>
          </a:r>
          <a:endParaRPr lang="it-IT" sz="2800" b="1" kern="1200" dirty="0">
            <a:solidFill>
              <a:schemeClr val="tx1"/>
            </a:solidFill>
          </a:endParaRPr>
        </a:p>
      </dsp:txBody>
      <dsp:txXfrm>
        <a:off x="3400658" y="1812733"/>
        <a:ext cx="2276901" cy="436621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AF86BD-73C7-447B-9432-A117D0162BE6}">
      <dsp:nvSpPr>
        <dsp:cNvPr id="0" name=""/>
        <dsp:cNvSpPr/>
      </dsp:nvSpPr>
      <dsp:spPr>
        <a:xfrm rot="16200000">
          <a:off x="1597818" y="-1558069"/>
          <a:ext cx="2700338" cy="5895975"/>
        </a:xfrm>
        <a:prstGeom prst="rect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1800" kern="1200" dirty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sp:txBody>
      <dsp:txXfrm rot="5400000">
        <a:off x="-1" y="39749"/>
        <a:ext cx="5895975" cy="2025253"/>
      </dsp:txXfrm>
    </dsp:sp>
    <dsp:sp modelId="{76B90B5C-65E1-44D5-B9EC-2A69DC287E50}">
      <dsp:nvSpPr>
        <dsp:cNvPr id="0" name=""/>
        <dsp:cNvSpPr/>
      </dsp:nvSpPr>
      <dsp:spPr>
        <a:xfrm flipV="1">
          <a:off x="5895975" y="39748"/>
          <a:ext cx="5895975" cy="2700338"/>
        </a:xfrm>
        <a:prstGeom prst="rect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2280" tIns="462280" rIns="462280" bIns="46228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6500" kern="1200"/>
        </a:p>
      </dsp:txBody>
      <dsp:txXfrm rot="10800000">
        <a:off x="5895975" y="39748"/>
        <a:ext cx="5895975" cy="2025253"/>
      </dsp:txXfrm>
    </dsp:sp>
    <dsp:sp modelId="{87C8CFEA-AA69-4C68-881B-5823CE5D0A5B}">
      <dsp:nvSpPr>
        <dsp:cNvPr id="0" name=""/>
        <dsp:cNvSpPr/>
      </dsp:nvSpPr>
      <dsp:spPr>
        <a:xfrm rot="10800000" flipV="1">
          <a:off x="0" y="2700338"/>
          <a:ext cx="5895975" cy="2700338"/>
        </a:xfrm>
        <a:prstGeom prst="rect">
          <a:avLst/>
        </a:prstGeom>
        <a:gradFill flip="none" rotWithShape="1">
          <a:gsLst>
            <a:gs pos="28000">
              <a:schemeClr val="accent3">
                <a:lumMod val="5000"/>
                <a:lumOff val="95000"/>
              </a:schemeClr>
            </a:gs>
            <a:gs pos="100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0" scaled="1"/>
          <a:tileRect/>
        </a:gra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2280" tIns="462280" rIns="462280" bIns="46228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6500" kern="1200"/>
        </a:p>
      </dsp:txBody>
      <dsp:txXfrm rot="10800000">
        <a:off x="0" y="3375422"/>
        <a:ext cx="5895975" cy="2025253"/>
      </dsp:txXfrm>
    </dsp:sp>
    <dsp:sp modelId="{92702563-8BB7-49C7-8C04-37AA20650EA9}">
      <dsp:nvSpPr>
        <dsp:cNvPr id="0" name=""/>
        <dsp:cNvSpPr/>
      </dsp:nvSpPr>
      <dsp:spPr>
        <a:xfrm rot="16200000" flipH="1">
          <a:off x="7493794" y="1102519"/>
          <a:ext cx="2700338" cy="5895975"/>
        </a:xfrm>
        <a:prstGeom prst="rect">
          <a:avLst/>
        </a:prstGeom>
        <a:gradFill flip="none" rotWithShape="1">
          <a:gsLst>
            <a:gs pos="28000">
              <a:schemeClr val="accent3">
                <a:lumMod val="5000"/>
                <a:lumOff val="95000"/>
              </a:schemeClr>
            </a:gs>
            <a:gs pos="100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496" tIns="412496" rIns="412496" bIns="412496" numCol="1" spcCol="1270" anchor="ctr" anchorCtr="0">
          <a:noAutofit/>
        </a:bodyPr>
        <a:lstStyle/>
        <a:p>
          <a:pPr lvl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5800" kern="1200" dirty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sp:txBody>
      <dsp:txXfrm rot="-5400000">
        <a:off x="5895975" y="3375422"/>
        <a:ext cx="5895975" cy="2025253"/>
      </dsp:txXfrm>
    </dsp:sp>
    <dsp:sp modelId="{AF9A7506-3D1C-4618-B1CB-38F119DAB98D}">
      <dsp:nvSpPr>
        <dsp:cNvPr id="0" name=""/>
        <dsp:cNvSpPr/>
      </dsp:nvSpPr>
      <dsp:spPr>
        <a:xfrm>
          <a:off x="4607250" y="2322952"/>
          <a:ext cx="2577449" cy="754771"/>
        </a:xfrm>
        <a:prstGeom prst="roundRect">
          <a:avLst/>
        </a:prstGeom>
        <a:gradFill flip="none" rotWithShape="1">
          <a:gsLst>
            <a:gs pos="29000">
              <a:schemeClr val="accent2">
                <a:lumMod val="5000"/>
                <a:lumOff val="95000"/>
              </a:schemeClr>
            </a:gs>
            <a:gs pos="9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  <a:tileRect/>
        </a:gradFill>
        <a:ln w="12700" cap="flat" cmpd="sng" algn="ctr">
          <a:solidFill>
            <a:schemeClr val="accent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300" b="1" kern="1200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Processi di apprendimento</a:t>
          </a:r>
          <a:endParaRPr lang="it-IT" sz="2300" b="1" kern="1200" dirty="0" smtClean="0"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sp:txBody>
      <dsp:txXfrm>
        <a:off x="4644095" y="2359797"/>
        <a:ext cx="2503759" cy="681081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CDB91C-7326-4A2F-BCD7-F34269CE5661}">
      <dsp:nvSpPr>
        <dsp:cNvPr id="0" name=""/>
        <dsp:cNvSpPr/>
      </dsp:nvSpPr>
      <dsp:spPr>
        <a:xfrm>
          <a:off x="0" y="0"/>
          <a:ext cx="11928386" cy="674827"/>
        </a:xfrm>
        <a:prstGeom prst="rect">
          <a:avLst/>
        </a:prstGeom>
        <a:gradFill flip="none" rotWithShape="1">
          <a:gsLst>
            <a:gs pos="20000">
              <a:schemeClr val="accent3">
                <a:lumMod val="5000"/>
                <a:lumOff val="95000"/>
              </a:schemeClr>
            </a:gs>
            <a:gs pos="100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16200000" scaled="1"/>
          <a:tileRect/>
        </a:gra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400" b="1" kern="1200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Attività di apprendimento</a:t>
          </a:r>
          <a:endParaRPr lang="it-IT" sz="2400" b="1" kern="1200" dirty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sp:txBody>
      <dsp:txXfrm>
        <a:off x="0" y="0"/>
        <a:ext cx="11928386" cy="674827"/>
      </dsp:txXfrm>
    </dsp:sp>
    <dsp:sp modelId="{706E03B8-76C0-4D98-8645-522A83F8B7C1}">
      <dsp:nvSpPr>
        <dsp:cNvPr id="0" name=""/>
        <dsp:cNvSpPr/>
      </dsp:nvSpPr>
      <dsp:spPr>
        <a:xfrm>
          <a:off x="5824" y="639247"/>
          <a:ext cx="3972245" cy="4980941"/>
        </a:xfrm>
        <a:prstGeom prst="rect">
          <a:avLst/>
        </a:prstGeom>
        <a:gradFill flip="none" rotWithShape="1">
          <a:gsLst>
            <a:gs pos="8000">
              <a:schemeClr val="accent3">
                <a:lumMod val="5000"/>
                <a:lumOff val="95000"/>
              </a:schemeClr>
            </a:gs>
            <a:gs pos="24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1600" kern="1200" dirty="0"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sp:txBody>
      <dsp:txXfrm>
        <a:off x="5824" y="639247"/>
        <a:ext cx="3972245" cy="4980941"/>
      </dsp:txXfrm>
    </dsp:sp>
    <dsp:sp modelId="{90A7265D-5F19-463D-ADC5-A127DDF4DDBC}">
      <dsp:nvSpPr>
        <dsp:cNvPr id="0" name=""/>
        <dsp:cNvSpPr/>
      </dsp:nvSpPr>
      <dsp:spPr>
        <a:xfrm>
          <a:off x="3978070" y="639247"/>
          <a:ext cx="3972245" cy="4980941"/>
        </a:xfrm>
        <a:prstGeom prst="rect">
          <a:avLst/>
        </a:prstGeom>
        <a:gradFill flip="none" rotWithShape="1">
          <a:gsLst>
            <a:gs pos="8000">
              <a:schemeClr val="accent3">
                <a:lumMod val="5000"/>
                <a:lumOff val="95000"/>
              </a:schemeClr>
            </a:gs>
            <a:gs pos="24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6500" kern="1200"/>
        </a:p>
      </dsp:txBody>
      <dsp:txXfrm>
        <a:off x="3978070" y="639247"/>
        <a:ext cx="3972245" cy="4980941"/>
      </dsp:txXfrm>
    </dsp:sp>
    <dsp:sp modelId="{D0E4080D-086B-457F-A493-A2600D948836}">
      <dsp:nvSpPr>
        <dsp:cNvPr id="0" name=""/>
        <dsp:cNvSpPr/>
      </dsp:nvSpPr>
      <dsp:spPr>
        <a:xfrm>
          <a:off x="7950315" y="639247"/>
          <a:ext cx="3972245" cy="4980941"/>
        </a:xfrm>
        <a:prstGeom prst="rect">
          <a:avLst/>
        </a:prstGeom>
        <a:gradFill flip="none" rotWithShape="1">
          <a:gsLst>
            <a:gs pos="8000">
              <a:schemeClr val="accent3">
                <a:lumMod val="5000"/>
                <a:lumOff val="95000"/>
              </a:schemeClr>
            </a:gs>
            <a:gs pos="24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6500" kern="1200" dirty="0"/>
        </a:p>
      </dsp:txBody>
      <dsp:txXfrm>
        <a:off x="7950315" y="639247"/>
        <a:ext cx="3972245" cy="4980941"/>
      </dsp:txXfrm>
    </dsp:sp>
    <dsp:sp modelId="{A90B53A9-6642-4CAB-A57A-D168B22736BA}">
      <dsp:nvSpPr>
        <dsp:cNvPr id="0" name=""/>
        <dsp:cNvSpPr/>
      </dsp:nvSpPr>
      <dsp:spPr>
        <a:xfrm>
          <a:off x="0" y="4810619"/>
          <a:ext cx="11928386" cy="3934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D72AEB-9013-40E1-9002-8FA4253EB8DE}">
      <dsp:nvSpPr>
        <dsp:cNvPr id="0" name=""/>
        <dsp:cNvSpPr/>
      </dsp:nvSpPr>
      <dsp:spPr>
        <a:xfrm>
          <a:off x="0" y="468345"/>
          <a:ext cx="6186985" cy="645610"/>
        </a:xfrm>
        <a:prstGeom prst="notchedRightArrow">
          <a:avLst/>
        </a:prstGeom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ln>
          <a:solidFill>
            <a:schemeClr val="accent2">
              <a:lumMod val="75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2BF7A6-1A23-411D-AD9D-677409534DFF}">
      <dsp:nvSpPr>
        <dsp:cNvPr id="0" name=""/>
        <dsp:cNvSpPr/>
      </dsp:nvSpPr>
      <dsp:spPr>
        <a:xfrm>
          <a:off x="0" y="68944"/>
          <a:ext cx="1794467" cy="6456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b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500" kern="1200" baseline="0" dirty="0" smtClean="0">
              <a:latin typeface="Arial Unicode MS" panose="020B0604020202020204" pitchFamily="34" charset="-128"/>
            </a:rPr>
            <a:t>Neurone di input</a:t>
          </a:r>
          <a:endParaRPr lang="it-IT" sz="1500" kern="1200" baseline="0" dirty="0">
            <a:latin typeface="Arial Unicode MS" panose="020B0604020202020204" pitchFamily="34" charset="-128"/>
          </a:endParaRPr>
        </a:p>
      </dsp:txBody>
      <dsp:txXfrm>
        <a:off x="0" y="68944"/>
        <a:ext cx="1794467" cy="645610"/>
      </dsp:txXfrm>
    </dsp:sp>
    <dsp:sp modelId="{E2D595AE-B100-49F0-93A3-EE414082FB2D}">
      <dsp:nvSpPr>
        <dsp:cNvPr id="0" name=""/>
        <dsp:cNvSpPr/>
      </dsp:nvSpPr>
      <dsp:spPr>
        <a:xfrm>
          <a:off x="819251" y="726311"/>
          <a:ext cx="161402" cy="161402"/>
        </a:xfrm>
        <a:prstGeom prst="ellipse">
          <a:avLst/>
        </a:prstGeom>
        <a:gradFill flip="none" rotWithShape="1">
          <a:gsLst>
            <a:gs pos="0">
              <a:schemeClr val="accent2">
                <a:lumMod val="0"/>
                <a:lumOff val="100000"/>
              </a:schemeClr>
            </a:gs>
            <a:gs pos="35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ln w="12700" cap="flat" cmpd="sng" algn="ctr">
          <a:solidFill>
            <a:schemeClr val="accent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FBE5A2-5000-418F-9C45-D1A3C695D8E3}">
      <dsp:nvSpPr>
        <dsp:cNvPr id="0" name=""/>
        <dsp:cNvSpPr/>
      </dsp:nvSpPr>
      <dsp:spPr>
        <a:xfrm>
          <a:off x="1886909" y="872878"/>
          <a:ext cx="1794467" cy="6456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500" kern="1200" baseline="0" dirty="0" smtClean="0">
              <a:latin typeface="Arial Unicode MS" panose="020B0604020202020204" pitchFamily="34" charset="-128"/>
            </a:rPr>
            <a:t>Computazione</a:t>
          </a:r>
          <a:endParaRPr lang="it-IT" sz="1500" kern="1200" baseline="0" dirty="0">
            <a:latin typeface="Arial Unicode MS" panose="020B0604020202020204" pitchFamily="34" charset="-128"/>
          </a:endParaRPr>
        </a:p>
      </dsp:txBody>
      <dsp:txXfrm>
        <a:off x="1886909" y="872878"/>
        <a:ext cx="1794467" cy="645610"/>
      </dsp:txXfrm>
    </dsp:sp>
    <dsp:sp modelId="{DFE78C18-42F4-4262-9BFC-2B22A18C5BE6}">
      <dsp:nvSpPr>
        <dsp:cNvPr id="0" name=""/>
        <dsp:cNvSpPr/>
      </dsp:nvSpPr>
      <dsp:spPr>
        <a:xfrm>
          <a:off x="2703441" y="726311"/>
          <a:ext cx="161402" cy="161402"/>
        </a:xfrm>
        <a:prstGeom prst="ellipse">
          <a:avLst/>
        </a:prstGeom>
        <a:gradFill flip="none" rotWithShape="1">
          <a:gsLst>
            <a:gs pos="0">
              <a:schemeClr val="accent2">
                <a:lumMod val="0"/>
                <a:lumOff val="100000"/>
              </a:schemeClr>
            </a:gs>
            <a:gs pos="35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ln w="12700" cap="flat" cmpd="sng" algn="ctr">
          <a:solidFill>
            <a:schemeClr val="accent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7FB264-2CEC-4F54-84DD-B1F1F743C8BE}">
      <dsp:nvSpPr>
        <dsp:cNvPr id="0" name=""/>
        <dsp:cNvSpPr/>
      </dsp:nvSpPr>
      <dsp:spPr>
        <a:xfrm>
          <a:off x="3763832" y="74626"/>
          <a:ext cx="1794467" cy="6456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b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500" kern="1200" baseline="0" dirty="0" smtClean="0">
              <a:latin typeface="Arial Unicode MS" panose="020B0604020202020204" pitchFamily="34" charset="-128"/>
            </a:rPr>
            <a:t>Neurone di output</a:t>
          </a:r>
          <a:endParaRPr lang="it-IT" sz="1500" kern="1200" baseline="0" dirty="0">
            <a:latin typeface="Arial Unicode MS" panose="020B0604020202020204" pitchFamily="34" charset="-128"/>
          </a:endParaRPr>
        </a:p>
      </dsp:txBody>
      <dsp:txXfrm>
        <a:off x="3763832" y="74626"/>
        <a:ext cx="1794467" cy="645610"/>
      </dsp:txXfrm>
    </dsp:sp>
    <dsp:sp modelId="{912CDCF0-7B4A-4789-A266-3F7406BF7D65}">
      <dsp:nvSpPr>
        <dsp:cNvPr id="0" name=""/>
        <dsp:cNvSpPr/>
      </dsp:nvSpPr>
      <dsp:spPr>
        <a:xfrm>
          <a:off x="4587632" y="726311"/>
          <a:ext cx="161402" cy="161402"/>
        </a:xfrm>
        <a:prstGeom prst="ellipse">
          <a:avLst/>
        </a:prstGeom>
        <a:gradFill flip="none" rotWithShape="1">
          <a:gsLst>
            <a:gs pos="0">
              <a:schemeClr val="accent2">
                <a:lumMod val="0"/>
                <a:lumOff val="100000"/>
              </a:schemeClr>
            </a:gs>
            <a:gs pos="35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ln w="12700" cap="flat" cmpd="sng" algn="ctr">
          <a:solidFill>
            <a:schemeClr val="accent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B79E0B-DFAE-443A-9BC4-8BDC0FFA388B}">
      <dsp:nvSpPr>
        <dsp:cNvPr id="0" name=""/>
        <dsp:cNvSpPr/>
      </dsp:nvSpPr>
      <dsp:spPr>
        <a:xfrm>
          <a:off x="2785365" y="327949"/>
          <a:ext cx="1856409" cy="2616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844"/>
              </a:lnTo>
              <a:lnTo>
                <a:pt x="1856409" y="130844"/>
              </a:lnTo>
              <a:lnTo>
                <a:pt x="1856409" y="261688"/>
              </a:lnTo>
            </a:path>
          </a:pathLst>
        </a:custGeom>
        <a:noFill/>
        <a:ln w="12700" cap="flat" cmpd="sng" algn="ctr">
          <a:solidFill>
            <a:schemeClr val="tx1">
              <a:lumMod val="65000"/>
              <a:lumOff val="3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8FC89F-0453-4E90-BD2C-EE05BFD68A83}">
      <dsp:nvSpPr>
        <dsp:cNvPr id="0" name=""/>
        <dsp:cNvSpPr/>
      </dsp:nvSpPr>
      <dsp:spPr>
        <a:xfrm>
          <a:off x="2739645" y="327949"/>
          <a:ext cx="91440" cy="26168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1688"/>
              </a:lnTo>
            </a:path>
          </a:pathLst>
        </a:custGeom>
        <a:noFill/>
        <a:ln w="12700" cap="flat" cmpd="sng" algn="ctr">
          <a:solidFill>
            <a:schemeClr val="tx1">
              <a:lumMod val="65000"/>
              <a:lumOff val="3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828CDA-8425-446C-87FA-20EB7AB60EC6}">
      <dsp:nvSpPr>
        <dsp:cNvPr id="0" name=""/>
        <dsp:cNvSpPr/>
      </dsp:nvSpPr>
      <dsp:spPr>
        <a:xfrm>
          <a:off x="928955" y="327949"/>
          <a:ext cx="1856409" cy="261688"/>
        </a:xfrm>
        <a:custGeom>
          <a:avLst/>
          <a:gdLst/>
          <a:ahLst/>
          <a:cxnLst/>
          <a:rect l="0" t="0" r="0" b="0"/>
          <a:pathLst>
            <a:path>
              <a:moveTo>
                <a:pt x="1856409" y="0"/>
              </a:moveTo>
              <a:lnTo>
                <a:pt x="1856409" y="130844"/>
              </a:lnTo>
              <a:lnTo>
                <a:pt x="0" y="130844"/>
              </a:lnTo>
              <a:lnTo>
                <a:pt x="0" y="261688"/>
              </a:lnTo>
            </a:path>
          </a:pathLst>
        </a:custGeom>
        <a:noFill/>
        <a:ln w="12700" cap="flat" cmpd="sng" algn="ctr">
          <a:solidFill>
            <a:schemeClr val="tx1">
              <a:lumMod val="65000"/>
              <a:lumOff val="3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15B0C2-DEDC-407A-A13D-DC21AB059E4B}">
      <dsp:nvSpPr>
        <dsp:cNvPr id="0" name=""/>
        <dsp:cNvSpPr/>
      </dsp:nvSpPr>
      <dsp:spPr>
        <a:xfrm>
          <a:off x="1874039" y="1043"/>
          <a:ext cx="1822651" cy="326905"/>
        </a:xfrm>
        <a:prstGeom prst="ellipse">
          <a:avLst/>
        </a:prstGeom>
        <a:gradFill flip="none" rotWithShape="0">
          <a:gsLst>
            <a:gs pos="0">
              <a:schemeClr val="bg2">
                <a:lumMod val="90000"/>
                <a:shade val="30000"/>
                <a:satMod val="115000"/>
              </a:schemeClr>
            </a:gs>
            <a:gs pos="50000">
              <a:schemeClr val="bg2">
                <a:lumMod val="90000"/>
                <a:shade val="67500"/>
                <a:satMod val="115000"/>
              </a:schemeClr>
            </a:gs>
            <a:gs pos="100000">
              <a:schemeClr val="bg2">
                <a:lumMod val="90000"/>
                <a:shade val="100000"/>
                <a:satMod val="115000"/>
              </a:schemeClr>
            </a:gs>
          </a:gsLst>
          <a:path path="circle">
            <a:fillToRect l="50000" t="50000" r="50000" b="50000"/>
          </a:path>
          <a:tileRect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400" kern="1200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Obiettivi</a:t>
          </a:r>
          <a:endParaRPr lang="it-IT" sz="1400" kern="1200" dirty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sp:txBody>
      <dsp:txXfrm>
        <a:off x="2140960" y="48917"/>
        <a:ext cx="1288809" cy="231157"/>
      </dsp:txXfrm>
    </dsp:sp>
    <dsp:sp modelId="{3EB9BB1D-FFA3-4A65-9AAB-92871CE5CB61}">
      <dsp:nvSpPr>
        <dsp:cNvPr id="0" name=""/>
        <dsp:cNvSpPr/>
      </dsp:nvSpPr>
      <dsp:spPr>
        <a:xfrm>
          <a:off x="131595" y="589638"/>
          <a:ext cx="1594720" cy="1033983"/>
        </a:xfrm>
        <a:prstGeom prst="rect">
          <a:avLst/>
        </a:prstGeom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400" kern="1200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Simulare il comportamento  dei sistemi neurali biologici </a:t>
          </a:r>
          <a:endParaRPr lang="it-IT" sz="1400" kern="1200" dirty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sp:txBody>
      <dsp:txXfrm>
        <a:off x="131595" y="589638"/>
        <a:ext cx="1594720" cy="1033983"/>
      </dsp:txXfrm>
    </dsp:sp>
    <dsp:sp modelId="{F3FD420D-B874-4051-A094-063D9B0C216D}">
      <dsp:nvSpPr>
        <dsp:cNvPr id="0" name=""/>
        <dsp:cNvSpPr/>
      </dsp:nvSpPr>
      <dsp:spPr>
        <a:xfrm>
          <a:off x="1988004" y="589638"/>
          <a:ext cx="1594720" cy="1033983"/>
        </a:xfrm>
        <a:prstGeom prst="rect">
          <a:avLst/>
        </a:prstGeom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400" kern="1200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Riprodurre le principali attività del cervello umano</a:t>
          </a:r>
          <a:endParaRPr lang="it-IT" sz="1400" kern="1200" dirty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sp:txBody>
      <dsp:txXfrm>
        <a:off x="1988004" y="589638"/>
        <a:ext cx="1594720" cy="1033983"/>
      </dsp:txXfrm>
    </dsp:sp>
    <dsp:sp modelId="{E049E166-FFFE-4226-B07A-D304400E7B66}">
      <dsp:nvSpPr>
        <dsp:cNvPr id="0" name=""/>
        <dsp:cNvSpPr/>
      </dsp:nvSpPr>
      <dsp:spPr>
        <a:xfrm>
          <a:off x="3844414" y="589638"/>
          <a:ext cx="1594720" cy="1033983"/>
        </a:xfrm>
        <a:prstGeom prst="rect">
          <a:avLst/>
        </a:prstGeom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400" kern="1200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Imitare la struttura delle reti neurali</a:t>
          </a:r>
          <a:endParaRPr lang="it-IT" sz="1400" kern="1200" dirty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sp:txBody>
      <dsp:txXfrm>
        <a:off x="3844414" y="589638"/>
        <a:ext cx="1594720" cy="103398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DE8764-01F0-4993-B9E0-8650050FF52E}">
      <dsp:nvSpPr>
        <dsp:cNvPr id="0" name=""/>
        <dsp:cNvSpPr/>
      </dsp:nvSpPr>
      <dsp:spPr>
        <a:xfrm>
          <a:off x="-3584879" y="-550943"/>
          <a:ext cx="4273654" cy="4273654"/>
        </a:xfrm>
        <a:prstGeom prst="blockArc">
          <a:avLst>
            <a:gd name="adj1" fmla="val 18900000"/>
            <a:gd name="adj2" fmla="val 2700000"/>
            <a:gd name="adj3" fmla="val 505"/>
          </a:avLst>
        </a:prstGeom>
        <a:solidFill>
          <a:schemeClr val="bg2">
            <a:lumMod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C8DD54-DED4-4D81-9E0E-CC37A3A39F4D}">
      <dsp:nvSpPr>
        <dsp:cNvPr id="0" name=""/>
        <dsp:cNvSpPr/>
      </dsp:nvSpPr>
      <dsp:spPr>
        <a:xfrm>
          <a:off x="302090" y="198172"/>
          <a:ext cx="10552276" cy="396597"/>
        </a:xfrm>
        <a:prstGeom prst="rect">
          <a:avLst/>
        </a:prstGeom>
        <a:noFill/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4799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400" kern="1200" dirty="0" smtClean="0"/>
            <a:t>Elaborazione delle immagini e del suono</a:t>
          </a:r>
          <a:endParaRPr lang="it-IT" sz="2400" kern="1200" dirty="0"/>
        </a:p>
      </dsp:txBody>
      <dsp:txXfrm>
        <a:off x="302090" y="198172"/>
        <a:ext cx="10552276" cy="396597"/>
      </dsp:txXfrm>
    </dsp:sp>
    <dsp:sp modelId="{FD4AFE24-C3C3-41FD-A956-C8C6FA4F65BA}">
      <dsp:nvSpPr>
        <dsp:cNvPr id="0" name=""/>
        <dsp:cNvSpPr/>
      </dsp:nvSpPr>
      <dsp:spPr>
        <a:xfrm>
          <a:off x="204718" y="295249"/>
          <a:ext cx="194744" cy="202443"/>
        </a:xfrm>
        <a:prstGeom prst="ellipse">
          <a:avLst/>
        </a:prstGeom>
        <a:gradFill flip="none" rotWithShape="1">
          <a:gsLst>
            <a:gs pos="0">
              <a:schemeClr val="accent2">
                <a:lumMod val="75000"/>
              </a:schemeClr>
            </a:gs>
            <a:gs pos="35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ln w="6350" cap="flat" cmpd="sng" algn="ctr">
          <a:solidFill>
            <a:schemeClr val="accent2">
              <a:lumMod val="75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DB4ADB37-752F-4C95-81FB-72EEF1E9C637}">
      <dsp:nvSpPr>
        <dsp:cNvPr id="0" name=""/>
        <dsp:cNvSpPr/>
      </dsp:nvSpPr>
      <dsp:spPr>
        <a:xfrm>
          <a:off x="586280" y="792878"/>
          <a:ext cx="10268086" cy="396597"/>
        </a:xfrm>
        <a:prstGeom prst="rect">
          <a:avLst/>
        </a:prstGeom>
        <a:noFill/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4799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400" kern="1200" dirty="0" smtClean="0"/>
            <a:t>Archivi e miglioramento dati</a:t>
          </a:r>
          <a:endParaRPr lang="it-IT" sz="2400" kern="1200" dirty="0"/>
        </a:p>
      </dsp:txBody>
      <dsp:txXfrm>
        <a:off x="586280" y="792878"/>
        <a:ext cx="10268086" cy="396597"/>
      </dsp:txXfrm>
    </dsp:sp>
    <dsp:sp modelId="{F8CB27DA-3681-4CA2-A787-4DFE3E68B8B8}">
      <dsp:nvSpPr>
        <dsp:cNvPr id="0" name=""/>
        <dsp:cNvSpPr/>
      </dsp:nvSpPr>
      <dsp:spPr>
        <a:xfrm>
          <a:off x="488908" y="889955"/>
          <a:ext cx="194744" cy="202443"/>
        </a:xfrm>
        <a:prstGeom prst="ellipse">
          <a:avLst/>
        </a:prstGeom>
        <a:gradFill flip="none" rotWithShape="1">
          <a:gsLst>
            <a:gs pos="0">
              <a:schemeClr val="accent2">
                <a:lumMod val="75000"/>
              </a:schemeClr>
            </a:gs>
            <a:gs pos="35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ln w="6350" cap="flat" cmpd="sng" algn="ctr">
          <a:solidFill>
            <a:schemeClr val="accent2">
              <a:lumMod val="75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B3024779-E9B4-4101-B059-5762086D2F34}">
      <dsp:nvSpPr>
        <dsp:cNvPr id="0" name=""/>
        <dsp:cNvSpPr/>
      </dsp:nvSpPr>
      <dsp:spPr>
        <a:xfrm>
          <a:off x="673504" y="1387584"/>
          <a:ext cx="10180862" cy="396597"/>
        </a:xfrm>
        <a:prstGeom prst="rect">
          <a:avLst/>
        </a:prstGeom>
        <a:noFill/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4799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400" kern="1200" dirty="0" smtClean="0"/>
            <a:t>Applicazioni basate su ingressi di tipo sensoriale</a:t>
          </a:r>
          <a:endParaRPr lang="it-IT" sz="2400" kern="1200" dirty="0"/>
        </a:p>
      </dsp:txBody>
      <dsp:txXfrm>
        <a:off x="673504" y="1387584"/>
        <a:ext cx="10180862" cy="396597"/>
      </dsp:txXfrm>
    </dsp:sp>
    <dsp:sp modelId="{25277B29-7A3B-4465-BE81-634DC0E3A8E9}">
      <dsp:nvSpPr>
        <dsp:cNvPr id="0" name=""/>
        <dsp:cNvSpPr/>
      </dsp:nvSpPr>
      <dsp:spPr>
        <a:xfrm>
          <a:off x="576132" y="1484661"/>
          <a:ext cx="194744" cy="202443"/>
        </a:xfrm>
        <a:prstGeom prst="ellipse">
          <a:avLst/>
        </a:prstGeom>
        <a:gradFill flip="none" rotWithShape="1">
          <a:gsLst>
            <a:gs pos="0">
              <a:schemeClr val="accent2">
                <a:lumMod val="75000"/>
              </a:schemeClr>
            </a:gs>
            <a:gs pos="35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ln w="6350" cap="flat" cmpd="sng" algn="ctr">
          <a:solidFill>
            <a:schemeClr val="accent2">
              <a:lumMod val="75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EC42BDC0-6EA5-484E-8001-43F3509AC84C}">
      <dsp:nvSpPr>
        <dsp:cNvPr id="0" name=""/>
        <dsp:cNvSpPr/>
      </dsp:nvSpPr>
      <dsp:spPr>
        <a:xfrm>
          <a:off x="586280" y="1982290"/>
          <a:ext cx="10268086" cy="396597"/>
        </a:xfrm>
        <a:prstGeom prst="rect">
          <a:avLst/>
        </a:prstGeom>
        <a:noFill/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4799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400" kern="1200" dirty="0" smtClean="0"/>
            <a:t>Riconoscimento ed </a:t>
          </a:r>
          <a:r>
            <a:rPr lang="it-IT" sz="2400" kern="1200" dirty="0" smtClean="0"/>
            <a:t>identificazione oggetti e caratteri</a:t>
          </a:r>
          <a:endParaRPr lang="it-IT" sz="2400" kern="1200" dirty="0"/>
        </a:p>
      </dsp:txBody>
      <dsp:txXfrm>
        <a:off x="586280" y="1982290"/>
        <a:ext cx="10268086" cy="396597"/>
      </dsp:txXfrm>
    </dsp:sp>
    <dsp:sp modelId="{D4606345-88F2-4989-9BAE-007F9DC3A13D}">
      <dsp:nvSpPr>
        <dsp:cNvPr id="0" name=""/>
        <dsp:cNvSpPr/>
      </dsp:nvSpPr>
      <dsp:spPr>
        <a:xfrm>
          <a:off x="488908" y="2079368"/>
          <a:ext cx="194744" cy="202443"/>
        </a:xfrm>
        <a:prstGeom prst="ellipse">
          <a:avLst/>
        </a:prstGeom>
        <a:gradFill flip="none" rotWithShape="1">
          <a:gsLst>
            <a:gs pos="0">
              <a:schemeClr val="accent2">
                <a:lumMod val="75000"/>
              </a:schemeClr>
            </a:gs>
            <a:gs pos="35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ln w="6350" cap="flat" cmpd="sng" algn="ctr">
          <a:solidFill>
            <a:schemeClr val="accent2">
              <a:lumMod val="75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B0C29DF6-C785-406B-A06C-DE6973958656}">
      <dsp:nvSpPr>
        <dsp:cNvPr id="0" name=""/>
        <dsp:cNvSpPr/>
      </dsp:nvSpPr>
      <dsp:spPr>
        <a:xfrm>
          <a:off x="302090" y="2576997"/>
          <a:ext cx="10552276" cy="396597"/>
        </a:xfrm>
        <a:prstGeom prst="rect">
          <a:avLst/>
        </a:prstGeom>
        <a:noFill/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4799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400" kern="1200" dirty="0" smtClean="0"/>
            <a:t>Robot autonomi</a:t>
          </a:r>
          <a:endParaRPr lang="it-IT" sz="2400" kern="1200" dirty="0"/>
        </a:p>
      </dsp:txBody>
      <dsp:txXfrm>
        <a:off x="302090" y="2576997"/>
        <a:ext cx="10552276" cy="396597"/>
      </dsp:txXfrm>
    </dsp:sp>
    <dsp:sp modelId="{7F9E7B16-17BD-42AA-8D51-98AF904EA348}">
      <dsp:nvSpPr>
        <dsp:cNvPr id="0" name=""/>
        <dsp:cNvSpPr/>
      </dsp:nvSpPr>
      <dsp:spPr>
        <a:xfrm>
          <a:off x="204718" y="2674074"/>
          <a:ext cx="194744" cy="202443"/>
        </a:xfrm>
        <a:prstGeom prst="ellipse">
          <a:avLst/>
        </a:prstGeom>
        <a:gradFill flip="none" rotWithShape="1">
          <a:gsLst>
            <a:gs pos="0">
              <a:schemeClr val="accent2">
                <a:lumMod val="75000"/>
              </a:schemeClr>
            </a:gs>
            <a:gs pos="35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ln w="6350" cap="flat" cmpd="sng" algn="ctr">
          <a:solidFill>
            <a:schemeClr val="accent2">
              <a:lumMod val="75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7FD2D2-EF36-403B-8F87-44D9905E521A}">
      <dsp:nvSpPr>
        <dsp:cNvPr id="0" name=""/>
        <dsp:cNvSpPr/>
      </dsp:nvSpPr>
      <dsp:spPr>
        <a:xfrm>
          <a:off x="-21451" y="0"/>
          <a:ext cx="4134198" cy="1415674"/>
        </a:xfrm>
        <a:prstGeom prst="roundRect">
          <a:avLst/>
        </a:prstGeom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path path="shape">
            <a:fillToRect l="50000" t="50000" r="50000" b="50000"/>
          </a:path>
          <a:tileRect/>
        </a:gradFill>
        <a:ln w="12700" cap="flat" cmpd="sng" algn="ctr">
          <a:solidFill>
            <a:schemeClr val="tx1">
              <a:lumMod val="65000"/>
              <a:lumOff val="3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000" kern="1200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Sistemi complessi in cui i dati a disposizione sono molto numerosi o contenenti poche informazioni </a:t>
          </a:r>
          <a:endParaRPr lang="it-IT" sz="2000" kern="1200" dirty="0">
            <a:solidFill>
              <a:schemeClr val="tx1"/>
            </a:solidFill>
          </a:endParaRPr>
        </a:p>
      </dsp:txBody>
      <dsp:txXfrm>
        <a:off x="47657" y="69108"/>
        <a:ext cx="3995982" cy="1277458"/>
      </dsp:txXfrm>
    </dsp:sp>
    <dsp:sp modelId="{6D3D6406-BB48-4555-9BD2-345124E4654B}">
      <dsp:nvSpPr>
        <dsp:cNvPr id="0" name=""/>
        <dsp:cNvSpPr/>
      </dsp:nvSpPr>
      <dsp:spPr>
        <a:xfrm rot="5400000">
          <a:off x="1794724" y="1450276"/>
          <a:ext cx="501846" cy="599924"/>
        </a:xfrm>
        <a:prstGeom prst="rightArrow">
          <a:avLst/>
        </a:prstGeom>
        <a:gradFill flip="none" rotWithShape="1">
          <a:gsLst>
            <a:gs pos="0">
              <a:schemeClr val="accent2">
                <a:lumMod val="5000"/>
                <a:lumOff val="95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  <a:tileRect/>
        </a:gradFill>
        <a:ln>
          <a:solidFill>
            <a:schemeClr val="accent2">
              <a:lumMod val="75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2600" kern="1200" dirty="0"/>
        </a:p>
      </dsp:txBody>
      <dsp:txXfrm rot="-5400000">
        <a:off x="1895666" y="1499316"/>
        <a:ext cx="299962" cy="376385"/>
      </dsp:txXfrm>
    </dsp:sp>
    <dsp:sp modelId="{297793C2-395E-4B9F-9310-8B9D5D8617B9}">
      <dsp:nvSpPr>
        <dsp:cNvPr id="0" name=""/>
        <dsp:cNvSpPr/>
      </dsp:nvSpPr>
      <dsp:spPr>
        <a:xfrm>
          <a:off x="0" y="2084802"/>
          <a:ext cx="4091296" cy="1333164"/>
        </a:xfrm>
        <a:prstGeom prst="roundRect">
          <a:avLst/>
        </a:prstGeom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path path="shape">
            <a:fillToRect l="50000" t="50000" r="50000" b="50000"/>
          </a:path>
          <a:tileRect/>
        </a:gradFill>
        <a:ln w="12700" cap="flat" cmpd="sng" algn="ctr">
          <a:solidFill>
            <a:schemeClr val="tx1">
              <a:lumMod val="65000"/>
              <a:lumOff val="3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000" kern="1200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Analisi statistica  delle variabili difficoltosa e dispendiosa in termini di calcolo </a:t>
          </a:r>
          <a:endParaRPr lang="it-IT" sz="2000" kern="1200" dirty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sp:txBody>
      <dsp:txXfrm>
        <a:off x="65080" y="2149882"/>
        <a:ext cx="3961136" cy="120300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46F95F-9C19-40E5-8BA7-EF8F9939832A}">
      <dsp:nvSpPr>
        <dsp:cNvPr id="0" name=""/>
        <dsp:cNvSpPr/>
      </dsp:nvSpPr>
      <dsp:spPr>
        <a:xfrm>
          <a:off x="-4078645" y="-626009"/>
          <a:ext cx="4860212" cy="4860212"/>
        </a:xfrm>
        <a:prstGeom prst="blockArc">
          <a:avLst>
            <a:gd name="adj1" fmla="val 18900000"/>
            <a:gd name="adj2" fmla="val 2700000"/>
            <a:gd name="adj3" fmla="val 444"/>
          </a:avLst>
        </a:prstGeom>
        <a:noFill/>
        <a:ln w="12700" cap="flat" cmpd="sng" algn="ctr">
          <a:solidFill>
            <a:schemeClr val="tx1">
              <a:lumMod val="65000"/>
              <a:lumOff val="3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545107-9016-447B-9323-8F1B11A9D54D}">
      <dsp:nvSpPr>
        <dsp:cNvPr id="0" name=""/>
        <dsp:cNvSpPr/>
      </dsp:nvSpPr>
      <dsp:spPr>
        <a:xfrm>
          <a:off x="409531" y="277397"/>
          <a:ext cx="2971461" cy="555084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bg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440598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800" kern="1200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Riceve informazioni</a:t>
          </a:r>
          <a:endParaRPr lang="it-IT" sz="1800" kern="1200" dirty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sp:txBody>
      <dsp:txXfrm>
        <a:off x="436628" y="304494"/>
        <a:ext cx="2917267" cy="500890"/>
      </dsp:txXfrm>
    </dsp:sp>
    <dsp:sp modelId="{2A9487EE-C14B-4204-9F44-2AD9F8F28D83}">
      <dsp:nvSpPr>
        <dsp:cNvPr id="0" name=""/>
        <dsp:cNvSpPr/>
      </dsp:nvSpPr>
      <dsp:spPr>
        <a:xfrm>
          <a:off x="320298" y="463920"/>
          <a:ext cx="178466" cy="182039"/>
        </a:xfrm>
        <a:prstGeom prst="ellipse">
          <a:avLst/>
        </a:prstGeom>
        <a:gradFill flip="none" rotWithShape="1">
          <a:gsLst>
            <a:gs pos="0">
              <a:schemeClr val="accent2">
                <a:lumMod val="0"/>
                <a:lumOff val="100000"/>
              </a:schemeClr>
            </a:gs>
            <a:gs pos="35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ln w="12700" cap="flat" cmpd="sng" algn="ctr">
          <a:solidFill>
            <a:schemeClr val="accent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ED9F6E-94CB-4D5E-9643-00B544AD720D}">
      <dsp:nvSpPr>
        <dsp:cNvPr id="0" name=""/>
        <dsp:cNvSpPr/>
      </dsp:nvSpPr>
      <dsp:spPr>
        <a:xfrm>
          <a:off x="727774" y="1110169"/>
          <a:ext cx="2653218" cy="555084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bg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440598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800" kern="12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Produce un segnale</a:t>
          </a:r>
          <a:endParaRPr lang="it-IT" sz="1800" kern="1200" dirty="0"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sp:txBody>
      <dsp:txXfrm>
        <a:off x="754871" y="1137266"/>
        <a:ext cx="2599024" cy="500890"/>
      </dsp:txXfrm>
    </dsp:sp>
    <dsp:sp modelId="{F4DA495B-5356-4E7B-B589-EA3012765D85}">
      <dsp:nvSpPr>
        <dsp:cNvPr id="0" name=""/>
        <dsp:cNvSpPr/>
      </dsp:nvSpPr>
      <dsp:spPr>
        <a:xfrm>
          <a:off x="638540" y="1296691"/>
          <a:ext cx="178466" cy="182039"/>
        </a:xfrm>
        <a:prstGeom prst="ellipse">
          <a:avLst/>
        </a:prstGeom>
        <a:gradFill flip="none" rotWithShape="1">
          <a:gsLst>
            <a:gs pos="0">
              <a:schemeClr val="accent2">
                <a:lumMod val="0"/>
                <a:lumOff val="100000"/>
              </a:schemeClr>
            </a:gs>
            <a:gs pos="35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ln w="12700" cap="flat" cmpd="sng" algn="ctr">
          <a:solidFill>
            <a:schemeClr val="accent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9933BC-8295-4C9D-A150-A17AF5A34B58}">
      <dsp:nvSpPr>
        <dsp:cNvPr id="0" name=""/>
        <dsp:cNvSpPr/>
      </dsp:nvSpPr>
      <dsp:spPr>
        <a:xfrm>
          <a:off x="727774" y="1942940"/>
          <a:ext cx="2653218" cy="555084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bg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440598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800" kern="12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Trasmette segnali</a:t>
          </a:r>
          <a:endParaRPr lang="it-IT" sz="1800" kern="1200" dirty="0"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sp:txBody>
      <dsp:txXfrm>
        <a:off x="754871" y="1970037"/>
        <a:ext cx="2599024" cy="500890"/>
      </dsp:txXfrm>
    </dsp:sp>
    <dsp:sp modelId="{F886C767-D125-430D-8F74-575DA77CC850}">
      <dsp:nvSpPr>
        <dsp:cNvPr id="0" name=""/>
        <dsp:cNvSpPr/>
      </dsp:nvSpPr>
      <dsp:spPr>
        <a:xfrm>
          <a:off x="638540" y="2129462"/>
          <a:ext cx="178466" cy="182039"/>
        </a:xfrm>
        <a:prstGeom prst="ellipse">
          <a:avLst/>
        </a:prstGeom>
        <a:gradFill flip="none" rotWithShape="1">
          <a:gsLst>
            <a:gs pos="0">
              <a:schemeClr val="accent2">
                <a:lumMod val="0"/>
                <a:lumOff val="100000"/>
              </a:schemeClr>
            </a:gs>
            <a:gs pos="35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ln w="12700" cap="flat" cmpd="sng" algn="ctr">
          <a:solidFill>
            <a:schemeClr val="accent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AA92EE-BFC6-414F-AB36-9B5D7F5C8FCC}">
      <dsp:nvSpPr>
        <dsp:cNvPr id="0" name=""/>
        <dsp:cNvSpPr/>
      </dsp:nvSpPr>
      <dsp:spPr>
        <a:xfrm>
          <a:off x="409531" y="2775711"/>
          <a:ext cx="2971461" cy="555084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bg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440598" tIns="40640" rIns="40640" bIns="4064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kern="12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Coordina le proprie attività</a:t>
          </a:r>
          <a:endParaRPr lang="it-IT" sz="1600" kern="1200" dirty="0"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sp:txBody>
      <dsp:txXfrm>
        <a:off x="436628" y="2802808"/>
        <a:ext cx="2917267" cy="500890"/>
      </dsp:txXfrm>
    </dsp:sp>
    <dsp:sp modelId="{F51EF33D-D97A-4A1D-B6AD-3106C6EA8F7C}">
      <dsp:nvSpPr>
        <dsp:cNvPr id="0" name=""/>
        <dsp:cNvSpPr/>
      </dsp:nvSpPr>
      <dsp:spPr>
        <a:xfrm>
          <a:off x="320298" y="2962233"/>
          <a:ext cx="178466" cy="182039"/>
        </a:xfrm>
        <a:prstGeom prst="ellipse">
          <a:avLst/>
        </a:prstGeom>
        <a:gradFill flip="none" rotWithShape="1">
          <a:gsLst>
            <a:gs pos="0">
              <a:schemeClr val="accent2">
                <a:lumMod val="0"/>
                <a:lumOff val="100000"/>
              </a:schemeClr>
            </a:gs>
            <a:gs pos="35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ln w="12700" cap="flat" cmpd="sng" algn="ctr">
          <a:solidFill>
            <a:schemeClr val="accent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46F95F-9C19-40E5-8BA7-EF8F9939832A}">
      <dsp:nvSpPr>
        <dsp:cNvPr id="0" name=""/>
        <dsp:cNvSpPr/>
      </dsp:nvSpPr>
      <dsp:spPr>
        <a:xfrm>
          <a:off x="2647412" y="-626009"/>
          <a:ext cx="4860212" cy="4860212"/>
        </a:xfrm>
        <a:prstGeom prst="blockArc">
          <a:avLst>
            <a:gd name="adj1" fmla="val 8100000"/>
            <a:gd name="adj2" fmla="val 13500000"/>
            <a:gd name="adj3" fmla="val 444"/>
          </a:avLst>
        </a:prstGeom>
        <a:noFill/>
        <a:ln w="12700" cap="flat" cmpd="sng" algn="ctr">
          <a:solidFill>
            <a:schemeClr val="tx1">
              <a:lumMod val="65000"/>
              <a:lumOff val="3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545107-9016-447B-9323-8F1B11A9D54D}">
      <dsp:nvSpPr>
        <dsp:cNvPr id="0" name=""/>
        <dsp:cNvSpPr/>
      </dsp:nvSpPr>
      <dsp:spPr>
        <a:xfrm>
          <a:off x="47987" y="277397"/>
          <a:ext cx="2971461" cy="555084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bg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45720" tIns="45720" rIns="440598" bIns="45720" numCol="1" spcCol="1270" anchor="ctr" anchorCtr="0">
          <a:noAutofit/>
        </a:bodyPr>
        <a:lstStyle/>
        <a:p>
          <a:pPr lvl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800" kern="1200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Soma</a:t>
          </a:r>
          <a:r>
            <a:rPr lang="it-IT" sz="1600" kern="1200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 </a:t>
          </a:r>
          <a:endParaRPr lang="it-IT" sz="1600" kern="1200" dirty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sp:txBody>
      <dsp:txXfrm>
        <a:off x="75084" y="304494"/>
        <a:ext cx="2917267" cy="500890"/>
      </dsp:txXfrm>
    </dsp:sp>
    <dsp:sp modelId="{2A9487EE-C14B-4204-9F44-2AD9F8F28D83}">
      <dsp:nvSpPr>
        <dsp:cNvPr id="0" name=""/>
        <dsp:cNvSpPr/>
      </dsp:nvSpPr>
      <dsp:spPr>
        <a:xfrm>
          <a:off x="2928570" y="463920"/>
          <a:ext cx="181755" cy="182039"/>
        </a:xfrm>
        <a:prstGeom prst="ellipse">
          <a:avLst/>
        </a:prstGeom>
        <a:gradFill flip="none" rotWithShape="1">
          <a:gsLst>
            <a:gs pos="0">
              <a:schemeClr val="accent2">
                <a:lumMod val="75000"/>
              </a:schemeClr>
            </a:gs>
            <a:gs pos="35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ln w="12700" cap="flat" cmpd="sng" algn="ctr">
          <a:solidFill>
            <a:schemeClr val="accent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ED9F6E-94CB-4D5E-9643-00B544AD720D}">
      <dsp:nvSpPr>
        <dsp:cNvPr id="0" name=""/>
        <dsp:cNvSpPr/>
      </dsp:nvSpPr>
      <dsp:spPr>
        <a:xfrm>
          <a:off x="47987" y="1110169"/>
          <a:ext cx="2653218" cy="555084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bg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45720" tIns="45720" rIns="440598" bIns="45720" numCol="1" spcCol="1270" anchor="ctr" anchorCtr="0">
          <a:noAutofit/>
        </a:bodyPr>
        <a:lstStyle/>
        <a:p>
          <a:pPr lvl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800" kern="12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Nucleo</a:t>
          </a:r>
          <a:endParaRPr lang="it-IT" sz="1800" kern="1200" dirty="0"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sp:txBody>
      <dsp:txXfrm>
        <a:off x="75084" y="1137266"/>
        <a:ext cx="2599024" cy="500890"/>
      </dsp:txXfrm>
    </dsp:sp>
    <dsp:sp modelId="{F4DA495B-5356-4E7B-B589-EA3012765D85}">
      <dsp:nvSpPr>
        <dsp:cNvPr id="0" name=""/>
        <dsp:cNvSpPr/>
      </dsp:nvSpPr>
      <dsp:spPr>
        <a:xfrm>
          <a:off x="2610328" y="1296691"/>
          <a:ext cx="181755" cy="182039"/>
        </a:xfrm>
        <a:prstGeom prst="ellipse">
          <a:avLst/>
        </a:prstGeom>
        <a:gradFill flip="none" rotWithShape="1">
          <a:gsLst>
            <a:gs pos="0">
              <a:schemeClr val="accent2">
                <a:lumMod val="75000"/>
              </a:schemeClr>
            </a:gs>
            <a:gs pos="35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ln w="12700" cap="flat" cmpd="sng" algn="ctr">
          <a:solidFill>
            <a:schemeClr val="accent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9933BC-8295-4C9D-A150-A17AF5A34B58}">
      <dsp:nvSpPr>
        <dsp:cNvPr id="0" name=""/>
        <dsp:cNvSpPr/>
      </dsp:nvSpPr>
      <dsp:spPr>
        <a:xfrm>
          <a:off x="47987" y="1942940"/>
          <a:ext cx="2653218" cy="555084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bg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45720" tIns="45720" rIns="440598" bIns="45720" numCol="1" spcCol="1270" anchor="ctr" anchorCtr="0">
          <a:noAutofit/>
        </a:bodyPr>
        <a:lstStyle/>
        <a:p>
          <a:pPr lvl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800" kern="12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Dendriti</a:t>
          </a:r>
          <a:endParaRPr lang="it-IT" sz="1800" kern="1200" dirty="0"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sp:txBody>
      <dsp:txXfrm>
        <a:off x="75084" y="1970037"/>
        <a:ext cx="2599024" cy="500890"/>
      </dsp:txXfrm>
    </dsp:sp>
    <dsp:sp modelId="{F886C767-D125-430D-8F74-575DA77CC850}">
      <dsp:nvSpPr>
        <dsp:cNvPr id="0" name=""/>
        <dsp:cNvSpPr/>
      </dsp:nvSpPr>
      <dsp:spPr>
        <a:xfrm>
          <a:off x="2610328" y="2129462"/>
          <a:ext cx="181755" cy="182039"/>
        </a:xfrm>
        <a:prstGeom prst="ellipse">
          <a:avLst/>
        </a:prstGeom>
        <a:gradFill flip="none" rotWithShape="1">
          <a:gsLst>
            <a:gs pos="0">
              <a:schemeClr val="accent2">
                <a:lumMod val="75000"/>
              </a:schemeClr>
            </a:gs>
            <a:gs pos="35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ln w="12700" cap="flat" cmpd="sng" algn="ctr">
          <a:solidFill>
            <a:schemeClr val="accent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AA92EE-BFC6-414F-AB36-9B5D7F5C8FCC}">
      <dsp:nvSpPr>
        <dsp:cNvPr id="0" name=""/>
        <dsp:cNvSpPr/>
      </dsp:nvSpPr>
      <dsp:spPr>
        <a:xfrm>
          <a:off x="47987" y="2775711"/>
          <a:ext cx="2971461" cy="555084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bg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45720" tIns="45720" rIns="440598" bIns="45720" numCol="1" spcCol="1270" anchor="ctr" anchorCtr="0">
          <a:noAutofit/>
        </a:bodyPr>
        <a:lstStyle/>
        <a:p>
          <a:pPr lvl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800" kern="12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Assone</a:t>
          </a:r>
          <a:endParaRPr lang="it-IT" sz="1800" kern="1200" dirty="0"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sp:txBody>
      <dsp:txXfrm>
        <a:off x="75084" y="2802808"/>
        <a:ext cx="2917267" cy="500890"/>
      </dsp:txXfrm>
    </dsp:sp>
    <dsp:sp modelId="{F51EF33D-D97A-4A1D-B6AD-3106C6EA8F7C}">
      <dsp:nvSpPr>
        <dsp:cNvPr id="0" name=""/>
        <dsp:cNvSpPr/>
      </dsp:nvSpPr>
      <dsp:spPr>
        <a:xfrm>
          <a:off x="2928570" y="2962233"/>
          <a:ext cx="181755" cy="182039"/>
        </a:xfrm>
        <a:prstGeom prst="ellipse">
          <a:avLst/>
        </a:prstGeom>
        <a:gradFill flip="none" rotWithShape="1">
          <a:gsLst>
            <a:gs pos="0">
              <a:schemeClr val="accent2">
                <a:lumMod val="75000"/>
              </a:schemeClr>
            </a:gs>
            <a:gs pos="35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ln w="12700" cap="flat" cmpd="sng" algn="ctr">
          <a:solidFill>
            <a:schemeClr val="accent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6599F8-B21F-4289-90CE-31D92C0EC843}">
      <dsp:nvSpPr>
        <dsp:cNvPr id="0" name=""/>
        <dsp:cNvSpPr/>
      </dsp:nvSpPr>
      <dsp:spPr>
        <a:xfrm>
          <a:off x="195721" y="608798"/>
          <a:ext cx="2470546" cy="462684"/>
        </a:xfrm>
        <a:prstGeom prst="roundRect">
          <a:avLst>
            <a:gd name="adj" fmla="val 10000"/>
          </a:avLst>
        </a:prstGeom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ln w="12700" cap="flat" cmpd="sng" algn="ctr">
          <a:solidFill>
            <a:schemeClr val="accent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400" b="1" kern="1200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Connessioni</a:t>
          </a:r>
          <a:endParaRPr lang="it-IT" sz="1400" b="1" kern="1200" dirty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sp:txBody>
      <dsp:txXfrm>
        <a:off x="209273" y="622350"/>
        <a:ext cx="2443442" cy="435580"/>
      </dsp:txXfrm>
    </dsp:sp>
    <dsp:sp modelId="{74D76ABF-ED80-4AA1-AE08-699F573A38DB}">
      <dsp:nvSpPr>
        <dsp:cNvPr id="0" name=""/>
        <dsp:cNvSpPr/>
      </dsp:nvSpPr>
      <dsp:spPr>
        <a:xfrm>
          <a:off x="442776" y="1071482"/>
          <a:ext cx="246254" cy="9264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26455"/>
              </a:lnTo>
              <a:lnTo>
                <a:pt x="246254" y="926455"/>
              </a:lnTo>
            </a:path>
          </a:pathLst>
        </a:custGeom>
        <a:noFill/>
        <a:ln w="12700" cap="flat" cmpd="sng" algn="ctr">
          <a:solidFill>
            <a:schemeClr val="tx1">
              <a:lumMod val="65000"/>
              <a:lumOff val="3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BE34AB-D257-481B-A9EB-7DBD8BB694FC}">
      <dsp:nvSpPr>
        <dsp:cNvPr id="0" name=""/>
        <dsp:cNvSpPr/>
      </dsp:nvSpPr>
      <dsp:spPr>
        <a:xfrm>
          <a:off x="689030" y="1380300"/>
          <a:ext cx="2431156" cy="1235273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bg2">
              <a:lumMod val="75000"/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200" kern="12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Gli input entrano </a:t>
          </a:r>
          <a:r>
            <a:rPr lang="it-IT" sz="1200" kern="12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nel neurone tramite </a:t>
          </a:r>
          <a:r>
            <a:rPr lang="it-IT" sz="1200" kern="12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connessioni sulle quali sono presenti </a:t>
          </a:r>
          <a:r>
            <a:rPr lang="it-IT" sz="1200" b="1" kern="1200" dirty="0" smtClean="0">
              <a:solidFill>
                <a:schemeClr val="accent2">
                  <a:lumMod val="75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pesi </a:t>
          </a:r>
          <a:r>
            <a:rPr lang="it-IT" sz="1200" b="1" kern="1200" dirty="0">
              <a:solidFill>
                <a:schemeClr val="accent2">
                  <a:lumMod val="75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sinaptici 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it-IT" sz="1200" i="1" kern="1200" smtClean="0">
                      <a:latin typeface="Cambria Math" panose="02040503050406030204" pitchFamily="18" charset="0"/>
                      <a:cs typeface="Times New Roman" panose="02020603050405020304" pitchFamily="18" charset="0"/>
                    </a:rPr>
                  </m:ctrlPr>
                </m:sSubPr>
                <m:e>
                  <m:r>
                    <a:rPr lang="it-IT" sz="1200" b="0" i="1" kern="1200" smtClean="0">
                      <a:latin typeface="Cambria Math" panose="02040503050406030204" pitchFamily="18" charset="0"/>
                      <a:cs typeface="Times New Roman" panose="02020603050405020304" pitchFamily="18" charset="0"/>
                    </a:rPr>
                    <m:t>𝑤</m:t>
                  </m:r>
                </m:e>
                <m:sub>
                  <m:r>
                    <a:rPr lang="it-IT" sz="1200" b="0" i="1" kern="1200" smtClean="0">
                      <a:latin typeface="Cambria Math" panose="02040503050406030204" pitchFamily="18" charset="0"/>
                      <a:cs typeface="Times New Roman" panose="02020603050405020304" pitchFamily="18" charset="0"/>
                    </a:rPr>
                    <m:t>𝑖</m:t>
                  </m:r>
                </m:sub>
              </m:sSub>
            </m:oMath>
          </a14:m>
          <a:r>
            <a:rPr lang="it-IT" sz="1200" kern="12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, </a:t>
          </a:r>
          <a:r>
            <a:rPr lang="it-IT" sz="1200" kern="12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numeri reali che denotano l’</a:t>
          </a:r>
          <a:r>
            <a:rPr lang="it-IT" sz="1200" kern="1200" dirty="0" err="1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eﬃcacia</a:t>
          </a:r>
          <a:r>
            <a:rPr lang="it-IT" sz="1200" kern="12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 </a:t>
          </a:r>
          <a:r>
            <a:rPr lang="it-IT" sz="1200" kern="12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sinaptica. </a:t>
          </a:r>
          <a:endParaRPr lang="it-IT" sz="1200" kern="1200" dirty="0"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sp:txBody>
      <dsp:txXfrm>
        <a:off x="725210" y="1416480"/>
        <a:ext cx="2358796" cy="1162913"/>
      </dsp:txXfrm>
    </dsp:sp>
    <dsp:sp modelId="{2C9B15FF-6DE4-4D8D-94A5-3B374942A862}">
      <dsp:nvSpPr>
        <dsp:cNvPr id="0" name=""/>
        <dsp:cNvSpPr/>
      </dsp:nvSpPr>
      <dsp:spPr>
        <a:xfrm>
          <a:off x="3086112" y="599459"/>
          <a:ext cx="2470546" cy="462684"/>
        </a:xfrm>
        <a:prstGeom prst="roundRect">
          <a:avLst>
            <a:gd name="adj" fmla="val 10000"/>
          </a:avLst>
        </a:prstGeom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ln w="12700" cap="flat" cmpd="sng" algn="ctr">
          <a:solidFill>
            <a:schemeClr val="accent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400" b="1" kern="1200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Sommatore</a:t>
          </a:r>
          <a:endParaRPr lang="it-IT" sz="1400" b="1" kern="1200" dirty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sp:txBody>
      <dsp:txXfrm>
        <a:off x="3099664" y="613011"/>
        <a:ext cx="2443442" cy="435580"/>
      </dsp:txXfrm>
    </dsp:sp>
    <dsp:sp modelId="{08F47BDD-1C45-451A-94D2-806F91C2CECA}">
      <dsp:nvSpPr>
        <dsp:cNvPr id="0" name=""/>
        <dsp:cNvSpPr/>
      </dsp:nvSpPr>
      <dsp:spPr>
        <a:xfrm>
          <a:off x="3333167" y="1062143"/>
          <a:ext cx="246896" cy="9264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26455"/>
              </a:lnTo>
              <a:lnTo>
                <a:pt x="246896" y="926455"/>
              </a:lnTo>
            </a:path>
          </a:pathLst>
        </a:custGeom>
        <a:noFill/>
        <a:ln w="12700" cap="flat" cmpd="sng" algn="ctr">
          <a:solidFill>
            <a:schemeClr val="tx1">
              <a:lumMod val="65000"/>
              <a:lumOff val="3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A4178B-09A5-4E4E-ADD3-998AE2DF3043}">
      <dsp:nvSpPr>
        <dsp:cNvPr id="0" name=""/>
        <dsp:cNvSpPr/>
      </dsp:nvSpPr>
      <dsp:spPr>
        <a:xfrm>
          <a:off x="3580064" y="1370961"/>
          <a:ext cx="2431156" cy="1235273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bg2">
              <a:lumMod val="75000"/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200" kern="12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I segnali in entrata sono convogliati nel soma all’interno del quale vengono sommati producendo una combinazione lineare indicata con la parola </a:t>
          </a:r>
          <a:r>
            <a:rPr lang="it-IT" sz="1200" b="1" kern="1200" dirty="0" smtClean="0">
              <a:solidFill>
                <a:schemeClr val="accent2">
                  <a:lumMod val="75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net</a:t>
          </a:r>
          <a:r>
            <a:rPr lang="it-IT" sz="1200" b="1" kern="1200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.</a:t>
          </a:r>
          <a:endParaRPr lang="it-IT" sz="1200" b="1" kern="1200" dirty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sp:txBody>
      <dsp:txXfrm>
        <a:off x="3616244" y="1407141"/>
        <a:ext cx="2358796" cy="1162913"/>
      </dsp:txXfrm>
    </dsp:sp>
    <dsp:sp modelId="{7B7E10C6-29E7-412A-861D-236C384D823C}">
      <dsp:nvSpPr>
        <dsp:cNvPr id="0" name=""/>
        <dsp:cNvSpPr/>
      </dsp:nvSpPr>
      <dsp:spPr>
        <a:xfrm>
          <a:off x="5984360" y="599459"/>
          <a:ext cx="2470546" cy="462684"/>
        </a:xfrm>
        <a:prstGeom prst="roundRect">
          <a:avLst>
            <a:gd name="adj" fmla="val 10000"/>
          </a:avLst>
        </a:prstGeom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ln w="12700" cap="flat" cmpd="sng" algn="ctr">
          <a:solidFill>
            <a:schemeClr val="accent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400" b="1" kern="1200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Funzione di attivazione</a:t>
          </a:r>
          <a:endParaRPr lang="it-IT" sz="1400" b="1" kern="1200" dirty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sp:txBody>
      <dsp:txXfrm>
        <a:off x="5997912" y="613011"/>
        <a:ext cx="2443442" cy="435580"/>
      </dsp:txXfrm>
    </dsp:sp>
    <dsp:sp modelId="{4778C09C-1EF8-451D-B2A7-F1482166E89B}">
      <dsp:nvSpPr>
        <dsp:cNvPr id="0" name=""/>
        <dsp:cNvSpPr/>
      </dsp:nvSpPr>
      <dsp:spPr>
        <a:xfrm>
          <a:off x="6231415" y="1062143"/>
          <a:ext cx="246758" cy="9264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26455"/>
              </a:lnTo>
              <a:lnTo>
                <a:pt x="246758" y="926455"/>
              </a:lnTo>
            </a:path>
          </a:pathLst>
        </a:custGeom>
        <a:noFill/>
        <a:ln w="12700" cap="flat" cmpd="sng" algn="ctr">
          <a:solidFill>
            <a:schemeClr val="tx1">
              <a:lumMod val="65000"/>
              <a:lumOff val="3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1CFDF2-A7B3-4B66-A424-7F7F068642DD}">
      <dsp:nvSpPr>
        <dsp:cNvPr id="0" name=""/>
        <dsp:cNvSpPr/>
      </dsp:nvSpPr>
      <dsp:spPr>
        <a:xfrm>
          <a:off x="6478173" y="1370961"/>
          <a:ext cx="2431156" cy="1235273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bg2">
              <a:lumMod val="75000"/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200" kern="12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Il segnale con cui il neurone trasmette la sua attività all’esterno è calcolato applicando una funzione di attivazione </a:t>
          </a:r>
          <a:r>
            <a:rPr lang="el-GR" sz="1200" b="1" kern="1200" dirty="0" smtClean="0">
              <a:solidFill>
                <a:schemeClr val="accent2">
                  <a:lumMod val="75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φ</a:t>
          </a:r>
          <a:r>
            <a:rPr lang="it-IT" sz="1200" kern="12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 che limita l’ampiezza dell’output.</a:t>
          </a:r>
          <a:endParaRPr lang="it-IT" sz="1200" kern="1200" dirty="0"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sp:txBody>
      <dsp:txXfrm>
        <a:off x="6514353" y="1407141"/>
        <a:ext cx="2358796" cy="1162913"/>
      </dsp:txXfrm>
    </dsp:sp>
    <dsp:sp modelId="{F95A3BFB-0DDE-4AFE-AF6F-42759F392C1E}">
      <dsp:nvSpPr>
        <dsp:cNvPr id="0" name=""/>
        <dsp:cNvSpPr/>
      </dsp:nvSpPr>
      <dsp:spPr>
        <a:xfrm>
          <a:off x="8888711" y="599459"/>
          <a:ext cx="2470546" cy="462684"/>
        </a:xfrm>
        <a:prstGeom prst="roundRect">
          <a:avLst>
            <a:gd name="adj" fmla="val 10000"/>
          </a:avLst>
        </a:prstGeom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ln w="12700" cap="flat" cmpd="sng" algn="ctr">
          <a:solidFill>
            <a:schemeClr val="accent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400" b="1" kern="1200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Valore di soglia</a:t>
          </a:r>
          <a:endParaRPr lang="it-IT" sz="1400" b="1" kern="1200" dirty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sp:txBody>
      <dsp:txXfrm>
        <a:off x="8902263" y="613011"/>
        <a:ext cx="2443442" cy="435580"/>
      </dsp:txXfrm>
    </dsp:sp>
    <dsp:sp modelId="{8D32D399-7687-4648-9CD4-D0BC2CED6DD2}">
      <dsp:nvSpPr>
        <dsp:cNvPr id="0" name=""/>
        <dsp:cNvSpPr/>
      </dsp:nvSpPr>
      <dsp:spPr>
        <a:xfrm>
          <a:off x="9135765" y="1062143"/>
          <a:ext cx="247217" cy="9264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26455"/>
              </a:lnTo>
              <a:lnTo>
                <a:pt x="247217" y="926455"/>
              </a:lnTo>
            </a:path>
          </a:pathLst>
        </a:custGeom>
        <a:noFill/>
        <a:ln w="12700" cap="flat" cmpd="sng" algn="ctr">
          <a:solidFill>
            <a:schemeClr val="tx1">
              <a:lumMod val="65000"/>
              <a:lumOff val="3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1A3BF4-21AD-4A1C-BFD7-415674F1B038}">
      <dsp:nvSpPr>
        <dsp:cNvPr id="0" name=""/>
        <dsp:cNvSpPr/>
      </dsp:nvSpPr>
      <dsp:spPr>
        <a:xfrm>
          <a:off x="9382983" y="1370961"/>
          <a:ext cx="2431156" cy="1235273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bg2">
              <a:lumMod val="75000"/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200" kern="12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Ha l’</a:t>
          </a:r>
          <a:r>
            <a:rPr lang="it-IT" sz="1200" kern="1200" dirty="0" err="1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eﬀetto</a:t>
          </a:r>
          <a:r>
            <a:rPr lang="it-IT" sz="1200" kern="12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, a seconda della sua positività o negatività, di </a:t>
          </a:r>
          <a:r>
            <a:rPr lang="it-IT" sz="1200" b="1" kern="1200" dirty="0" smtClean="0">
              <a:solidFill>
                <a:schemeClr val="accent2">
                  <a:lumMod val="75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aumentare</a:t>
          </a:r>
          <a:r>
            <a:rPr lang="it-IT" sz="1200" kern="12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 o </a:t>
          </a:r>
          <a:r>
            <a:rPr lang="it-IT" sz="1200" b="1" kern="1200" dirty="0" smtClean="0">
              <a:solidFill>
                <a:schemeClr val="accent2">
                  <a:lumMod val="75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diminuire </a:t>
          </a:r>
          <a:r>
            <a:rPr lang="it-IT" sz="1200" kern="12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il valore in ingresso alla funzione di attivazione. </a:t>
          </a:r>
          <a:endParaRPr lang="it-IT" sz="1200" kern="1200" dirty="0"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sp:txBody>
      <dsp:txXfrm>
        <a:off x="9419163" y="1407141"/>
        <a:ext cx="2358796" cy="116291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9C44DF-5AE8-45E2-8128-03E26C7C90AD}">
      <dsp:nvSpPr>
        <dsp:cNvPr id="0" name=""/>
        <dsp:cNvSpPr/>
      </dsp:nvSpPr>
      <dsp:spPr>
        <a:xfrm>
          <a:off x="222988" y="1343570"/>
          <a:ext cx="2659686" cy="1519012"/>
        </a:xfrm>
        <a:prstGeom prst="roundRect">
          <a:avLst>
            <a:gd name="adj" fmla="val 10000"/>
          </a:avLst>
        </a:prstGeom>
        <a:gradFill flip="none" rotWithShape="0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ln>
          <a:solidFill>
            <a:schemeClr val="bg2">
              <a:lumMod val="75000"/>
            </a:schemeClr>
          </a:solidFill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kern="1200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I valori di input arrivano al neurone e sono combinati con i relativi pesi</a:t>
          </a:r>
          <a:endParaRPr lang="it-IT" sz="1600" kern="1200" dirty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sp:txBody>
      <dsp:txXfrm>
        <a:off x="267478" y="1388060"/>
        <a:ext cx="2570706" cy="1430032"/>
      </dsp:txXfrm>
    </dsp:sp>
    <dsp:sp modelId="{271A5FA4-F7C5-4A91-99C5-B6085E7F2492}">
      <dsp:nvSpPr>
        <dsp:cNvPr id="0" name=""/>
        <dsp:cNvSpPr/>
      </dsp:nvSpPr>
      <dsp:spPr>
        <a:xfrm>
          <a:off x="3568657" y="1835303"/>
          <a:ext cx="568021" cy="535547"/>
        </a:xfrm>
        <a:prstGeom prst="rightArrow">
          <a:avLst>
            <a:gd name="adj1" fmla="val 60000"/>
            <a:gd name="adj2" fmla="val 50000"/>
          </a:avLst>
        </a:prstGeom>
        <a:gradFill flip="none" rotWithShape="0">
          <a:gsLst>
            <a:gs pos="0">
              <a:schemeClr val="accent2">
                <a:lumMod val="5000"/>
                <a:lumOff val="95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  <a:tileRect/>
        </a:gradFill>
        <a:ln>
          <a:solidFill>
            <a:schemeClr val="accent2">
              <a:lumMod val="75000"/>
            </a:schemeClr>
          </a:solidFill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2300" kern="1200"/>
        </a:p>
      </dsp:txBody>
      <dsp:txXfrm>
        <a:off x="3568657" y="1942412"/>
        <a:ext cx="407357" cy="321329"/>
      </dsp:txXfrm>
    </dsp:sp>
    <dsp:sp modelId="{1179C03B-574C-4AC1-BC54-69630429CE21}">
      <dsp:nvSpPr>
        <dsp:cNvPr id="0" name=""/>
        <dsp:cNvSpPr/>
      </dsp:nvSpPr>
      <dsp:spPr>
        <a:xfrm>
          <a:off x="4766156" y="1343570"/>
          <a:ext cx="2659686" cy="1519012"/>
        </a:xfrm>
        <a:prstGeom prst="roundRect">
          <a:avLst>
            <a:gd name="adj" fmla="val 10000"/>
          </a:avLst>
        </a:prstGeom>
        <a:gradFill flip="none" rotWithShape="0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ln>
          <a:solidFill>
            <a:schemeClr val="bg2">
              <a:lumMod val="75000"/>
            </a:schemeClr>
          </a:solidFill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kern="1200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I prodotti risultanti sono sommati e tale somma viene confrontata con il valore di soglia </a:t>
          </a:r>
          <a:endParaRPr lang="it-IT" sz="1600" kern="1200" dirty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sp:txBody>
      <dsp:txXfrm>
        <a:off x="4810646" y="1388060"/>
        <a:ext cx="2570706" cy="1430032"/>
      </dsp:txXfrm>
    </dsp:sp>
    <dsp:sp modelId="{8F84C7AE-74D3-489A-A0EF-20E6890CAEF4}">
      <dsp:nvSpPr>
        <dsp:cNvPr id="0" name=""/>
        <dsp:cNvSpPr/>
      </dsp:nvSpPr>
      <dsp:spPr>
        <a:xfrm>
          <a:off x="8107142" y="1835303"/>
          <a:ext cx="564143" cy="535547"/>
        </a:xfrm>
        <a:prstGeom prst="rightArrow">
          <a:avLst>
            <a:gd name="adj1" fmla="val 60000"/>
            <a:gd name="adj2" fmla="val 50000"/>
          </a:avLst>
        </a:prstGeom>
        <a:gradFill flip="none" rotWithShape="0">
          <a:gsLst>
            <a:gs pos="0">
              <a:schemeClr val="accent2">
                <a:lumMod val="5000"/>
                <a:lumOff val="95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  <a:tileRect/>
        </a:gradFill>
        <a:ln>
          <a:solidFill>
            <a:schemeClr val="accent2">
              <a:lumMod val="75000"/>
            </a:schemeClr>
          </a:solidFill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2300" kern="1200"/>
        </a:p>
      </dsp:txBody>
      <dsp:txXfrm>
        <a:off x="8107142" y="1942412"/>
        <a:ext cx="403479" cy="321329"/>
      </dsp:txXfrm>
    </dsp:sp>
    <dsp:sp modelId="{33E89268-0449-408C-BB3B-F05E7A15DF05}">
      <dsp:nvSpPr>
        <dsp:cNvPr id="0" name=""/>
        <dsp:cNvSpPr/>
      </dsp:nvSpPr>
      <dsp:spPr>
        <a:xfrm>
          <a:off x="9296465" y="1343570"/>
          <a:ext cx="2659686" cy="1519012"/>
        </a:xfrm>
        <a:prstGeom prst="roundRect">
          <a:avLst>
            <a:gd name="adj" fmla="val 10000"/>
          </a:avLst>
        </a:prstGeom>
        <a:gradFill flip="none" rotWithShape="0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ln>
          <a:solidFill>
            <a:schemeClr val="bg2">
              <a:lumMod val="75000"/>
            </a:schemeClr>
          </a:solidFill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kern="1200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Se la somma supera la soglia il neurone si attiva inviando output, altrimenti si inibisce</a:t>
          </a:r>
          <a:endParaRPr lang="it-IT" sz="1600" kern="1200" dirty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sp:txBody>
      <dsp:txXfrm>
        <a:off x="9340955" y="1388060"/>
        <a:ext cx="2570706" cy="14300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it-IT" smtClean="0"/>
              <a:t>Maria Luisa Feola A34000090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15E88-5448-4F95-AED1-3D4F885AA9B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88058854"/>
      </p:ext>
    </p:extLst>
  </p:cSld>
  <p:clrMap bg1="lt1" tx1="dk1" bg2="lt2" tx2="dk2" accent1="accent1" accent2="accent2" accent3="accent3" accent4="accent4" accent5="accent5" accent6="accent6" hlink="hlink" folHlink="folHlink"/>
  <p:hf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it-IT" smtClean="0"/>
              <a:t>Maria Luisa Feola A34000090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13535-DBC0-4131-9E61-0AFA6DD37C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73742455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intestazion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13535-DBC0-4131-9E61-0AFA6DD37CA9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806168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intestazion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13535-DBC0-4131-9E61-0AFA6DD37CA9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998792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intestazion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13535-DBC0-4131-9E61-0AFA6DD37CA9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617847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intestazion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13535-DBC0-4131-9E61-0AFA6DD37CA9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82176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Maria Luisa Feola A34000090 </a:t>
            </a: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Un'introduzione alle reti neurali e reti di Hopfield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E0716-5FE1-493D-B028-53832769397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19421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Maria Luisa Feola A34000090 </a:t>
            </a: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Un'introduzione alle reti neurali e reti di Hopfield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E0716-5FE1-493D-B028-53832769397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19323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Maria Luisa Feola A34000090 </a:t>
            </a: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Un'introduzione alle reti neurali e reti di Hopfield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E0716-5FE1-493D-B028-53832769397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06103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Maria Luisa Feola A34000090 </a:t>
            </a: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Un'introduzione alle reti neurali e reti di Hopfield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E0716-5FE1-493D-B028-53832769397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45071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Maria Luisa Feola A34000090 </a:t>
            </a: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Un'introduzione alle reti neurali e reti di Hopfield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E0716-5FE1-493D-B028-53832769397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6626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Maria Luisa Feola A34000090 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Un'introduzione alle reti neurali e reti di Hopfield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E0716-5FE1-493D-B028-53832769397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22523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Maria Luisa Feola A34000090 </a:t>
            </a:r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Un'introduzione alle reti neurali e reti di Hopfield</a:t>
            </a:r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E0716-5FE1-493D-B028-53832769397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01913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Maria Luisa Feola A34000090 </a:t>
            </a:r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Un'introduzione alle reti neurali e reti di Hopfield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E0716-5FE1-493D-B028-53832769397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7953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Maria Luisa Feola A34000090 </a:t>
            </a:r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Un'introduzione alle reti neurali e reti di Hopfield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E0716-5FE1-493D-B028-53832769397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29046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Maria Luisa Feola A34000090 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Un'introduzione alle reti neurali e reti di Hopfield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E0716-5FE1-493D-B028-53832769397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97597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Maria Luisa Feola A34000090 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Un'introduzione alle reti neurali e reti di Hopfield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E0716-5FE1-493D-B028-53832769397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97177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smtClean="0"/>
              <a:t>Maria Luisa Feola A34000090 </a:t>
            </a: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smtClean="0"/>
              <a:t>Un'introduzione alle reti neurali e reti di Hopfield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3E0716-5FE1-493D-B028-53832769397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40290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Data" Target="../diagrams/data14.xml"/><Relationship Id="rId7" Type="http://schemas.microsoft.com/office/2007/relationships/diagramDrawing" Target="../diagrams/drawing1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10" Type="http://schemas.openxmlformats.org/officeDocument/2006/relationships/image" Target="../media/image12.png"/><Relationship Id="rId4" Type="http://schemas.openxmlformats.org/officeDocument/2006/relationships/diagramLayout" Target="../diagrams/layout13.xml"/><Relationship Id="rId9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diagramData" Target="../diagrams/data15.xml"/><Relationship Id="rId7" Type="http://schemas.microsoft.com/office/2007/relationships/diagramDrawing" Target="../diagrams/drawing1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4.xml"/><Relationship Id="rId11" Type="http://schemas.openxmlformats.org/officeDocument/2006/relationships/image" Target="../media/image18.png"/><Relationship Id="rId5" Type="http://schemas.openxmlformats.org/officeDocument/2006/relationships/diagramQuickStyle" Target="../diagrams/quickStyle14.xml"/><Relationship Id="rId10" Type="http://schemas.openxmlformats.org/officeDocument/2006/relationships/image" Target="../media/image17.png"/><Relationship Id="rId4" Type="http://schemas.openxmlformats.org/officeDocument/2006/relationships/diagramLayout" Target="../diagrams/layout14.xml"/><Relationship Id="rId9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diagramData" Target="../diagrams/data16.xml"/><Relationship Id="rId7" Type="http://schemas.microsoft.com/office/2007/relationships/diagramDrawing" Target="../diagrams/drawing1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5.xml"/><Relationship Id="rId5" Type="http://schemas.openxmlformats.org/officeDocument/2006/relationships/diagramQuickStyle" Target="../diagrams/quickStyle15.xml"/><Relationship Id="rId4" Type="http://schemas.openxmlformats.org/officeDocument/2006/relationships/diagramLayout" Target="../diagrams/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7.xml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12" Type="http://schemas.microsoft.com/office/2007/relationships/diagramDrawing" Target="../diagrams/drawing7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6.xml"/><Relationship Id="rId11" Type="http://schemas.openxmlformats.org/officeDocument/2006/relationships/diagramColors" Target="../diagrams/colors7.xml"/><Relationship Id="rId5" Type="http://schemas.openxmlformats.org/officeDocument/2006/relationships/diagramQuickStyle" Target="../diagrams/quickStyle6.xml"/><Relationship Id="rId10" Type="http://schemas.openxmlformats.org/officeDocument/2006/relationships/diagramQuickStyle" Target="../diagrams/quickStyle7.xml"/><Relationship Id="rId4" Type="http://schemas.openxmlformats.org/officeDocument/2006/relationships/diagramLayout" Target="../diagrams/layout6.xml"/><Relationship Id="rId9" Type="http://schemas.openxmlformats.org/officeDocument/2006/relationships/diagramLayout" Target="../diagrams/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9.xml"/><Relationship Id="rId13" Type="http://schemas.openxmlformats.org/officeDocument/2006/relationships/image" Target="../media/image6.png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12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8.xml"/><Relationship Id="rId11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10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Relationship Id="rId9" Type="http://schemas.openxmlformats.org/officeDocument/2006/relationships/diagramLayout" Target="../diagrams/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7" Type="http://schemas.openxmlformats.org/officeDocument/2006/relationships/image" Target="../media/image8.PN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3.xml"/><Relationship Id="rId3" Type="http://schemas.openxmlformats.org/officeDocument/2006/relationships/diagramData" Target="../diagrams/data12.xml"/><Relationship Id="rId7" Type="http://schemas.microsoft.com/office/2007/relationships/diagramDrawing" Target="../diagrams/drawing11.xml"/><Relationship Id="rId12" Type="http://schemas.microsoft.com/office/2007/relationships/diagramDrawing" Target="../diagrams/drawing12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1.xml"/><Relationship Id="rId11" Type="http://schemas.openxmlformats.org/officeDocument/2006/relationships/diagramColors" Target="../diagrams/colors12.xml"/><Relationship Id="rId5" Type="http://schemas.openxmlformats.org/officeDocument/2006/relationships/diagramQuickStyle" Target="../diagrams/quickStyle11.xml"/><Relationship Id="rId10" Type="http://schemas.openxmlformats.org/officeDocument/2006/relationships/diagramQuickStyle" Target="../diagrams/quickStyle12.xml"/><Relationship Id="rId4" Type="http://schemas.openxmlformats.org/officeDocument/2006/relationships/diagramLayout" Target="../diagrams/layout11.xml"/><Relationship Id="rId9" Type="http://schemas.openxmlformats.org/officeDocument/2006/relationships/diagramLayout" Target="../diagrams/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0000"/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ctr"/>
            <a:r>
              <a:rPr lang="it-IT" sz="9300" dirty="0" smtClean="0">
                <a:latin typeface="Agency FB" panose="020B0503020202020204" pitchFamily="34" charset="0"/>
              </a:rPr>
              <a:t>Un’introduzione alle reti neurali e reti di </a:t>
            </a:r>
            <a:r>
              <a:rPr lang="it-IT" sz="9300" dirty="0" err="1" smtClean="0">
                <a:latin typeface="Agency FB" panose="020B0503020202020204" pitchFamily="34" charset="0"/>
              </a:rPr>
              <a:t>Hopfield</a:t>
            </a:r>
            <a:endParaRPr lang="it-IT" sz="9300" dirty="0">
              <a:latin typeface="Agency FB" panose="020B0503020202020204" pitchFamily="34" charset="0"/>
            </a:endParaRPr>
          </a:p>
        </p:txBody>
      </p:sp>
      <p:sp>
        <p:nvSpPr>
          <p:cNvPr id="5" name="Sottotitolo 4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endParaRPr lang="it-IT" dirty="0" smtClean="0">
              <a:latin typeface="Agency FB" panose="020B0503020202020204" pitchFamily="34" charset="0"/>
            </a:endParaRPr>
          </a:p>
          <a:p>
            <a:endParaRPr lang="it-IT" sz="2800" dirty="0" smtClean="0">
              <a:latin typeface="Agency FB" panose="020B0503020202020204" pitchFamily="34" charset="0"/>
            </a:endParaRPr>
          </a:p>
          <a:p>
            <a:r>
              <a:rPr lang="it-IT" sz="2800" dirty="0" smtClean="0">
                <a:latin typeface="Agency FB" panose="020B0503020202020204" pitchFamily="34" charset="0"/>
              </a:rPr>
              <a:t>Università degli Studi della Campania Luigi Vanvitelli</a:t>
            </a:r>
          </a:p>
          <a:p>
            <a:r>
              <a:rPr lang="it-IT" sz="2800" dirty="0" smtClean="0">
                <a:latin typeface="Agency FB" panose="020B0503020202020204" pitchFamily="34" charset="0"/>
              </a:rPr>
              <a:t>Corso di laurea triennale in Matematica, </a:t>
            </a:r>
            <a:r>
              <a:rPr lang="it-IT" sz="2800" dirty="0" err="1" smtClean="0">
                <a:latin typeface="Agency FB" panose="020B0503020202020204" pitchFamily="34" charset="0"/>
              </a:rPr>
              <a:t>a.a</a:t>
            </a:r>
            <a:r>
              <a:rPr lang="it-IT" sz="2800" dirty="0" smtClean="0">
                <a:latin typeface="Agency FB" panose="020B0503020202020204" pitchFamily="34" charset="0"/>
              </a:rPr>
              <a:t>. 2016/2017</a:t>
            </a:r>
            <a:endParaRPr lang="it-IT" sz="2800" dirty="0">
              <a:latin typeface="Agency FB" panose="020B0503020202020204" pitchFamily="34" charset="0"/>
            </a:endParaRPr>
          </a:p>
          <a:p>
            <a:r>
              <a:rPr lang="it-IT" sz="2800" dirty="0" smtClean="0">
                <a:solidFill>
                  <a:schemeClr val="accent2">
                    <a:lumMod val="75000"/>
                  </a:schemeClr>
                </a:solidFill>
                <a:latin typeface="Agency FB" panose="020B0503020202020204" pitchFamily="34" charset="0"/>
              </a:rPr>
              <a:t>Maria Luisa Feola A34000090</a:t>
            </a:r>
            <a:endParaRPr lang="it-IT" sz="2800" dirty="0">
              <a:solidFill>
                <a:schemeClr val="accent2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625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tangolo 15"/>
          <p:cNvSpPr/>
          <p:nvPr/>
        </p:nvSpPr>
        <p:spPr>
          <a:xfrm rot="16200000" flipH="1">
            <a:off x="7805851" y="-995850"/>
            <a:ext cx="2582252" cy="5895975"/>
          </a:xfrm>
          <a:prstGeom prst="rect">
            <a:avLst/>
          </a:prstGeom>
          <a:gradFill flip="none" rotWithShape="1">
            <a:gsLst>
              <a:gs pos="28000">
                <a:schemeClr val="accent3">
                  <a:lumMod val="5000"/>
                  <a:lumOff val="95000"/>
                </a:schemeClr>
              </a:gs>
              <a:gs pos="100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bg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3" name="Rettangolo 12"/>
          <p:cNvSpPr/>
          <p:nvPr/>
        </p:nvSpPr>
        <p:spPr>
          <a:xfrm rot="5400000">
            <a:off x="1783370" y="-1055189"/>
            <a:ext cx="2582252" cy="6014653"/>
          </a:xfrm>
          <a:prstGeom prst="rect">
            <a:avLst/>
          </a:prstGeom>
          <a:gradFill flip="none" rotWithShape="1">
            <a:gsLst>
              <a:gs pos="28000">
                <a:schemeClr val="accent3">
                  <a:lumMod val="5000"/>
                  <a:lumOff val="95000"/>
                </a:schemeClr>
              </a:gs>
              <a:gs pos="100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bg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0" y="6504403"/>
            <a:ext cx="2743200" cy="365125"/>
          </a:xfrm>
        </p:spPr>
        <p:txBody>
          <a:bodyPr/>
          <a:lstStyle/>
          <a:p>
            <a:r>
              <a:rPr lang="it-IT" sz="1600" smtClean="0">
                <a:solidFill>
                  <a:schemeClr val="tx1"/>
                </a:solidFill>
                <a:latin typeface="Agency FB" panose="020B0503020202020204" pitchFamily="34" charset="0"/>
              </a:rPr>
              <a:t>Maria Luisa Feola A34000090 </a:t>
            </a:r>
            <a:endParaRPr lang="it-IT" sz="1600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>
          <a:xfrm>
            <a:off x="9448800" y="6504402"/>
            <a:ext cx="2743200" cy="365125"/>
          </a:xfrm>
        </p:spPr>
        <p:txBody>
          <a:bodyPr/>
          <a:lstStyle/>
          <a:p>
            <a:r>
              <a:rPr lang="it-IT" sz="1800" dirty="0" smtClean="0">
                <a:solidFill>
                  <a:schemeClr val="tx1"/>
                </a:solidFill>
                <a:latin typeface="Agency FB" panose="020B0503020202020204" pitchFamily="34" charset="0"/>
              </a:rPr>
              <a:t>10</a:t>
            </a:r>
            <a:endParaRPr lang="it-IT" sz="1800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>
          <a:xfrm>
            <a:off x="4038600" y="6504402"/>
            <a:ext cx="4114800" cy="365125"/>
          </a:xfrm>
        </p:spPr>
        <p:txBody>
          <a:bodyPr/>
          <a:lstStyle/>
          <a:p>
            <a:r>
              <a:rPr lang="it-IT" sz="1600" dirty="0" smtClean="0">
                <a:solidFill>
                  <a:schemeClr val="tx1"/>
                </a:solidFill>
                <a:latin typeface="Agency FB" panose="020B0503020202020204" pitchFamily="34" charset="0"/>
              </a:rPr>
              <a:t>Un'introduzione alle reti neurali e reti di </a:t>
            </a:r>
            <a:r>
              <a:rPr lang="it-IT" sz="1600" dirty="0" err="1" smtClean="0">
                <a:solidFill>
                  <a:schemeClr val="tx1"/>
                </a:solidFill>
                <a:latin typeface="Agency FB" panose="020B0503020202020204" pitchFamily="34" charset="0"/>
              </a:rPr>
              <a:t>Hopfield</a:t>
            </a:r>
            <a:endParaRPr lang="it-IT" sz="1600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graphicFrame>
        <p:nvGraphicFramePr>
          <p:cNvPr id="4" name="Diagramma 3"/>
          <p:cNvGraphicFramePr/>
          <p:nvPr>
            <p:extLst>
              <p:ext uri="{D42A27DB-BD31-4B8C-83A1-F6EECF244321}">
                <p14:modId xmlns:p14="http://schemas.microsoft.com/office/powerpoint/2010/main" val="87360911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9" name="CasellaDiTesto 18"/>
          <p:cNvSpPr txBox="1"/>
          <p:nvPr/>
        </p:nvSpPr>
        <p:spPr>
          <a:xfrm>
            <a:off x="0" y="661011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it-IT" sz="2800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Apprendimento supervisionato	        Apprendimento non supervisionato</a:t>
            </a:r>
            <a:endParaRPr lang="it-IT" sz="28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ttangolo 20"/>
              <p:cNvSpPr/>
              <p:nvPr/>
            </p:nvSpPr>
            <p:spPr>
              <a:xfrm>
                <a:off x="85094" y="1010143"/>
                <a:ext cx="6081821" cy="18620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endParaRPr lang="it-IT" sz="2300" dirty="0" smtClean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  <a:p>
                <a:r>
                  <a:rPr lang="it-IT" sz="2300" dirty="0" smtClean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Training set con coppie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t-IT" sz="23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23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3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sz="23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it-IT" sz="23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sz="23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3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t-IT" sz="2300" b="0" i="1" smtClean="0">
                                <a:latin typeface="Cambria Math" panose="02040503050406030204" pitchFamily="18" charset="0"/>
                              </a:rPr>
                              <m:t>𝑑𝑘</m:t>
                            </m:r>
                          </m:sub>
                        </m:sSub>
                      </m:e>
                    </m:d>
                    <m:r>
                      <a:rPr lang="it-IT" sz="23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it-IT" sz="23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2300" dirty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il k-esimo ingresso e </a:t>
                </a:r>
                <a:r>
                  <a:rPr lang="it-IT" sz="2300" dirty="0" smtClean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la </a:t>
                </a:r>
                <a:r>
                  <a:rPr lang="it-IT" sz="2300" dirty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k-esima </a:t>
                </a:r>
                <a:r>
                  <a:rPr lang="it-IT" sz="2300" dirty="0" smtClean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uscita </a:t>
                </a:r>
                <a:r>
                  <a:rPr lang="it-IT" sz="2300" dirty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desiderata. </a:t>
                </a:r>
                <a:r>
                  <a:rPr lang="it-IT" sz="2300" dirty="0" smtClean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Sia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300" i="1" smtClean="0">
                            <a:latin typeface="Cambria Math" panose="02040503050406030204" pitchFamily="18" charset="0"/>
                            <a:ea typeface="Arial Unicode MS" panose="020B0604020202020204" pitchFamily="34" charset="-128"/>
                            <a:cs typeface="Arial Unicode MS" panose="020B0604020202020204" pitchFamily="34" charset="-128"/>
                          </a:rPr>
                        </m:ctrlPr>
                      </m:sSubPr>
                      <m:e>
                        <m:r>
                          <a:rPr lang="it-IT" sz="2300" b="0" i="1" smtClean="0">
                            <a:latin typeface="Cambria Math" panose="02040503050406030204" pitchFamily="18" charset="0"/>
                            <a:ea typeface="Arial Unicode MS" panose="020B0604020202020204" pitchFamily="34" charset="-128"/>
                            <a:cs typeface="Arial Unicode MS" panose="020B0604020202020204" pitchFamily="34" charset="-128"/>
                          </a:rPr>
                          <m:t>𝑦</m:t>
                        </m:r>
                      </m:e>
                      <m:sub>
                        <m:r>
                          <a:rPr lang="it-IT" sz="2300" b="0" i="1" smtClean="0">
                            <a:latin typeface="Cambria Math" panose="02040503050406030204" pitchFamily="18" charset="0"/>
                            <a:ea typeface="Arial Unicode MS" panose="020B0604020202020204" pitchFamily="34" charset="-128"/>
                            <a:cs typeface="Arial Unicode MS" panose="020B0604020202020204" pitchFamily="34" charset="-128"/>
                          </a:rPr>
                          <m:t>𝑘</m:t>
                        </m:r>
                        <m:r>
                          <a:rPr lang="it-IT" sz="2300" b="0" i="1" smtClean="0">
                            <a:latin typeface="Cambria Math" panose="02040503050406030204" pitchFamily="18" charset="0"/>
                            <a:ea typeface="Arial Unicode MS" panose="020B0604020202020204" pitchFamily="34" charset="-128"/>
                            <a:cs typeface="Arial Unicode MS" panose="020B0604020202020204" pitchFamily="34" charset="-128"/>
                          </a:rPr>
                          <m:t> </m:t>
                        </m:r>
                      </m:sub>
                    </m:sSub>
                  </m:oMath>
                </a14:m>
                <a:r>
                  <a:rPr lang="it-IT" sz="2300" dirty="0" smtClean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l’uscita reale</a:t>
                </a:r>
              </a:p>
              <a:p>
                <a:r>
                  <a:rPr lang="it-IT" sz="2300" dirty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	</a:t>
                </a:r>
                <a:r>
                  <a:rPr lang="it-IT" sz="2300" dirty="0" smtClean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OBIETTIVO </a:t>
                </a:r>
                <a:r>
                  <a:rPr lang="it-IT" sz="2300" dirty="0" smtClean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  <a:sym typeface="Wingdings" panose="05000000000000000000" pitchFamily="2" charset="2"/>
                  </a:rPr>
                  <a:t></a:t>
                </a:r>
                <a:r>
                  <a:rPr lang="it-IT" sz="2300" dirty="0" smtClean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30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Arial Unicode MS" panose="020B0604020202020204" pitchFamily="34" charset="-128"/>
                            <a:cs typeface="Arial Unicode MS" panose="020B0604020202020204" pitchFamily="34" charset="-128"/>
                          </a:rPr>
                        </m:ctrlPr>
                      </m:sSubPr>
                      <m:e>
                        <m:r>
                          <a:rPr lang="it-IT" sz="23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Arial Unicode MS" panose="020B0604020202020204" pitchFamily="34" charset="-128"/>
                            <a:cs typeface="Arial Unicode MS" panose="020B0604020202020204" pitchFamily="34" charset="-128"/>
                          </a:rPr>
                          <m:t>𝑌</m:t>
                        </m:r>
                      </m:e>
                      <m:sub>
                        <m:r>
                          <a:rPr lang="it-IT" sz="23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Arial Unicode MS" panose="020B0604020202020204" pitchFamily="34" charset="-128"/>
                            <a:cs typeface="Arial Unicode MS" panose="020B0604020202020204" pitchFamily="34" charset="-128"/>
                          </a:rPr>
                          <m:t>𝐾</m:t>
                        </m:r>
                      </m:sub>
                    </m:sSub>
                    <m:r>
                      <a:rPr lang="it-IT" sz="23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≃</m:t>
                    </m:r>
                    <m:sSub>
                      <m:sSubPr>
                        <m:ctrlPr>
                          <a:rPr lang="it-IT" sz="230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Arial Unicode MS" panose="020B0604020202020204" pitchFamily="34" charset="-128"/>
                            <a:cs typeface="Arial Unicode MS" panose="020B0604020202020204" pitchFamily="34" charset="-128"/>
                          </a:rPr>
                        </m:ctrlPr>
                      </m:sSubPr>
                      <m:e>
                        <m:r>
                          <a:rPr lang="it-IT" sz="23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Arial Unicode MS" panose="020B0604020202020204" pitchFamily="34" charset="-128"/>
                            <a:cs typeface="Arial Unicode MS" panose="020B0604020202020204" pitchFamily="34" charset="-128"/>
                          </a:rPr>
                          <m:t>𝑌</m:t>
                        </m:r>
                      </m:e>
                      <m:sub>
                        <m:r>
                          <a:rPr lang="it-IT" sz="23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Arial Unicode MS" panose="020B0604020202020204" pitchFamily="34" charset="-128"/>
                            <a:cs typeface="Arial Unicode MS" panose="020B0604020202020204" pitchFamily="34" charset="-128"/>
                          </a:rPr>
                          <m:t>𝑑𝑘</m:t>
                        </m:r>
                      </m:sub>
                    </m:sSub>
                  </m:oMath>
                </a14:m>
                <a:endParaRPr lang="it-IT" sz="230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</p:txBody>
          </p:sp>
        </mc:Choice>
        <mc:Fallback xmlns="">
          <p:sp>
            <p:nvSpPr>
              <p:cNvPr id="21" name="Rettangolo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94" y="1010143"/>
                <a:ext cx="6081821" cy="1862048"/>
              </a:xfrm>
              <a:prstGeom prst="rect">
                <a:avLst/>
              </a:prstGeom>
              <a:blipFill>
                <a:blip r:embed="rId8"/>
                <a:stretch>
                  <a:fillRect l="-1503" r="-1202" b="-655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Immagine 2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302" y="3371545"/>
            <a:ext cx="5447386" cy="2321837"/>
          </a:xfrm>
          <a:prstGeom prst="rect">
            <a:avLst/>
          </a:prstGeom>
        </p:spPr>
      </p:pic>
      <p:sp>
        <p:nvSpPr>
          <p:cNvPr id="23" name="CasellaDiTesto 22"/>
          <p:cNvSpPr txBox="1"/>
          <p:nvPr/>
        </p:nvSpPr>
        <p:spPr>
          <a:xfrm>
            <a:off x="6234081" y="1010143"/>
            <a:ext cx="599150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sz="24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it-IT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Viene </a:t>
            </a:r>
            <a:r>
              <a:rPr lang="it-IT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fornito solo il training set senza </a:t>
            </a:r>
            <a:r>
              <a:rPr lang="it-IT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precisare </a:t>
            </a:r>
            <a:r>
              <a:rPr lang="it-IT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le </a:t>
            </a:r>
            <a:r>
              <a:rPr lang="it-IT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uscite, </a:t>
            </a:r>
            <a:r>
              <a:rPr lang="it-IT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la rete </a:t>
            </a:r>
            <a:r>
              <a:rPr lang="it-IT" sz="24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modiﬁca</a:t>
            </a:r>
            <a:r>
              <a:rPr lang="it-IT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i pesi autonomamente quindi si </a:t>
            </a:r>
            <a:r>
              <a:rPr lang="it-IT" sz="2400" dirty="0">
                <a:solidFill>
                  <a:schemeClr val="accent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auto-organizza</a:t>
            </a:r>
            <a:r>
              <a:rPr lang="it-IT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 </a:t>
            </a:r>
          </a:p>
          <a:p>
            <a:endParaRPr lang="it-IT" sz="24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24" name="Immagine 2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1020" y="3637800"/>
            <a:ext cx="5315490" cy="1436399"/>
          </a:xfrm>
          <a:prstGeom prst="rect">
            <a:avLst/>
          </a:prstGeom>
        </p:spPr>
      </p:pic>
      <p:sp>
        <p:nvSpPr>
          <p:cNvPr id="36" name="CasellaDiTesto 35"/>
          <p:cNvSpPr txBox="1"/>
          <p:nvPr/>
        </p:nvSpPr>
        <p:spPr>
          <a:xfrm>
            <a:off x="4855917" y="582861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sz="24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91163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0" y="6504403"/>
            <a:ext cx="2743200" cy="365125"/>
          </a:xfrm>
        </p:spPr>
        <p:txBody>
          <a:bodyPr/>
          <a:lstStyle/>
          <a:p>
            <a:r>
              <a:rPr lang="it-IT" sz="1600" smtClean="0">
                <a:solidFill>
                  <a:schemeClr val="tx1"/>
                </a:solidFill>
                <a:latin typeface="Agency FB" panose="020B0503020202020204" pitchFamily="34" charset="0"/>
              </a:rPr>
              <a:t>Maria Luisa Feola A34000090 </a:t>
            </a:r>
            <a:endParaRPr lang="it-IT" sz="1600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>
          <a:xfrm>
            <a:off x="9448800" y="6504402"/>
            <a:ext cx="2743200" cy="365125"/>
          </a:xfrm>
        </p:spPr>
        <p:txBody>
          <a:bodyPr/>
          <a:lstStyle/>
          <a:p>
            <a:r>
              <a:rPr lang="it-IT" sz="1800" dirty="0" smtClean="0">
                <a:solidFill>
                  <a:schemeClr val="tx1"/>
                </a:solidFill>
                <a:latin typeface="Agency FB" panose="020B0503020202020204" pitchFamily="34" charset="0"/>
              </a:rPr>
              <a:t>11</a:t>
            </a:r>
            <a:endParaRPr lang="it-IT" sz="1800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>
          <a:xfrm>
            <a:off x="4038600" y="6504402"/>
            <a:ext cx="4114800" cy="365125"/>
          </a:xfrm>
        </p:spPr>
        <p:txBody>
          <a:bodyPr/>
          <a:lstStyle/>
          <a:p>
            <a:r>
              <a:rPr lang="it-IT" sz="1600" dirty="0" smtClean="0">
                <a:solidFill>
                  <a:schemeClr val="tx1"/>
                </a:solidFill>
                <a:latin typeface="Agency FB" panose="020B0503020202020204" pitchFamily="34" charset="0"/>
              </a:rPr>
              <a:t>Un'introduzione alle reti neurali e reti di </a:t>
            </a:r>
            <a:r>
              <a:rPr lang="it-IT" sz="1600" dirty="0" err="1" smtClean="0">
                <a:solidFill>
                  <a:schemeClr val="tx1"/>
                </a:solidFill>
                <a:latin typeface="Agency FB" panose="020B0503020202020204" pitchFamily="34" charset="0"/>
              </a:rPr>
              <a:t>Hopfield</a:t>
            </a:r>
            <a:endParaRPr lang="it-IT" sz="1600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graphicFrame>
        <p:nvGraphicFramePr>
          <p:cNvPr id="7" name="Diagramma 6"/>
          <p:cNvGraphicFramePr/>
          <p:nvPr>
            <p:extLst>
              <p:ext uri="{D42A27DB-BD31-4B8C-83A1-F6EECF244321}">
                <p14:modId xmlns:p14="http://schemas.microsoft.com/office/powerpoint/2010/main" val="1171843570"/>
              </p:ext>
            </p:extLst>
          </p:nvPr>
        </p:nvGraphicFramePr>
        <p:xfrm>
          <a:off x="200022" y="718708"/>
          <a:ext cx="11791951" cy="54006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/>
              <p:cNvSpPr txBox="1"/>
              <p:nvPr/>
            </p:nvSpPr>
            <p:spPr>
              <a:xfrm>
                <a:off x="200024" y="722753"/>
                <a:ext cx="6010039" cy="28931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/>
                <a:r>
                  <a:rPr lang="it-IT" sz="2400" b="1" dirty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Delta </a:t>
                </a:r>
                <a:r>
                  <a:rPr lang="it-IT" sz="2400" b="1" dirty="0" err="1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rule</a:t>
                </a:r>
                <a:endParaRPr lang="it-IT" sz="2400" b="1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it-IT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it-IT" sz="2000" dirty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 vettore </a:t>
                </a:r>
                <a14:m>
                  <m:oMath xmlns:m="http://schemas.openxmlformats.org/officeDocument/2006/math">
                    <m:r>
                      <a:rPr lang="it-IT" sz="20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it-IT" sz="2000" dirty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-esimo ingressi</a:t>
                </a:r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</m:acc>
                      </m:e>
                      <m:sub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it-IT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it-IT" sz="2000" dirty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vettore pesi </a:t>
                </a:r>
                <a14:m>
                  <m:oMath xmlns:m="http://schemas.openxmlformats.org/officeDocument/2006/math">
                    <m:r>
                      <a:rPr lang="it-IT" sz="20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it-IT" sz="2000" dirty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-esimo ingresso</a:t>
                </a:r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it-IT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2000" dirty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uscita ottenuta,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𝑑𝑘</m:t>
                        </m:r>
                      </m:sub>
                    </m:sSub>
                  </m:oMath>
                </a14:m>
                <a:r>
                  <a:rPr lang="it-IT" sz="2000" dirty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 uscita desiderata</a:t>
                </a:r>
              </a:p>
              <a:p>
                <a:pPr lvl="0"/>
                <a:r>
                  <a:rPr lang="it-IT" sz="2000" dirty="0">
                    <a:solidFill>
                      <a:schemeClr val="accent2">
                        <a:lumMod val="75000"/>
                      </a:schemeClr>
                    </a:solidFill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Errore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it-IT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it-IT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it-IT" sz="2000" dirty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𝑑𝑘</m:t>
                        </m:r>
                      </m:sub>
                    </m:sSub>
                  </m:oMath>
                </a14:m>
                <a:r>
                  <a:rPr lang="it-IT" sz="2000" dirty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 </a:t>
                </a:r>
              </a:p>
              <a:p>
                <a:pPr lvl="0"/>
                <a:r>
                  <a:rPr lang="it-IT" sz="2000" dirty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it-IT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𝑑𝑘</m:t>
                        </m:r>
                      </m:sub>
                    </m:sSub>
                  </m:oMath>
                </a14:m>
                <a:r>
                  <a:rPr lang="it-IT" sz="2000" dirty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 nessuna modifica dei pesi</a:t>
                </a:r>
              </a:p>
              <a:p>
                <a:pPr lvl="0"/>
                <a:r>
                  <a:rPr lang="it-IT" sz="2000" dirty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it-IT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𝑑𝑘</m:t>
                        </m:r>
                      </m:sub>
                    </m:sSub>
                  </m:oMath>
                </a14:m>
                <a:r>
                  <a:rPr lang="it-IT" sz="2000" dirty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 allora </a:t>
                </a:r>
                <a14:m>
                  <m:oMath xmlns:m="http://schemas.openxmlformats.org/officeDocument/2006/math">
                    <m:r>
                      <a:rPr lang="it-IT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it-IT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e>
                        </m:acc>
                      </m:e>
                      <m:sub>
                        <m:r>
                          <a:rPr lang="it-IT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it-IT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η</m:t>
                    </m:r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it-IT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it-IT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it-IT" sz="2000" dirty="0" smtClean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  <a:p>
                <a:pPr lvl="0"/>
                <a:r>
                  <a:rPr lang="it-IT" sz="2000" dirty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	</a:t>
                </a:r>
                <a:r>
                  <a:rPr lang="it-IT" sz="2000" dirty="0" smtClean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        con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η</m:t>
                    </m:r>
                  </m:oMath>
                </a14:m>
                <a:r>
                  <a:rPr lang="it-IT" sz="2000" dirty="0" smtClean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 </a:t>
                </a:r>
                <a:r>
                  <a:rPr lang="it-IT" sz="2000" dirty="0" err="1" smtClean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learning</a:t>
                </a:r>
                <a:r>
                  <a:rPr lang="it-IT" sz="2000" dirty="0" smtClean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 rate</a:t>
                </a:r>
                <a:endParaRPr lang="it-IT" sz="200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4" name="CasellaDiTes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024" y="722753"/>
                <a:ext cx="6010039" cy="2893100"/>
              </a:xfrm>
              <a:prstGeom prst="rect">
                <a:avLst/>
              </a:prstGeom>
              <a:blipFill>
                <a:blip r:embed="rId8"/>
                <a:stretch>
                  <a:fillRect l="-1116" t="-147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/>
              <p:cNvSpPr txBox="1"/>
              <p:nvPr/>
            </p:nvSpPr>
            <p:spPr>
              <a:xfrm>
                <a:off x="6129339" y="722751"/>
                <a:ext cx="5905500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2400" b="1" dirty="0" smtClean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Discesa del gradiente</a:t>
                </a:r>
              </a:p>
              <a:p>
                <a:r>
                  <a:rPr lang="it-IT" sz="2000" dirty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M</a:t>
                </a:r>
                <a:r>
                  <a:rPr lang="it-IT" sz="2000" dirty="0" smtClean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eccanismo </a:t>
                </a:r>
                <a:r>
                  <a:rPr lang="it-IT" sz="2000" dirty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di </a:t>
                </a:r>
                <a:r>
                  <a:rPr lang="it-IT" sz="2000" dirty="0">
                    <a:solidFill>
                      <a:schemeClr val="accent2">
                        <a:lumMod val="75000"/>
                      </a:schemeClr>
                    </a:solidFill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controllo</a:t>
                </a:r>
                <a:r>
                  <a:rPr lang="it-IT" sz="2000" dirty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 </a:t>
                </a:r>
                <a:r>
                  <a:rPr lang="it-IT" sz="2000" dirty="0" smtClean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  <a:sym typeface="Wingdings" panose="05000000000000000000" pitchFamily="2" charset="2"/>
                  </a:rPr>
                  <a:t> </a:t>
                </a:r>
                <a:r>
                  <a:rPr lang="it-IT" sz="2000" dirty="0" smtClean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sequenza </a:t>
                </a:r>
                <a:r>
                  <a:rPr lang="it-IT" sz="2000" dirty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di </a:t>
                </a:r>
                <a:r>
                  <a:rPr lang="it-IT" sz="2000" dirty="0" err="1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modiﬁche</a:t>
                </a:r>
                <a:r>
                  <a:rPr lang="it-IT" sz="2000" dirty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 ai pesi sinaptici del neurone </a:t>
                </a:r>
                <a:r>
                  <a:rPr lang="it-IT" sz="2000" dirty="0" smtClean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  <a:sym typeface="Wingdings" panose="05000000000000000000" pitchFamily="2" charset="2"/>
                  </a:rPr>
                  <a:t> </a:t>
                </a:r>
                <a:r>
                  <a:rPr lang="it-IT" sz="2000" dirty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scelta di pesi che </a:t>
                </a:r>
                <a:r>
                  <a:rPr lang="it-IT" sz="2000" dirty="0" smtClean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minimizzano </a:t>
                </a:r>
                <a:r>
                  <a:rPr lang="it-IT" sz="2000" dirty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funzione errore </a:t>
                </a:r>
                <a14:m>
                  <m:oMath xmlns:m="http://schemas.openxmlformats.org/officeDocument/2006/math">
                    <m:r>
                      <a:rPr lang="it-IT" sz="20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it-IT" sz="2000" b="0" i="0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̅"/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acc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sz="2000" dirty="0" smtClean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.</a:t>
                </a:r>
              </a:p>
              <a:p>
                <a:r>
                  <a:rPr lang="it-IT" sz="2000" dirty="0" smtClean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Ricerca guidata in modo proporzionale da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</m:acc>
                      </m:e>
                    </m:d>
                  </m:oMath>
                </a14:m>
                <a:r>
                  <a:rPr lang="it-IT" sz="2000" dirty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 </a:t>
                </a:r>
                <a:r>
                  <a:rPr lang="it-IT" sz="2000" dirty="0" smtClean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gradiente della funzione </a:t>
                </a:r>
                <a:r>
                  <a:rPr lang="it-IT" sz="2000" dirty="0" smtClean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it-IT" sz="2000" i="1">
                        <a:latin typeface="Cambria Math" panose="02040503050406030204" pitchFamily="18" charset="0"/>
                      </a:rPr>
                      <m:t>∆</m:t>
                    </m:r>
                    <m:r>
                      <a:rPr lang="it-IT" sz="200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it-I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it-IT" sz="20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</m:acc>
                      </m:e>
                    </m:d>
                  </m:oMath>
                </a14:m>
                <a:endParaRPr lang="it-IT" sz="2000" b="1" dirty="0" smtClean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  <a:p>
                <a:r>
                  <a:rPr lang="it-IT" sz="2000" dirty="0" smtClean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	Si avrà	</a:t>
                </a:r>
                <a:r>
                  <a:rPr lang="it-IT" sz="2000" dirty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it-IT" sz="2000" i="1">
                        <a:latin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2000" i="1">
                        <a:latin typeface="Cambria Math" panose="02040503050406030204" pitchFamily="18" charset="0"/>
                      </a:rPr>
                      <m:t>𝜂</m:t>
                    </m:r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it-IT" sz="2000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it-IT" sz="2000" i="1">
                        <a:latin typeface="Cambria Math" panose="02040503050406030204" pitchFamily="18" charset="0"/>
                      </a:rPr>
                      <m:t>′(</m:t>
                    </m:r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𝑛𝑒𝑡</m:t>
                        </m:r>
                      </m:e>
                      <m:sub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it-IT" sz="2000" i="1">
                        <a:latin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it-IT" sz="2000" b="1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</p:txBody>
          </p:sp>
        </mc:Choice>
        <mc:Fallback xmlns="">
          <p:sp>
            <p:nvSpPr>
              <p:cNvPr id="6" name="CasellaDiTes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9339" y="722751"/>
                <a:ext cx="5905500" cy="2308324"/>
              </a:xfrm>
              <a:prstGeom prst="rect">
                <a:avLst/>
              </a:prstGeom>
              <a:blipFill>
                <a:blip r:embed="rId9"/>
                <a:stretch>
                  <a:fillRect l="-1032" t="-1852" r="-2786" b="-396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/>
              <p:cNvSpPr txBox="1"/>
              <p:nvPr/>
            </p:nvSpPr>
            <p:spPr>
              <a:xfrm>
                <a:off x="286489" y="3472497"/>
                <a:ext cx="5799986" cy="31700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it-IT" sz="2400" b="1" dirty="0" err="1" smtClean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Hebbian</a:t>
                </a:r>
                <a:endParaRPr lang="it-IT" sz="2400" b="1" dirty="0" smtClean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it-IT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it-IT" sz="2000" dirty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 vettore </a:t>
                </a:r>
                <a14:m>
                  <m:oMath xmlns:m="http://schemas.openxmlformats.org/officeDocument/2006/math">
                    <m:r>
                      <a:rPr lang="it-IT" sz="20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it-IT" sz="2000" dirty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-esimo ingressi</a:t>
                </a:r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</m:acc>
                      </m:e>
                      <m:sub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it-IT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it-IT" sz="2000" dirty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vettore pesi </a:t>
                </a:r>
                <a14:m>
                  <m:oMath xmlns:m="http://schemas.openxmlformats.org/officeDocument/2006/math">
                    <m:r>
                      <a:rPr lang="it-IT" sz="20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it-IT" sz="2000" dirty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-esimo ingresso</a:t>
                </a:r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it-IT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2000" dirty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uscita ottenuta,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𝑑𝑘</m:t>
                        </m:r>
                      </m:sub>
                    </m:sSub>
                  </m:oMath>
                </a14:m>
                <a:r>
                  <a:rPr lang="it-IT" sz="2000" dirty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 uscita desiderata</a:t>
                </a:r>
              </a:p>
              <a:p>
                <a:pPr lvl="0"/>
                <a:r>
                  <a:rPr lang="it-IT" sz="2000" dirty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it-IT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𝑑𝑘</m:t>
                        </m:r>
                      </m:sub>
                    </m:sSub>
                  </m:oMath>
                </a14:m>
                <a:r>
                  <a:rPr lang="it-IT" sz="2000" dirty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 nessuna modifica dei </a:t>
                </a:r>
                <a:r>
                  <a:rPr lang="it-IT" sz="2000" dirty="0" smtClean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pesi</a:t>
                </a:r>
                <a:endParaRPr lang="it-IT" sz="200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  <a:p>
                <a:pPr lvl="0"/>
                <a:r>
                  <a:rPr lang="it-IT" sz="2000" dirty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it-IT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𝑑𝑘</m:t>
                        </m:r>
                      </m:sub>
                    </m:sSub>
                  </m:oMath>
                </a14:m>
                <a:r>
                  <a:rPr lang="it-IT" sz="2000" dirty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 </a:t>
                </a:r>
                <a:r>
                  <a:rPr lang="it-IT" sz="2000" dirty="0" smtClean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allora</a:t>
                </a:r>
              </a:p>
              <a:p>
                <a:pPr lvl="0"/>
                <a:r>
                  <a:rPr lang="it-IT" sz="2000" dirty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	</a:t>
                </a:r>
                <a:r>
                  <a:rPr lang="it-IT" sz="2000" dirty="0" smtClean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it-IT" sz="2000" i="1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𝑑𝑘</m:t>
                        </m:r>
                      </m:sub>
                    </m:sSub>
                  </m:oMath>
                </a14:m>
                <a:r>
                  <a:rPr lang="it-IT" sz="2000" dirty="0" smtClean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 </a:t>
                </a:r>
                <a:r>
                  <a:rPr lang="it-IT" sz="2000" dirty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allora </a:t>
                </a:r>
                <a14:m>
                  <m:oMath xmlns:m="http://schemas.openxmlformats.org/officeDocument/2006/math">
                    <m:r>
                      <a:rPr lang="it-IT" sz="2000" i="1">
                        <a:latin typeface="Cambria Math" panose="02040503050406030204" pitchFamily="18" charset="0"/>
                      </a:rPr>
                      <m:t>∆</m:t>
                    </m:r>
                    <m:acc>
                      <m:accPr>
                        <m:chr m:val="̅"/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acc>
                    <m:r>
                      <a:rPr lang="it-IT" sz="2000" i="1">
                        <a:latin typeface="Cambria Math" panose="02040503050406030204" pitchFamily="18" charset="0"/>
                      </a:rPr>
                      <m:t>=− </m:t>
                    </m:r>
                    <m:r>
                      <a:rPr lang="it-IT" sz="2000" i="1">
                        <a:latin typeface="Cambria Math" panose="02040503050406030204" pitchFamily="18" charset="0"/>
                      </a:rPr>
                      <m:t>𝜂</m:t>
                    </m:r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𝑑𝑘</m:t>
                        </m:r>
                      </m:sub>
                    </m:sSub>
                  </m:oMath>
                </a14:m>
                <a:endParaRPr lang="it-IT" sz="2000" dirty="0" smtClean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  <a:p>
                <a:pPr lvl="0"/>
                <a:r>
                  <a:rPr lang="it-IT" sz="2000" dirty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	</a:t>
                </a:r>
                <a:r>
                  <a:rPr lang="it-IT" sz="2000" dirty="0" smtClean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it-IT" sz="2000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𝑑𝑘</m:t>
                        </m:r>
                      </m:sub>
                    </m:sSub>
                  </m:oMath>
                </a14:m>
                <a:r>
                  <a:rPr lang="it-IT" sz="2000" dirty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 </a:t>
                </a:r>
                <a:r>
                  <a:rPr lang="it-IT" sz="2000" dirty="0" smtClean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allora </a:t>
                </a:r>
                <a14:m>
                  <m:oMath xmlns:m="http://schemas.openxmlformats.org/officeDocument/2006/math">
                    <m:r>
                      <a:rPr lang="it-IT" sz="2000" i="1">
                        <a:latin typeface="Cambria Math" panose="02040503050406030204" pitchFamily="18" charset="0"/>
                      </a:rPr>
                      <m:t>∆</m:t>
                    </m:r>
                    <m:acc>
                      <m:accPr>
                        <m:chr m:val="̅"/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acc>
                    <m:r>
                      <a:rPr lang="it-IT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2000" i="1">
                        <a:latin typeface="Cambria Math" panose="02040503050406030204" pitchFamily="18" charset="0"/>
                      </a:rPr>
                      <m:t>𝜂</m:t>
                    </m:r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𝑑𝑘</m:t>
                        </m:r>
                      </m:sub>
                    </m:sSub>
                  </m:oMath>
                </a14:m>
                <a:r>
                  <a:rPr lang="it-IT" sz="2000" dirty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 </a:t>
                </a:r>
              </a:p>
              <a:p>
                <a:endParaRPr lang="it-IT" dirty="0" smtClean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9" name="CasellaDiTes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489" y="3472497"/>
                <a:ext cx="5799986" cy="3170099"/>
              </a:xfrm>
              <a:prstGeom prst="rect">
                <a:avLst/>
              </a:prstGeom>
              <a:blipFill>
                <a:blip r:embed="rId10"/>
                <a:stretch>
                  <a:fillRect l="-1157" t="-1346" r="-10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sellaDiTesto 11"/>
              <p:cNvSpPr txBox="1"/>
              <p:nvPr/>
            </p:nvSpPr>
            <p:spPr>
              <a:xfrm>
                <a:off x="6176727" y="3472497"/>
                <a:ext cx="5858110" cy="29177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2400" b="1" dirty="0" smtClean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Competitivo</a:t>
                </a:r>
              </a:p>
              <a:p>
                <a:r>
                  <a:rPr lang="it-IT" sz="2000" dirty="0" smtClean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Competizione </a:t>
                </a:r>
                <a:r>
                  <a:rPr lang="it-IT" sz="2000" dirty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tra i neuroni di uscita di una rete neurale per attivarsi in seguito ad uno </a:t>
                </a:r>
                <a:r>
                  <a:rPr lang="it-IT" sz="2000" dirty="0" smtClean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stimolo,</a:t>
                </a:r>
                <a:r>
                  <a:rPr lang="it-IT" sz="2000" dirty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 </a:t>
                </a:r>
                <a:r>
                  <a:rPr lang="it-IT" sz="2000" dirty="0" smtClean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può </a:t>
                </a:r>
                <a:r>
                  <a:rPr lang="it-IT" sz="2000" dirty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attivarsi un solo neurone </a:t>
                </a:r>
                <a:r>
                  <a:rPr lang="it-IT" sz="2000" dirty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  <a:sym typeface="Wingdings" panose="05000000000000000000" pitchFamily="2" charset="2"/>
                  </a:rPr>
                  <a:t> </a:t>
                </a:r>
                <a:r>
                  <a:rPr lang="it-IT" sz="2000" dirty="0" err="1">
                    <a:solidFill>
                      <a:schemeClr val="accent2">
                        <a:lumMod val="75000"/>
                      </a:schemeClr>
                    </a:solidFill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winners-takes-all</a:t>
                </a:r>
                <a:endParaRPr lang="it-IT" sz="2000" dirty="0">
                  <a:solidFill>
                    <a:schemeClr val="accent2">
                      <a:lumMod val="75000"/>
                    </a:schemeClr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  <a:p>
                <a:r>
                  <a:rPr lang="it-IT" sz="2000" dirty="0" smtClean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Neurone </a:t>
                </a:r>
                <a14:m>
                  <m:oMath xmlns:m="http://schemas.openxmlformats.org/officeDocument/2006/math"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2000" dirty="0" smtClean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con </a:t>
                </a:r>
                <a:r>
                  <a:rPr lang="it-IT" sz="2000" dirty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input netto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𝜐</m:t>
                        </m:r>
                      </m:e>
                      <m:sub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it-IT" sz="2000" dirty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 più alto per un dato input </a:t>
                </a:r>
                <a14:m>
                  <m:oMath xmlns:m="http://schemas.openxmlformats.org/officeDocument/2006/math"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it-IT" sz="2000" b="0" dirty="0" smtClean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.</a:t>
                </a:r>
              </a:p>
              <a:p>
                <a:r>
                  <a:rPr lang="it-IT" sz="2000" dirty="0" smtClean="0"/>
                  <a:t>	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it-IT" sz="20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it-IT" sz="2000" dirty="0" smtClean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 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𝜐</m:t>
                        </m:r>
                      </m:e>
                      <m:sub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𝜐</m:t>
                        </m:r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it-IT" sz="2000" b="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it-I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it-I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it-I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it-I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it-I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it-I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it-IT" sz="2000" dirty="0" smtClean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 </a:t>
                </a:r>
              </a:p>
              <a:p>
                <a:r>
                  <a:rPr lang="it-IT" sz="2000" dirty="0" smtClean="0"/>
                  <a:t>	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it-IT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it-IT" sz="2000" dirty="0" smtClean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 altrimenti</a:t>
                </a:r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12" name="CasellaDiTes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6727" y="3472497"/>
                <a:ext cx="5858110" cy="2917786"/>
              </a:xfrm>
              <a:prstGeom prst="rect">
                <a:avLst/>
              </a:prstGeom>
              <a:blipFill>
                <a:blip r:embed="rId11"/>
                <a:stretch>
                  <a:fillRect l="-1041" t="-1464" r="-228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666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0" y="6504403"/>
            <a:ext cx="2743200" cy="365125"/>
          </a:xfrm>
        </p:spPr>
        <p:txBody>
          <a:bodyPr/>
          <a:lstStyle/>
          <a:p>
            <a:r>
              <a:rPr lang="it-IT" sz="1600" smtClean="0">
                <a:solidFill>
                  <a:schemeClr val="tx1"/>
                </a:solidFill>
                <a:latin typeface="Agency FB" panose="020B0503020202020204" pitchFamily="34" charset="0"/>
              </a:rPr>
              <a:t>Maria Luisa Feola A34000090 </a:t>
            </a:r>
            <a:endParaRPr lang="it-IT" sz="1600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>
          <a:xfrm>
            <a:off x="9448800" y="6504402"/>
            <a:ext cx="2743200" cy="365125"/>
          </a:xfrm>
        </p:spPr>
        <p:txBody>
          <a:bodyPr/>
          <a:lstStyle/>
          <a:p>
            <a:r>
              <a:rPr lang="it-IT" sz="1800" dirty="0" smtClean="0">
                <a:solidFill>
                  <a:schemeClr val="tx1"/>
                </a:solidFill>
                <a:latin typeface="Agency FB" panose="020B0503020202020204" pitchFamily="34" charset="0"/>
              </a:rPr>
              <a:t>12</a:t>
            </a:r>
            <a:endParaRPr lang="it-IT" sz="1800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>
          <a:xfrm>
            <a:off x="4038600" y="6504402"/>
            <a:ext cx="4114800" cy="365125"/>
          </a:xfrm>
        </p:spPr>
        <p:txBody>
          <a:bodyPr/>
          <a:lstStyle/>
          <a:p>
            <a:r>
              <a:rPr lang="it-IT" sz="1600" dirty="0" smtClean="0">
                <a:solidFill>
                  <a:schemeClr val="tx1"/>
                </a:solidFill>
                <a:latin typeface="Agency FB" panose="020B0503020202020204" pitchFamily="34" charset="0"/>
              </a:rPr>
              <a:t>Un'introduzione alle reti neurali e reti di </a:t>
            </a:r>
            <a:r>
              <a:rPr lang="it-IT" sz="1600" dirty="0" err="1" smtClean="0">
                <a:solidFill>
                  <a:schemeClr val="tx1"/>
                </a:solidFill>
                <a:latin typeface="Agency FB" panose="020B0503020202020204" pitchFamily="34" charset="0"/>
              </a:rPr>
              <a:t>Hopfield</a:t>
            </a:r>
            <a:endParaRPr lang="it-IT" sz="1600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graphicFrame>
        <p:nvGraphicFramePr>
          <p:cNvPr id="7" name="Diagramma 6"/>
          <p:cNvGraphicFramePr/>
          <p:nvPr>
            <p:extLst>
              <p:ext uri="{D42A27DB-BD31-4B8C-83A1-F6EECF244321}">
                <p14:modId xmlns:p14="http://schemas.microsoft.com/office/powerpoint/2010/main" val="1648077746"/>
              </p:ext>
            </p:extLst>
          </p:nvPr>
        </p:nvGraphicFramePr>
        <p:xfrm>
          <a:off x="136235" y="627797"/>
          <a:ext cx="11928386" cy="56201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CasellaDiTesto 7"/>
          <p:cNvSpPr txBox="1"/>
          <p:nvPr/>
        </p:nvSpPr>
        <p:spPr>
          <a:xfrm>
            <a:off x="136235" y="1220962"/>
            <a:ext cx="3934209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it-IT" sz="20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Memoria associativa</a:t>
            </a:r>
          </a:p>
          <a:p>
            <a:pPr lvl="0"/>
            <a:endParaRPr lang="it-IT" sz="19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0"/>
            <a:r>
              <a:rPr lang="it-IT" sz="19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Fase </a:t>
            </a:r>
            <a:r>
              <a:rPr lang="it-IT" sz="19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di memorizzazione: </a:t>
            </a:r>
            <a:r>
              <a:rPr lang="it-IT" sz="19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rete addestrata per memorizzare ed associare </a:t>
            </a:r>
            <a:r>
              <a:rPr lang="it-IT" sz="1900" b="1" dirty="0" smtClean="0">
                <a:solidFill>
                  <a:schemeClr val="accent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pattern</a:t>
            </a:r>
            <a:r>
              <a:rPr lang="it-IT" sz="19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</a:t>
            </a:r>
          </a:p>
          <a:p>
            <a:pPr lvl="0"/>
            <a:endParaRPr lang="it-IT" sz="19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0"/>
            <a:endParaRPr lang="it-IT" sz="19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0"/>
            <a:endParaRPr lang="it-IT" sz="19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0"/>
            <a:r>
              <a:rPr lang="it-IT" sz="19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Fase </a:t>
            </a:r>
            <a:r>
              <a:rPr lang="it-IT" sz="19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di richiamo: si richiama dalla rete un pattern memorizzato a seguito della presentazione di una versione parziale o distorta di un </a:t>
            </a:r>
            <a:r>
              <a:rPr lang="it-IT" sz="1900" b="1" dirty="0">
                <a:solidFill>
                  <a:schemeClr val="accent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pattern chiave</a:t>
            </a:r>
            <a:r>
              <a:rPr lang="it-IT" sz="19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</a:t>
            </a:r>
          </a:p>
          <a:p>
            <a:endParaRPr lang="it-IT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4070442" y="1220962"/>
            <a:ext cx="41148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Riconoscimento pattern</a:t>
            </a:r>
          </a:p>
          <a:p>
            <a:endParaRPr lang="it-IT" sz="19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it-IT" sz="19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Dallo </a:t>
            </a:r>
            <a:r>
              <a:rPr lang="it-IT" sz="1900" b="1" dirty="0" smtClean="0">
                <a:solidFill>
                  <a:schemeClr val="accent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spazio </a:t>
            </a:r>
            <a:r>
              <a:rPr lang="it-IT" sz="1900" b="1" dirty="0">
                <a:solidFill>
                  <a:schemeClr val="accent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dei </a:t>
            </a:r>
            <a:r>
              <a:rPr lang="it-IT" sz="1900" b="1" dirty="0" smtClean="0">
                <a:solidFill>
                  <a:schemeClr val="accent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dati</a:t>
            </a:r>
            <a:r>
              <a:rPr lang="it-IT" sz="19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it-IT" sz="19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estratte le </a:t>
            </a:r>
            <a:r>
              <a:rPr lang="it-IT" sz="19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features</a:t>
            </a:r>
            <a:r>
              <a:rPr lang="it-IT" sz="19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it-IT" sz="19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che </a:t>
            </a:r>
            <a:r>
              <a:rPr lang="it-IT" sz="19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un pattern deve rispettare.</a:t>
            </a:r>
          </a:p>
          <a:p>
            <a:r>
              <a:rPr lang="it-IT" sz="19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</a:p>
          <a:p>
            <a:r>
              <a:rPr lang="it-IT" sz="19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</a:p>
          <a:p>
            <a:endParaRPr lang="it-IT" sz="19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it-IT" sz="19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Trasformazione dal </a:t>
            </a:r>
            <a:r>
              <a:rPr lang="it-IT" sz="19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pattern x </a:t>
            </a:r>
            <a:r>
              <a:rPr lang="it-IT" sz="19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al punto y </a:t>
            </a:r>
            <a:r>
              <a:rPr lang="it-IT" sz="19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Wingdings" panose="05000000000000000000" pitchFamily="2" charset="2"/>
              </a:rPr>
              <a:t>n</a:t>
            </a:r>
            <a:r>
              <a:rPr lang="it-IT" sz="19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Wingdings" panose="05000000000000000000" pitchFamily="2" charset="2"/>
              </a:rPr>
              <a:t>ello </a:t>
            </a:r>
            <a:r>
              <a:rPr lang="it-IT" sz="1900" b="1" dirty="0" smtClean="0">
                <a:solidFill>
                  <a:schemeClr val="accent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spazio </a:t>
            </a:r>
            <a:r>
              <a:rPr lang="it-IT" sz="1900" b="1" dirty="0">
                <a:solidFill>
                  <a:schemeClr val="accent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delle caratteristiche</a:t>
            </a:r>
            <a:r>
              <a:rPr lang="it-IT" sz="19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 </a:t>
            </a:r>
            <a:endParaRPr lang="it-IT" sz="19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endParaRPr lang="it-IT" sz="19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endParaRPr lang="it-IT" sz="19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endParaRPr lang="it-IT" sz="19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it-IT" sz="19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Classiﬁcazione</a:t>
            </a:r>
            <a:r>
              <a:rPr lang="it-IT" sz="19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mappante </a:t>
            </a:r>
            <a:r>
              <a:rPr lang="it-IT" sz="19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dal punto y ad una regione dello </a:t>
            </a:r>
            <a:r>
              <a:rPr lang="it-IT" sz="1900" b="1" dirty="0">
                <a:solidFill>
                  <a:schemeClr val="accent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spazio </a:t>
            </a:r>
            <a:r>
              <a:rPr lang="it-IT" sz="1900" b="1" dirty="0" smtClean="0">
                <a:solidFill>
                  <a:schemeClr val="accent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decisionale.</a:t>
            </a:r>
            <a:endParaRPr lang="it-IT" sz="19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/>
              <p:cNvSpPr txBox="1"/>
              <p:nvPr/>
            </p:nvSpPr>
            <p:spPr>
              <a:xfrm>
                <a:off x="8172166" y="1220962"/>
                <a:ext cx="3892455" cy="44781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2000" b="1" dirty="0" smtClean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Approssimazione di funzioni</a:t>
                </a:r>
              </a:p>
              <a:p>
                <a:endParaRPr lang="it-IT" dirty="0" smtClean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  <a:p>
                <a14:m>
                  <m:oMath xmlns:m="http://schemas.openxmlformats.org/officeDocument/2006/math">
                    <m:r>
                      <a:rPr lang="it-IT" sz="1900" b="0" i="1" smtClean="0"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𝑦</m:t>
                    </m:r>
                    <m:r>
                      <a:rPr lang="it-IT" sz="1900" b="0" i="1" smtClean="0"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=</m:t>
                    </m:r>
                    <m:r>
                      <a:rPr lang="it-IT" sz="1900" b="0" i="1" smtClean="0"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𝑓</m:t>
                    </m:r>
                    <m:d>
                      <m:dPr>
                        <m:ctrlPr>
                          <a:rPr lang="it-IT" sz="1900" b="0" i="1" smtClean="0">
                            <a:latin typeface="Cambria Math" panose="02040503050406030204" pitchFamily="18" charset="0"/>
                            <a:ea typeface="Arial Unicode MS" panose="020B0604020202020204" pitchFamily="34" charset="-128"/>
                            <a:cs typeface="Arial Unicode MS" panose="020B0604020202020204" pitchFamily="34" charset="-128"/>
                          </a:rPr>
                        </m:ctrlPr>
                      </m:dPr>
                      <m:e>
                        <m:r>
                          <a:rPr lang="it-IT" sz="1900" b="0" i="1" smtClean="0">
                            <a:latin typeface="Cambria Math" panose="02040503050406030204" pitchFamily="18" charset="0"/>
                            <a:ea typeface="Arial Unicode MS" panose="020B0604020202020204" pitchFamily="34" charset="-128"/>
                            <a:cs typeface="Arial Unicode MS" panose="020B0604020202020204" pitchFamily="34" charset="-128"/>
                          </a:rPr>
                          <m:t>𝑥</m:t>
                        </m:r>
                      </m:e>
                    </m:d>
                  </m:oMath>
                </a14:m>
                <a:r>
                  <a:rPr lang="it-IT" sz="1900" dirty="0" smtClean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 rappresentazione non lineare input/output,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t-IT" sz="1900" b="0" i="1" smtClean="0">
                            <a:latin typeface="Cambria Math" panose="02040503050406030204" pitchFamily="18" charset="0"/>
                            <a:ea typeface="Arial Unicode MS" panose="020B0604020202020204" pitchFamily="34" charset="-128"/>
                            <a:cs typeface="Arial Unicode MS" panose="020B0604020202020204" pitchFamily="34" charset="-128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1900" b="0" i="1" smtClean="0">
                                <a:latin typeface="Cambria Math" panose="02040503050406030204" pitchFamily="18" charset="0"/>
                                <a:ea typeface="Arial Unicode MS" panose="020B0604020202020204" pitchFamily="34" charset="-128"/>
                                <a:cs typeface="Arial Unicode MS" panose="020B0604020202020204" pitchFamily="34" charset="-128"/>
                              </a:rPr>
                            </m:ctrlPr>
                          </m:sSubPr>
                          <m:e>
                            <m:r>
                              <a:rPr lang="it-IT" sz="1900" b="0" i="1" smtClean="0">
                                <a:latin typeface="Cambria Math" panose="02040503050406030204" pitchFamily="18" charset="0"/>
                                <a:ea typeface="Arial Unicode MS" panose="020B0604020202020204" pitchFamily="34" charset="-128"/>
                                <a:cs typeface="Arial Unicode MS" panose="020B0604020202020204" pitchFamily="34" charset="-128"/>
                              </a:rPr>
                              <m:t>𝑥</m:t>
                            </m:r>
                          </m:e>
                          <m:sub>
                            <m:r>
                              <a:rPr lang="it-IT" sz="1900" b="0" i="1" smtClean="0">
                                <a:latin typeface="Cambria Math" panose="02040503050406030204" pitchFamily="18" charset="0"/>
                                <a:ea typeface="Arial Unicode MS" panose="020B0604020202020204" pitchFamily="34" charset="-128"/>
                                <a:cs typeface="Arial Unicode MS" panose="020B0604020202020204" pitchFamily="34" charset="-128"/>
                              </a:rPr>
                              <m:t>𝑖</m:t>
                            </m:r>
                          </m:sub>
                        </m:sSub>
                        <m:r>
                          <a:rPr lang="it-IT" sz="1900" b="0" i="1" smtClean="0">
                            <a:latin typeface="Cambria Math" panose="02040503050406030204" pitchFamily="18" charset="0"/>
                            <a:ea typeface="Arial Unicode MS" panose="020B0604020202020204" pitchFamily="34" charset="-128"/>
                            <a:cs typeface="Arial Unicode MS" panose="020B0604020202020204" pitchFamily="34" charset="-128"/>
                          </a:rPr>
                          <m:t>,</m:t>
                        </m:r>
                        <m:sSub>
                          <m:sSubPr>
                            <m:ctrlPr>
                              <a:rPr lang="it-IT" sz="1900" i="1">
                                <a:latin typeface="Cambria Math" panose="02040503050406030204" pitchFamily="18" charset="0"/>
                                <a:ea typeface="Arial Unicode MS" panose="020B0604020202020204" pitchFamily="34" charset="-128"/>
                                <a:cs typeface="Arial Unicode MS" panose="020B0604020202020204" pitchFamily="34" charset="-128"/>
                              </a:rPr>
                            </m:ctrlPr>
                          </m:sSubPr>
                          <m:e>
                            <m:r>
                              <a:rPr lang="it-IT" sz="1900" b="0" i="1" smtClean="0">
                                <a:latin typeface="Cambria Math" panose="02040503050406030204" pitchFamily="18" charset="0"/>
                                <a:ea typeface="Arial Unicode MS" panose="020B0604020202020204" pitchFamily="34" charset="-128"/>
                                <a:cs typeface="Arial Unicode MS" panose="020B0604020202020204" pitchFamily="34" charset="-128"/>
                              </a:rPr>
                              <m:t>𝑦</m:t>
                            </m:r>
                          </m:e>
                          <m:sub>
                            <m:r>
                              <a:rPr lang="it-IT" sz="1900" i="1">
                                <a:latin typeface="Cambria Math" panose="02040503050406030204" pitchFamily="18" charset="0"/>
                                <a:ea typeface="Arial Unicode MS" panose="020B0604020202020204" pitchFamily="34" charset="-128"/>
                                <a:cs typeface="Arial Unicode MS" panose="020B0604020202020204" pitchFamily="34" charset="-128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it-IT" sz="1900" dirty="0" smtClean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 insieme di esempi per </a:t>
                </a:r>
                <a14:m>
                  <m:oMath xmlns:m="http://schemas.openxmlformats.org/officeDocument/2006/math">
                    <m:r>
                      <a:rPr lang="it-IT" sz="1900" b="0" i="1" smtClean="0"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𝑖</m:t>
                    </m:r>
                    <m:r>
                      <a:rPr lang="it-IT" sz="1900" b="0" i="1" smtClean="0"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=1, 2…</m:t>
                    </m:r>
                    <m:r>
                      <a:rPr lang="it-IT" sz="1900" b="0" i="1" smtClean="0"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𝑛</m:t>
                    </m:r>
                  </m:oMath>
                </a14:m>
                <a:endParaRPr lang="it-IT" sz="190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  <a:p>
                <a:endParaRPr lang="it-IT" sz="1900" dirty="0" smtClean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  <a:p>
                <a:endParaRPr lang="it-IT" sz="1900" dirty="0" smtClean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  <a:p>
                <a:endParaRPr lang="it-IT" sz="1900" dirty="0" smtClean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  <a:p>
                <a:r>
                  <a:rPr lang="it-IT" sz="1900" dirty="0" smtClean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Creare </a:t>
                </a:r>
                <a:r>
                  <a:rPr lang="it-IT" sz="1900" dirty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una rete capace di generare una rappresentazione </a:t>
                </a:r>
                <a14:m>
                  <m:oMath xmlns:m="http://schemas.openxmlformats.org/officeDocument/2006/math">
                    <m:r>
                      <a:rPr lang="it-IT" sz="1900" b="0" i="1" smtClean="0"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𝐹</m:t>
                    </m:r>
                  </m:oMath>
                </a14:m>
                <a:r>
                  <a:rPr lang="it-IT" sz="1900" dirty="0" smtClean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 </a:t>
                </a:r>
                <a:r>
                  <a:rPr lang="it-IT" sz="1900" dirty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quanto </a:t>
                </a:r>
                <a:r>
                  <a:rPr lang="it-IT" sz="1900" b="1" dirty="0">
                    <a:solidFill>
                      <a:schemeClr val="accent2">
                        <a:lumMod val="75000"/>
                      </a:schemeClr>
                    </a:solidFill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più vicina </a:t>
                </a:r>
                <a:r>
                  <a:rPr lang="it-IT" sz="1900" dirty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alla funzione </a:t>
                </a:r>
                <a14:m>
                  <m:oMath xmlns:m="http://schemas.openxmlformats.org/officeDocument/2006/math">
                    <m:r>
                      <a:rPr lang="it-IT" sz="1900" b="0" i="1" smtClean="0"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𝑓</m:t>
                    </m:r>
                  </m:oMath>
                </a14:m>
                <a:r>
                  <a:rPr lang="it-IT" sz="1900" dirty="0" smtClean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.</a:t>
                </a:r>
              </a:p>
              <a:p>
                <a:endParaRPr lang="it-IT" sz="190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  <a:p>
                <a:endParaRPr lang="it-IT" sz="1900" dirty="0" smtClean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  <a:p>
                <a:endParaRPr lang="it-IT" sz="1900" dirty="0" smtClean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  <a:p>
                <a:r>
                  <a:rPr lang="it-IT" sz="1900" b="1" dirty="0" smtClean="0">
                    <a:solidFill>
                      <a:schemeClr val="accent2">
                        <a:lumMod val="75000"/>
                      </a:schemeClr>
                    </a:solidFill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Condizione</a:t>
                </a:r>
                <a:r>
                  <a:rPr lang="it-IT" sz="1900" dirty="0" smtClean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"/>
                        <m:ctrlPr>
                          <a:rPr lang="it-IT" sz="1900" i="1" smtClean="0">
                            <a:latin typeface="Cambria Math" panose="02040503050406030204" pitchFamily="18" charset="0"/>
                            <a:ea typeface="Arial Unicode MS" panose="020B0604020202020204" pitchFamily="34" charset="-128"/>
                            <a:cs typeface="Arial Unicode MS" panose="020B0604020202020204" pitchFamily="34" charset="-128"/>
                          </a:rPr>
                        </m:ctrlPr>
                      </m:dPr>
                      <m:e>
                        <m:r>
                          <a:rPr lang="it-IT" sz="1900" b="0" i="1" smtClean="0">
                            <a:latin typeface="Cambria Math" panose="02040503050406030204" pitchFamily="18" charset="0"/>
                            <a:ea typeface="Arial Unicode MS" panose="020B0604020202020204" pitchFamily="34" charset="-128"/>
                            <a:cs typeface="Arial Unicode MS" panose="020B0604020202020204" pitchFamily="34" charset="-128"/>
                          </a:rPr>
                          <m:t>𝐹</m:t>
                        </m:r>
                        <m:d>
                          <m:dPr>
                            <m:ctrlPr>
                              <a:rPr lang="it-IT" sz="1900" b="0" i="1" smtClean="0">
                                <a:latin typeface="Cambria Math" panose="02040503050406030204" pitchFamily="18" charset="0"/>
                                <a:ea typeface="Arial Unicode MS" panose="020B0604020202020204" pitchFamily="34" charset="-128"/>
                                <a:cs typeface="Arial Unicode MS" panose="020B0604020202020204" pitchFamily="34" charset="-128"/>
                              </a:rPr>
                            </m:ctrlPr>
                          </m:dPr>
                          <m:e>
                            <m:r>
                              <a:rPr lang="it-IT" sz="1900" b="0" i="1" smtClean="0">
                                <a:latin typeface="Cambria Math" panose="02040503050406030204" pitchFamily="18" charset="0"/>
                                <a:ea typeface="Arial Unicode MS" panose="020B0604020202020204" pitchFamily="34" charset="-128"/>
                                <a:cs typeface="Arial Unicode MS" panose="020B0604020202020204" pitchFamily="34" charset="-128"/>
                              </a:rPr>
                              <m:t>𝑥</m:t>
                            </m:r>
                          </m:e>
                        </m:d>
                        <m:r>
                          <a:rPr lang="it-IT" sz="1900" b="0" i="1" smtClean="0">
                            <a:latin typeface="Cambria Math" panose="02040503050406030204" pitchFamily="18" charset="0"/>
                            <a:ea typeface="Arial Unicode MS" panose="020B0604020202020204" pitchFamily="34" charset="-128"/>
                            <a:cs typeface="Arial Unicode MS" panose="020B0604020202020204" pitchFamily="34" charset="-128"/>
                          </a:rPr>
                          <m:t>−</m:t>
                        </m:r>
                        <m:r>
                          <a:rPr lang="it-IT" sz="1900" b="0" i="1" smtClean="0">
                            <a:latin typeface="Cambria Math" panose="02040503050406030204" pitchFamily="18" charset="0"/>
                            <a:ea typeface="Arial Unicode MS" panose="020B0604020202020204" pitchFamily="34" charset="-128"/>
                            <a:cs typeface="Arial Unicode MS" panose="020B0604020202020204" pitchFamily="34" charset="-128"/>
                          </a:rPr>
                          <m:t>𝑓</m:t>
                        </m:r>
                        <m:d>
                          <m:dPr>
                            <m:ctrlPr>
                              <a:rPr lang="it-IT" sz="1900" b="0" i="1" smtClean="0">
                                <a:latin typeface="Cambria Math" panose="02040503050406030204" pitchFamily="18" charset="0"/>
                                <a:ea typeface="Arial Unicode MS" panose="020B0604020202020204" pitchFamily="34" charset="-128"/>
                                <a:cs typeface="Arial Unicode MS" panose="020B0604020202020204" pitchFamily="34" charset="-128"/>
                              </a:rPr>
                            </m:ctrlPr>
                          </m:dPr>
                          <m:e>
                            <m:r>
                              <a:rPr lang="it-IT" sz="1900" b="0" i="1" smtClean="0">
                                <a:latin typeface="Cambria Math" panose="02040503050406030204" pitchFamily="18" charset="0"/>
                                <a:ea typeface="Arial Unicode MS" panose="020B0604020202020204" pitchFamily="34" charset="-128"/>
                                <a:cs typeface="Arial Unicode MS" panose="020B0604020202020204" pitchFamily="34" charset="-128"/>
                              </a:rPr>
                              <m:t>𝑥</m:t>
                            </m:r>
                          </m:e>
                        </m:d>
                        <m:r>
                          <a:rPr lang="it-IT" sz="1900" b="0" i="1" smtClean="0">
                            <a:latin typeface="Cambria Math" panose="02040503050406030204" pitchFamily="18" charset="0"/>
                            <a:ea typeface="Arial Unicode MS" panose="020B0604020202020204" pitchFamily="34" charset="-128"/>
                            <a:cs typeface="Arial Unicode MS" panose="020B0604020202020204" pitchFamily="34" charset="-128"/>
                          </a:rPr>
                          <m:t>&lt;</m:t>
                        </m:r>
                        <m:d>
                          <m:dPr>
                            <m:begChr m:val=""/>
                            <m:endChr m:val="‖"/>
                            <m:ctrlPr>
                              <a:rPr lang="it-IT" sz="1900" b="0" i="1" smtClean="0">
                                <a:latin typeface="Cambria Math" panose="02040503050406030204" pitchFamily="18" charset="0"/>
                                <a:ea typeface="Arial Unicode MS" panose="020B0604020202020204" pitchFamily="34" charset="-128"/>
                                <a:cs typeface="Arial Unicode MS" panose="020B0604020202020204" pitchFamily="34" charset="-128"/>
                              </a:rPr>
                            </m:ctrlPr>
                          </m:dPr>
                          <m:e>
                            <m:r>
                              <a:rPr lang="it-IT" sz="1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anose="020B0604020202020204" pitchFamily="34" charset="-128"/>
                              </a:rPr>
                              <m:t>𝜀</m:t>
                            </m:r>
                          </m:e>
                        </m:d>
                      </m:e>
                    </m:d>
                    <m:r>
                      <a:rPr lang="it-IT" sz="1900" b="0" i="1" smtClean="0"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 , </m:t>
                    </m:r>
                    <m:r>
                      <a:rPr lang="it-IT" sz="19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anose="020B0604020202020204" pitchFamily="34" charset="-128"/>
                      </a:rPr>
                      <m:t>∀</m:t>
                    </m:r>
                    <m:r>
                      <a:rPr lang="it-IT" sz="1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anose="020B0604020202020204" pitchFamily="34" charset="-128"/>
                      </a:rPr>
                      <m:t>𝑥</m:t>
                    </m:r>
                    <m:r>
                      <a:rPr lang="it-IT" sz="1900" b="0" i="1" smtClean="0"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 </m:t>
                    </m:r>
                  </m:oMath>
                </a14:m>
                <a:endParaRPr lang="it-IT" sz="1900" dirty="0" smtClean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</p:txBody>
          </p:sp>
        </mc:Choice>
        <mc:Fallback xmlns="">
          <p:sp>
            <p:nvSpPr>
              <p:cNvPr id="10" name="CasellaDiTes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2166" y="1220962"/>
                <a:ext cx="3892455" cy="4478149"/>
              </a:xfrm>
              <a:prstGeom prst="rect">
                <a:avLst/>
              </a:prstGeom>
              <a:blipFill>
                <a:blip r:embed="rId8"/>
                <a:stretch>
                  <a:fillRect l="-1567" t="-680" r="-157" b="-1483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Freccia in giù 10"/>
          <p:cNvSpPr/>
          <p:nvPr/>
        </p:nvSpPr>
        <p:spPr>
          <a:xfrm>
            <a:off x="1878749" y="2969798"/>
            <a:ext cx="449179" cy="490238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Freccia in giù 11"/>
          <p:cNvSpPr/>
          <p:nvPr/>
        </p:nvSpPr>
        <p:spPr>
          <a:xfrm>
            <a:off x="5871410" y="2969798"/>
            <a:ext cx="449179" cy="490238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Freccia in giù 12"/>
          <p:cNvSpPr/>
          <p:nvPr/>
        </p:nvSpPr>
        <p:spPr>
          <a:xfrm>
            <a:off x="5871410" y="4698123"/>
            <a:ext cx="449179" cy="490238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Freccia in giù 13"/>
          <p:cNvSpPr/>
          <p:nvPr/>
        </p:nvSpPr>
        <p:spPr>
          <a:xfrm>
            <a:off x="9893803" y="2969798"/>
            <a:ext cx="449179" cy="490238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Freccia in giù 14"/>
          <p:cNvSpPr/>
          <p:nvPr/>
        </p:nvSpPr>
        <p:spPr>
          <a:xfrm>
            <a:off x="9895917" y="4698123"/>
            <a:ext cx="449179" cy="490238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73517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0" y="6504403"/>
            <a:ext cx="2743200" cy="365125"/>
          </a:xfrm>
        </p:spPr>
        <p:txBody>
          <a:bodyPr/>
          <a:lstStyle/>
          <a:p>
            <a:r>
              <a:rPr lang="it-IT" sz="1600" smtClean="0">
                <a:solidFill>
                  <a:schemeClr val="tx1"/>
                </a:solidFill>
                <a:latin typeface="Agency FB" panose="020B0503020202020204" pitchFamily="34" charset="0"/>
              </a:rPr>
              <a:t>Maria Luisa Feola A34000090 </a:t>
            </a:r>
            <a:endParaRPr lang="it-IT" sz="1600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>
          <a:xfrm>
            <a:off x="9448800" y="6504402"/>
            <a:ext cx="2743200" cy="365125"/>
          </a:xfrm>
        </p:spPr>
        <p:txBody>
          <a:bodyPr/>
          <a:lstStyle/>
          <a:p>
            <a:r>
              <a:rPr lang="it-IT" sz="1800" dirty="0" smtClean="0">
                <a:solidFill>
                  <a:schemeClr val="tx1"/>
                </a:solidFill>
                <a:latin typeface="Agency FB" panose="020B0503020202020204" pitchFamily="34" charset="0"/>
              </a:rPr>
              <a:t>13</a:t>
            </a:r>
            <a:endParaRPr lang="it-IT" sz="1800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>
          <a:xfrm>
            <a:off x="4038600" y="6504402"/>
            <a:ext cx="4114800" cy="365125"/>
          </a:xfrm>
        </p:spPr>
        <p:txBody>
          <a:bodyPr/>
          <a:lstStyle/>
          <a:p>
            <a:r>
              <a:rPr lang="it-IT" sz="1600" dirty="0" smtClean="0">
                <a:solidFill>
                  <a:schemeClr val="tx1"/>
                </a:solidFill>
                <a:latin typeface="Agency FB" panose="020B0503020202020204" pitchFamily="34" charset="0"/>
              </a:rPr>
              <a:t>Un'introduzione alle reti neurali e reti di </a:t>
            </a:r>
            <a:r>
              <a:rPr lang="it-IT" sz="1600" dirty="0" err="1" smtClean="0">
                <a:solidFill>
                  <a:schemeClr val="tx1"/>
                </a:solidFill>
                <a:latin typeface="Agency FB" panose="020B0503020202020204" pitchFamily="34" charset="0"/>
              </a:rPr>
              <a:t>Hopfield</a:t>
            </a:r>
            <a:endParaRPr lang="it-IT" sz="1600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4444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/>
          <p:cNvSpPr txBox="1"/>
          <p:nvPr/>
        </p:nvSpPr>
        <p:spPr>
          <a:xfrm>
            <a:off x="304800" y="8662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sp>
        <p:nvSpPr>
          <p:cNvPr id="19" name="Rettangolo 18"/>
          <p:cNvSpPr/>
          <p:nvPr/>
        </p:nvSpPr>
        <p:spPr>
          <a:xfrm>
            <a:off x="0" y="607277"/>
            <a:ext cx="12192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2800" b="1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Artificial</a:t>
            </a:r>
            <a:r>
              <a:rPr lang="it-IT" sz="28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it-IT" sz="2800" b="1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neural</a:t>
            </a:r>
            <a:r>
              <a:rPr lang="it-IT" sz="28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it-IT" sz="2800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Network</a:t>
            </a:r>
          </a:p>
          <a:p>
            <a:pPr algn="just"/>
            <a:endParaRPr lang="it-IT" sz="28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graphicFrame>
        <p:nvGraphicFramePr>
          <p:cNvPr id="20" name="Diagramma 19"/>
          <p:cNvGraphicFramePr/>
          <p:nvPr>
            <p:extLst>
              <p:ext uri="{D42A27DB-BD31-4B8C-83A1-F6EECF244321}">
                <p14:modId xmlns:p14="http://schemas.microsoft.com/office/powerpoint/2010/main" val="2137787733"/>
              </p:ext>
            </p:extLst>
          </p:nvPr>
        </p:nvGraphicFramePr>
        <p:xfrm>
          <a:off x="-1610435" y="1857538"/>
          <a:ext cx="9168296" cy="34849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1" name="Segnaposto numero diapositiva 20"/>
          <p:cNvSpPr>
            <a:spLocks noGrp="1"/>
          </p:cNvSpPr>
          <p:nvPr>
            <p:ph type="sldNum" sz="quarter" idx="12"/>
          </p:nvPr>
        </p:nvSpPr>
        <p:spPr>
          <a:xfrm>
            <a:off x="9448074" y="6492874"/>
            <a:ext cx="2743200" cy="365125"/>
          </a:xfrm>
        </p:spPr>
        <p:txBody>
          <a:bodyPr/>
          <a:lstStyle/>
          <a:p>
            <a:r>
              <a:rPr lang="it-IT" sz="1800" dirty="0" smtClean="0">
                <a:solidFill>
                  <a:schemeClr val="tx1"/>
                </a:solidFill>
                <a:latin typeface="Agency FB" panose="020B0503020202020204" pitchFamily="34" charset="0"/>
              </a:rPr>
              <a:t>2</a:t>
            </a:r>
            <a:endParaRPr lang="it-IT" sz="1800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23" name="Segnaposto data 22"/>
          <p:cNvSpPr>
            <a:spLocks noGrp="1"/>
          </p:cNvSpPr>
          <p:nvPr>
            <p:ph type="dt" sz="half" idx="10"/>
          </p:nvPr>
        </p:nvSpPr>
        <p:spPr>
          <a:xfrm>
            <a:off x="725" y="6492875"/>
            <a:ext cx="2743200" cy="365125"/>
          </a:xfrm>
        </p:spPr>
        <p:txBody>
          <a:bodyPr/>
          <a:lstStyle/>
          <a:p>
            <a:r>
              <a:rPr lang="it-IT" sz="1600" smtClean="0">
                <a:solidFill>
                  <a:schemeClr val="tx1"/>
                </a:solidFill>
                <a:latin typeface="Agency FB" panose="020B0503020202020204" pitchFamily="34" charset="0"/>
              </a:rPr>
              <a:t>Maria Luisa Feola A34000090 </a:t>
            </a:r>
            <a:endParaRPr lang="it-IT" sz="1600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24" name="Segnaposto piè di pagina 23"/>
          <p:cNvSpPr>
            <a:spLocks noGrp="1"/>
          </p:cNvSpPr>
          <p:nvPr>
            <p:ph type="ftr" sz="quarter" idx="11"/>
          </p:nvPr>
        </p:nvSpPr>
        <p:spPr>
          <a:xfrm>
            <a:off x="4038600" y="6492830"/>
            <a:ext cx="4114800" cy="365125"/>
          </a:xfrm>
        </p:spPr>
        <p:txBody>
          <a:bodyPr/>
          <a:lstStyle/>
          <a:p>
            <a:r>
              <a:rPr lang="it-IT" sz="1600" dirty="0" smtClean="0">
                <a:solidFill>
                  <a:schemeClr val="tx1"/>
                </a:solidFill>
                <a:latin typeface="Agency FB" panose="020B0503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Un'introduzione alle reti neurali e reti di </a:t>
            </a:r>
            <a:r>
              <a:rPr lang="it-IT" sz="1600" dirty="0" err="1" smtClean="0">
                <a:solidFill>
                  <a:schemeClr val="tx1"/>
                </a:solidFill>
                <a:latin typeface="Agency FB" panose="020B0503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Hopfield</a:t>
            </a:r>
            <a:endParaRPr lang="it-IT" sz="1600" dirty="0">
              <a:solidFill>
                <a:schemeClr val="tx1"/>
              </a:solidFill>
              <a:latin typeface="Agency FB" panose="020B0503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6" name="Rettangolo 25"/>
          <p:cNvSpPr/>
          <p:nvPr/>
        </p:nvSpPr>
        <p:spPr>
          <a:xfrm>
            <a:off x="0" y="2157303"/>
            <a:ext cx="6629400" cy="1653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it-IT" sz="2000" b="1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Definizione formale </a:t>
            </a:r>
            <a:r>
              <a:rPr lang="it-IT" sz="2000" b="1" dirty="0" smtClean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: </a:t>
            </a:r>
            <a:r>
              <a:rPr lang="it-IT" sz="2000" dirty="0" smtClean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«</a:t>
            </a:r>
            <a:r>
              <a:rPr lang="it-IT" sz="2000" i="1" dirty="0" smtClean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…</a:t>
            </a:r>
            <a:r>
              <a:rPr lang="it-IT" sz="2000" i="1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un sistema di calcolo costituito da una serie di semplici elementi di elaborazione, altamente interconnessi, che elaborano le informazioni attraverso il loro stato dinamico rispondendo agli input esterni</a:t>
            </a:r>
            <a:r>
              <a:rPr lang="it-IT" sz="2000" i="1" dirty="0" smtClean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</a:t>
            </a:r>
            <a:r>
              <a:rPr lang="it-IT" sz="2000" dirty="0" smtClean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» (</a:t>
            </a:r>
            <a:r>
              <a:rPr lang="it-IT" sz="20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Dr. Robert </a:t>
            </a:r>
            <a:r>
              <a:rPr lang="it-IT" sz="2000" dirty="0" err="1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Hecht</a:t>
            </a:r>
            <a:r>
              <a:rPr lang="it-IT" sz="20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-Nielsen)</a:t>
            </a:r>
          </a:p>
        </p:txBody>
      </p:sp>
      <p:sp>
        <p:nvSpPr>
          <p:cNvPr id="28" name="Rettangolo 27"/>
          <p:cNvSpPr/>
          <p:nvPr/>
        </p:nvSpPr>
        <p:spPr>
          <a:xfrm>
            <a:off x="0" y="4022545"/>
            <a:ext cx="1219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4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Riproduzione significativa del cervello umano: sistemi altamente paralleli costituiti da unità elementari dette </a:t>
            </a:r>
            <a:r>
              <a:rPr lang="it-IT" sz="2400" b="1" dirty="0">
                <a:solidFill>
                  <a:srgbClr val="ED7D31">
                    <a:lumMod val="75000"/>
                  </a:srgb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neuroni</a:t>
            </a:r>
            <a:r>
              <a:rPr lang="it-IT" sz="24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responsabili dello scambio di </a:t>
            </a:r>
            <a:r>
              <a:rPr lang="it-IT" sz="2400" dirty="0" smtClean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informazioni.</a:t>
            </a:r>
            <a:endParaRPr lang="it-IT" sz="24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graphicFrame>
        <p:nvGraphicFramePr>
          <p:cNvPr id="30" name="Diagramma 29"/>
          <p:cNvGraphicFramePr/>
          <p:nvPr>
            <p:extLst>
              <p:ext uri="{D42A27DB-BD31-4B8C-83A1-F6EECF244321}">
                <p14:modId xmlns:p14="http://schemas.microsoft.com/office/powerpoint/2010/main" val="645073538"/>
              </p:ext>
            </p:extLst>
          </p:nvPr>
        </p:nvGraphicFramePr>
        <p:xfrm>
          <a:off x="3002507" y="4653342"/>
          <a:ext cx="6186985" cy="16140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32" name="Diagramma 31"/>
          <p:cNvGraphicFramePr/>
          <p:nvPr>
            <p:extLst>
              <p:ext uri="{D42A27DB-BD31-4B8C-83A1-F6EECF244321}">
                <p14:modId xmlns:p14="http://schemas.microsoft.com/office/powerpoint/2010/main" val="3728536616"/>
              </p:ext>
            </p:extLst>
          </p:nvPr>
        </p:nvGraphicFramePr>
        <p:xfrm>
          <a:off x="6469039" y="1975367"/>
          <a:ext cx="5570730" cy="16246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2" name="CasellaDiTesto 1"/>
          <p:cNvSpPr txBox="1"/>
          <p:nvPr/>
        </p:nvSpPr>
        <p:spPr>
          <a:xfrm>
            <a:off x="0" y="1224476"/>
            <a:ext cx="1203976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it-IT" sz="24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Una rete neurale </a:t>
            </a:r>
            <a:r>
              <a:rPr lang="it-IT" sz="2400" dirty="0" err="1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artiﬁciale</a:t>
            </a:r>
            <a:r>
              <a:rPr lang="it-IT" sz="24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è un </a:t>
            </a:r>
            <a:r>
              <a:rPr lang="it-IT" sz="2400" b="1" dirty="0">
                <a:solidFill>
                  <a:srgbClr val="ED7D31">
                    <a:lumMod val="75000"/>
                  </a:srgb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sistema computazionale </a:t>
            </a:r>
            <a:r>
              <a:rPr lang="it-IT" sz="24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costruito basandosi </a:t>
            </a:r>
            <a:r>
              <a:rPr lang="it-IT" sz="2400" dirty="0" smtClean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su processi </a:t>
            </a:r>
            <a:r>
              <a:rPr lang="it-IT" sz="24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biologici naturali. 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55978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/>
          <p:cNvSpPr/>
          <p:nvPr/>
        </p:nvSpPr>
        <p:spPr>
          <a:xfrm>
            <a:off x="0" y="652989"/>
            <a:ext cx="9198591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Le basi per lo studio di tali reti furono poste dallo psichiatra W. </a:t>
            </a:r>
            <a:r>
              <a:rPr lang="it-IT" sz="2400" b="1" dirty="0" err="1">
                <a:solidFill>
                  <a:schemeClr val="accent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McCulloch</a:t>
            </a:r>
            <a:r>
              <a:rPr lang="it-IT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e dal matematico W. </a:t>
            </a:r>
            <a:r>
              <a:rPr lang="it-IT" sz="2400" b="1" dirty="0" err="1" smtClean="0">
                <a:solidFill>
                  <a:schemeClr val="accent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Pitts</a:t>
            </a:r>
            <a:r>
              <a:rPr lang="it-IT" sz="2400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 </a:t>
            </a:r>
            <a:r>
              <a:rPr lang="it-IT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Riuscirono </a:t>
            </a:r>
            <a:r>
              <a:rPr lang="it-IT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 riprodurre una rete neurale </a:t>
            </a:r>
            <a:r>
              <a:rPr lang="it-IT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utilizzando </a:t>
            </a:r>
            <a:r>
              <a:rPr lang="it-IT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semplici circuiti elettrici </a:t>
            </a:r>
            <a:r>
              <a:rPr lang="it-IT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collegati tra </a:t>
            </a:r>
            <a:r>
              <a:rPr lang="it-IT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loro</a:t>
            </a:r>
            <a:r>
              <a:rPr lang="it-IT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 Nel loro lavoro </a:t>
            </a:r>
            <a:r>
              <a:rPr lang="en-US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“</a:t>
            </a:r>
            <a:r>
              <a:rPr lang="it-IT" sz="2400" i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 </a:t>
            </a:r>
            <a:r>
              <a:rPr lang="it-IT" sz="2400" i="1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logical</a:t>
            </a:r>
            <a:r>
              <a:rPr lang="it-IT" sz="2400" i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it-IT" sz="2400" i="1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calculus</a:t>
            </a:r>
            <a:r>
              <a:rPr lang="it-IT" sz="2400" i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of the </a:t>
            </a:r>
            <a:r>
              <a:rPr lang="it-IT" sz="2400" i="1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ideas</a:t>
            </a:r>
            <a:r>
              <a:rPr lang="it-IT" sz="2400" i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it-IT" sz="2400" i="1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immanent</a:t>
            </a:r>
            <a:r>
              <a:rPr lang="it-IT" sz="2400" i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in </a:t>
            </a:r>
            <a:r>
              <a:rPr lang="it-IT" sz="2400" i="1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nervous</a:t>
            </a:r>
            <a:r>
              <a:rPr lang="it-IT" sz="2400" i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it-IT" sz="2400" i="1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activity</a:t>
            </a:r>
            <a:r>
              <a:rPr lang="en-US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” compare </a:t>
            </a:r>
            <a:r>
              <a:rPr lang="en-US" sz="24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il</a:t>
            </a:r>
            <a:r>
              <a:rPr lang="en-US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primo </a:t>
            </a:r>
            <a:r>
              <a:rPr lang="en-US" sz="24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modello</a:t>
            </a:r>
            <a:r>
              <a:rPr lang="en-US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di </a:t>
            </a:r>
            <a:r>
              <a:rPr lang="en-US" sz="24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neurone</a:t>
            </a:r>
            <a:r>
              <a:rPr lang="en-US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4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formale</a:t>
            </a:r>
            <a:r>
              <a:rPr lang="en-US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</a:t>
            </a:r>
          </a:p>
          <a:p>
            <a:pPr algn="just"/>
            <a:endParaRPr lang="it-IT" sz="2800" i="1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algn="just"/>
            <a:r>
              <a:rPr lang="it-IT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endParaRPr lang="it-IT" sz="28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11" name="Immagin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6578" y="652989"/>
            <a:ext cx="2130220" cy="2130220"/>
          </a:xfrm>
          <a:prstGeom prst="rect">
            <a:avLst/>
          </a:prstGeom>
          <a:ln w="53975">
            <a:solidFill>
              <a:schemeClr val="tx1">
                <a:alpha val="98000"/>
              </a:schemeClr>
            </a:solidFill>
          </a:ln>
          <a:effectLst>
            <a:softEdge rad="76200"/>
          </a:effectLst>
        </p:spPr>
      </p:pic>
      <p:sp>
        <p:nvSpPr>
          <p:cNvPr id="13" name="Segnaposto numero diapositiva 12"/>
          <p:cNvSpPr>
            <a:spLocks noGrp="1"/>
          </p:cNvSpPr>
          <p:nvPr>
            <p:ph type="sldNum" sz="quarter" idx="12"/>
          </p:nvPr>
        </p:nvSpPr>
        <p:spPr>
          <a:xfrm>
            <a:off x="9448800" y="6472654"/>
            <a:ext cx="2743200" cy="365125"/>
          </a:xfrm>
        </p:spPr>
        <p:txBody>
          <a:bodyPr/>
          <a:lstStyle/>
          <a:p>
            <a:r>
              <a:rPr lang="it-IT" sz="1800" dirty="0">
                <a:solidFill>
                  <a:schemeClr val="tx1"/>
                </a:solidFill>
                <a:latin typeface="Agency FB" panose="020B0503020202020204" pitchFamily="34" charset="0"/>
              </a:rPr>
              <a:t>3</a:t>
            </a:r>
          </a:p>
        </p:txBody>
      </p:sp>
      <p:sp>
        <p:nvSpPr>
          <p:cNvPr id="15" name="Segnaposto data 14"/>
          <p:cNvSpPr>
            <a:spLocks noGrp="1"/>
          </p:cNvSpPr>
          <p:nvPr>
            <p:ph type="dt" sz="half" idx="10"/>
          </p:nvPr>
        </p:nvSpPr>
        <p:spPr>
          <a:xfrm>
            <a:off x="0" y="6496382"/>
            <a:ext cx="2743200" cy="365125"/>
          </a:xfrm>
        </p:spPr>
        <p:txBody>
          <a:bodyPr/>
          <a:lstStyle/>
          <a:p>
            <a:r>
              <a:rPr lang="it-IT" sz="1600" smtClean="0">
                <a:solidFill>
                  <a:schemeClr val="tx1"/>
                </a:solidFill>
                <a:latin typeface="Agency FB" panose="020B0503020202020204" pitchFamily="34" charset="0"/>
              </a:rPr>
              <a:t>Maria Luisa Feola A34000090 </a:t>
            </a:r>
            <a:endParaRPr lang="it-IT" sz="1600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16" name="Segnaposto piè di pagina 15"/>
          <p:cNvSpPr>
            <a:spLocks noGrp="1"/>
          </p:cNvSpPr>
          <p:nvPr>
            <p:ph type="ftr" sz="quarter" idx="11"/>
          </p:nvPr>
        </p:nvSpPr>
        <p:spPr>
          <a:xfrm>
            <a:off x="4038600" y="6492830"/>
            <a:ext cx="4114800" cy="365125"/>
          </a:xfrm>
        </p:spPr>
        <p:txBody>
          <a:bodyPr/>
          <a:lstStyle/>
          <a:p>
            <a:r>
              <a:rPr lang="it-IT" sz="1600" dirty="0" smtClean="0">
                <a:solidFill>
                  <a:schemeClr val="tx1"/>
                </a:solidFill>
                <a:latin typeface="Agency FB" panose="020B0503020202020204" pitchFamily="34" charset="0"/>
              </a:rPr>
              <a:t>Un'introduzione alle reti neurali e reti di </a:t>
            </a:r>
            <a:r>
              <a:rPr lang="it-IT" sz="1600" dirty="0" err="1" smtClean="0">
                <a:solidFill>
                  <a:schemeClr val="tx1"/>
                </a:solidFill>
                <a:latin typeface="Agency FB" panose="020B0503020202020204" pitchFamily="34" charset="0"/>
              </a:rPr>
              <a:t>Hopfield</a:t>
            </a:r>
            <a:endParaRPr lang="it-IT" sz="1600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pic>
        <p:nvPicPr>
          <p:cNvPr id="17" name="Immagin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19" y="2783209"/>
            <a:ext cx="4829778" cy="1726929"/>
          </a:xfrm>
          <a:prstGeom prst="rect">
            <a:avLst/>
          </a:prstGeom>
        </p:spPr>
      </p:pic>
      <p:sp>
        <p:nvSpPr>
          <p:cNvPr id="18" name="CasellaDiTesto 17"/>
          <p:cNvSpPr txBox="1"/>
          <p:nvPr/>
        </p:nvSpPr>
        <p:spPr>
          <a:xfrm>
            <a:off x="5188467" y="2851125"/>
            <a:ext cx="682156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1958 : Frank </a:t>
            </a:r>
            <a:r>
              <a:rPr lang="it-IT" sz="2400" b="1" dirty="0" err="1">
                <a:solidFill>
                  <a:schemeClr val="accent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Rosenblatt</a:t>
            </a:r>
            <a:r>
              <a:rPr lang="it-IT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introdusse il </a:t>
            </a:r>
            <a:r>
              <a:rPr lang="it-IT" sz="2400" b="1" dirty="0" err="1" smtClean="0">
                <a:solidFill>
                  <a:schemeClr val="accent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Perceptron</a:t>
            </a:r>
            <a:endParaRPr lang="it-IT" sz="2400" b="1" dirty="0" smtClean="0">
              <a:solidFill>
                <a:schemeClr val="accent2">
                  <a:lumMod val="75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it-IT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Primo </a:t>
            </a:r>
            <a:r>
              <a:rPr lang="it-IT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schema di rete neurale con lo scopo di fornire un’interpretazione dell’organizzazione generale delle reti neurali attraverso un modello matematico.</a:t>
            </a:r>
          </a:p>
          <a:p>
            <a:endParaRPr lang="it-IT" sz="2400" b="1" dirty="0">
              <a:solidFill>
                <a:schemeClr val="accent2">
                  <a:lumMod val="75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endParaRPr lang="it-IT" dirty="0"/>
          </a:p>
        </p:txBody>
      </p:sp>
      <p:sp>
        <p:nvSpPr>
          <p:cNvPr id="20" name="CasellaDiTesto 19"/>
          <p:cNvSpPr txBox="1"/>
          <p:nvPr/>
        </p:nvSpPr>
        <p:spPr>
          <a:xfrm>
            <a:off x="176719" y="4715347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Limiti operativi: incapacità di risolvere tutte le classi di problemi </a:t>
            </a:r>
          </a:p>
          <a:p>
            <a:endParaRPr lang="it-IT" sz="24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21" name="Connettore 4 20"/>
          <p:cNvCxnSpPr/>
          <p:nvPr/>
        </p:nvCxnSpPr>
        <p:spPr>
          <a:xfrm>
            <a:off x="176719" y="5077773"/>
            <a:ext cx="4422576" cy="818370"/>
          </a:xfrm>
          <a:prstGeom prst="bentConnector3">
            <a:avLst>
              <a:gd name="adj1" fmla="val 46751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sellaDiTesto 24"/>
          <p:cNvSpPr txBox="1"/>
          <p:nvPr/>
        </p:nvSpPr>
        <p:spPr>
          <a:xfrm>
            <a:off x="2074460" y="5525085"/>
            <a:ext cx="25248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</a:t>
            </a:r>
            <a:r>
              <a:rPr lang="it-IT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uperati da</a:t>
            </a:r>
            <a:endParaRPr lang="it-IT" sz="20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6" name="Rettangolo 25"/>
          <p:cNvSpPr/>
          <p:nvPr/>
        </p:nvSpPr>
        <p:spPr>
          <a:xfrm>
            <a:off x="4654094" y="5652314"/>
            <a:ext cx="34547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2400" b="1" dirty="0">
                <a:solidFill>
                  <a:schemeClr val="accent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Multi-</a:t>
            </a:r>
            <a:r>
              <a:rPr lang="it-IT" sz="2400" b="1" dirty="0" err="1">
                <a:solidFill>
                  <a:schemeClr val="accent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Layers</a:t>
            </a:r>
            <a:r>
              <a:rPr lang="it-IT" sz="2400" b="1" dirty="0">
                <a:solidFill>
                  <a:schemeClr val="accent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it-IT" sz="2400" b="1" dirty="0" err="1">
                <a:solidFill>
                  <a:schemeClr val="accent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Perceptron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1757013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0" y="6504403"/>
            <a:ext cx="2743200" cy="365125"/>
          </a:xfrm>
        </p:spPr>
        <p:txBody>
          <a:bodyPr/>
          <a:lstStyle/>
          <a:p>
            <a:r>
              <a:rPr lang="it-IT" sz="1600" smtClean="0">
                <a:solidFill>
                  <a:schemeClr val="tx1"/>
                </a:solidFill>
                <a:latin typeface="Agency FB" panose="020B0503020202020204" pitchFamily="34" charset="0"/>
              </a:rPr>
              <a:t>Maria Luisa Feola A34000090 </a:t>
            </a:r>
            <a:endParaRPr lang="it-IT" sz="1600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>
          <a:xfrm>
            <a:off x="9448800" y="6504402"/>
            <a:ext cx="2743200" cy="365125"/>
          </a:xfrm>
        </p:spPr>
        <p:txBody>
          <a:bodyPr/>
          <a:lstStyle/>
          <a:p>
            <a:r>
              <a:rPr lang="it-IT" sz="1800" dirty="0">
                <a:solidFill>
                  <a:schemeClr val="tx1"/>
                </a:solidFill>
                <a:latin typeface="Agency FB" panose="020B0503020202020204" pitchFamily="34" charset="0"/>
              </a:rPr>
              <a:t>4</a:t>
            </a:r>
          </a:p>
        </p:txBody>
      </p:sp>
      <p:sp>
        <p:nvSpPr>
          <p:cNvPr id="3" name="CasellaDiTesto 2"/>
          <p:cNvSpPr txBox="1"/>
          <p:nvPr/>
        </p:nvSpPr>
        <p:spPr>
          <a:xfrm>
            <a:off x="0" y="655091"/>
            <a:ext cx="1219200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Applicazioni delle reti neurali artificiali</a:t>
            </a:r>
          </a:p>
          <a:p>
            <a:endParaRPr lang="it-IT" dirty="0" smtClean="0"/>
          </a:p>
          <a:p>
            <a:r>
              <a:rPr lang="it-IT" dirty="0" smtClean="0"/>
              <a:t>			Problemi che presuppongono individuazione di legami</a:t>
            </a:r>
            <a:r>
              <a:rPr lang="it-IT" b="1" dirty="0" smtClean="0"/>
              <a:t> </a:t>
            </a:r>
            <a:r>
              <a:rPr lang="it-IT" b="1" dirty="0" smtClean="0">
                <a:solidFill>
                  <a:schemeClr val="accent2">
                    <a:lumMod val="75000"/>
                  </a:schemeClr>
                </a:solidFill>
              </a:rPr>
              <a:t>ingresso </a:t>
            </a:r>
            <a:r>
              <a:rPr lang="it-IT" dirty="0" smtClean="0"/>
              <a:t>– </a:t>
            </a:r>
            <a:r>
              <a:rPr lang="it-IT" b="1" dirty="0" smtClean="0">
                <a:solidFill>
                  <a:schemeClr val="accent2">
                    <a:lumMod val="75000"/>
                  </a:schemeClr>
                </a:solidFill>
              </a:rPr>
              <a:t>uscita</a:t>
            </a:r>
            <a:r>
              <a:rPr lang="it-IT" b="1" dirty="0" smtClean="0"/>
              <a:t> </a:t>
            </a:r>
          </a:p>
          <a:p>
            <a:endParaRPr lang="it-IT" dirty="0" smtClean="0"/>
          </a:p>
        </p:txBody>
      </p:sp>
      <p:graphicFrame>
        <p:nvGraphicFramePr>
          <p:cNvPr id="8" name="Diagramma 7"/>
          <p:cNvGraphicFramePr/>
          <p:nvPr>
            <p:extLst>
              <p:ext uri="{D42A27DB-BD31-4B8C-83A1-F6EECF244321}">
                <p14:modId xmlns:p14="http://schemas.microsoft.com/office/powerpoint/2010/main" val="1367423534"/>
              </p:ext>
            </p:extLst>
          </p:nvPr>
        </p:nvGraphicFramePr>
        <p:xfrm>
          <a:off x="0" y="2106757"/>
          <a:ext cx="10895462" cy="3171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ma 8"/>
          <p:cNvGraphicFramePr/>
          <p:nvPr>
            <p:extLst>
              <p:ext uri="{D42A27DB-BD31-4B8C-83A1-F6EECF244321}">
                <p14:modId xmlns:p14="http://schemas.microsoft.com/office/powerpoint/2010/main" val="5141851"/>
              </p:ext>
            </p:extLst>
          </p:nvPr>
        </p:nvGraphicFramePr>
        <p:xfrm>
          <a:off x="7680242" y="2106757"/>
          <a:ext cx="4091296" cy="34205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0" name="Segnaposto piè di pagina 9"/>
          <p:cNvSpPr>
            <a:spLocks noGrp="1"/>
          </p:cNvSpPr>
          <p:nvPr>
            <p:ph type="ftr" sz="quarter" idx="11"/>
          </p:nvPr>
        </p:nvSpPr>
        <p:spPr>
          <a:xfrm>
            <a:off x="4038600" y="6492830"/>
            <a:ext cx="4114800" cy="365125"/>
          </a:xfrm>
        </p:spPr>
        <p:txBody>
          <a:bodyPr/>
          <a:lstStyle/>
          <a:p>
            <a:r>
              <a:rPr lang="it-IT" sz="1600" dirty="0" smtClean="0">
                <a:solidFill>
                  <a:schemeClr val="tx1"/>
                </a:solidFill>
                <a:latin typeface="Agency FB" panose="020B0503020202020204" pitchFamily="34" charset="0"/>
              </a:rPr>
              <a:t>Un'introduzione alle reti neurali e reti di </a:t>
            </a:r>
            <a:r>
              <a:rPr lang="it-IT" sz="1600" dirty="0" err="1" smtClean="0">
                <a:solidFill>
                  <a:schemeClr val="tx1"/>
                </a:solidFill>
                <a:latin typeface="Agency FB" panose="020B0503020202020204" pitchFamily="34" charset="0"/>
              </a:rPr>
              <a:t>Hopfield</a:t>
            </a:r>
            <a:endParaRPr lang="it-IT" sz="1600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3701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0" y="6504403"/>
            <a:ext cx="2743200" cy="365125"/>
          </a:xfrm>
        </p:spPr>
        <p:txBody>
          <a:bodyPr/>
          <a:lstStyle/>
          <a:p>
            <a:r>
              <a:rPr lang="it-IT" sz="1600" smtClean="0">
                <a:solidFill>
                  <a:schemeClr val="tx1"/>
                </a:solidFill>
                <a:latin typeface="Agency FB" panose="020B0503020202020204" pitchFamily="34" charset="0"/>
              </a:rPr>
              <a:t>Maria Luisa Feola A34000090 </a:t>
            </a:r>
            <a:endParaRPr lang="it-IT" sz="1600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>
          <a:xfrm>
            <a:off x="9448800" y="6504402"/>
            <a:ext cx="2743200" cy="365125"/>
          </a:xfrm>
        </p:spPr>
        <p:txBody>
          <a:bodyPr/>
          <a:lstStyle/>
          <a:p>
            <a:r>
              <a:rPr lang="it-IT" sz="1800" dirty="0">
                <a:solidFill>
                  <a:schemeClr val="tx1"/>
                </a:solidFill>
                <a:latin typeface="Agency FB" panose="020B0503020202020204" pitchFamily="34" charset="0"/>
              </a:rPr>
              <a:t>5</a:t>
            </a:r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>
          <a:xfrm>
            <a:off x="4038600" y="6504402"/>
            <a:ext cx="4114800" cy="365125"/>
          </a:xfrm>
        </p:spPr>
        <p:txBody>
          <a:bodyPr/>
          <a:lstStyle/>
          <a:p>
            <a:r>
              <a:rPr lang="it-IT" sz="1600" dirty="0" smtClean="0">
                <a:solidFill>
                  <a:schemeClr val="tx1"/>
                </a:solidFill>
                <a:latin typeface="Agency FB" panose="020B0503020202020204" pitchFamily="34" charset="0"/>
              </a:rPr>
              <a:t>Un'introduzione alle reti neurali e reti di </a:t>
            </a:r>
            <a:r>
              <a:rPr lang="it-IT" sz="1600" dirty="0" err="1" smtClean="0">
                <a:solidFill>
                  <a:schemeClr val="tx1"/>
                </a:solidFill>
                <a:latin typeface="Agency FB" panose="020B0503020202020204" pitchFamily="34" charset="0"/>
              </a:rPr>
              <a:t>Hopfield</a:t>
            </a:r>
            <a:endParaRPr lang="it-IT" sz="1600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4" name="CasellaDiTesto 3"/>
          <p:cNvSpPr txBox="1"/>
          <p:nvPr/>
        </p:nvSpPr>
        <p:spPr>
          <a:xfrm>
            <a:off x="0" y="1262493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Composto dai </a:t>
            </a:r>
            <a:r>
              <a:rPr lang="it-IT" sz="2000" b="1" dirty="0" smtClean="0">
                <a:solidFill>
                  <a:schemeClr val="accent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neuroni</a:t>
            </a:r>
            <a:r>
              <a:rPr lang="it-IT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cellule nervose strettamente connesse tra loro attraverso </a:t>
            </a:r>
            <a:r>
              <a:rPr lang="it-IT" sz="2000" b="1" dirty="0" smtClean="0">
                <a:solidFill>
                  <a:schemeClr val="accent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collegamenti</a:t>
            </a:r>
            <a:r>
              <a:rPr lang="it-IT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che formano la </a:t>
            </a:r>
            <a:r>
              <a:rPr lang="it-IT" sz="2000" b="1" dirty="0" smtClean="0">
                <a:solidFill>
                  <a:schemeClr val="accent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rete neurale</a:t>
            </a:r>
            <a:r>
              <a:rPr lang="it-IT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 </a:t>
            </a:r>
            <a:endParaRPr lang="it-IT" dirty="0"/>
          </a:p>
        </p:txBody>
      </p:sp>
      <p:sp>
        <p:nvSpPr>
          <p:cNvPr id="8" name="Rettangolo 7"/>
          <p:cNvSpPr/>
          <p:nvPr/>
        </p:nvSpPr>
        <p:spPr>
          <a:xfrm>
            <a:off x="3555984" y="2589274"/>
            <a:ext cx="5061536" cy="3307853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13" name="Immagin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2988" y="2687032"/>
            <a:ext cx="4807527" cy="3152139"/>
          </a:xfrm>
          <a:prstGeom prst="rect">
            <a:avLst/>
          </a:prstGeom>
        </p:spPr>
      </p:pic>
      <p:sp>
        <p:nvSpPr>
          <p:cNvPr id="14" name="CasellaDiTesto 13"/>
          <p:cNvSpPr txBox="1"/>
          <p:nvPr/>
        </p:nvSpPr>
        <p:spPr>
          <a:xfrm>
            <a:off x="0" y="1707926"/>
            <a:ext cx="121919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Ogni neurone</a:t>
            </a:r>
          </a:p>
          <a:p>
            <a:r>
              <a:rPr lang="it-IT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	svolge attività:							è formato da:</a:t>
            </a:r>
          </a:p>
          <a:p>
            <a:endParaRPr lang="it-IT" sz="24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graphicFrame>
        <p:nvGraphicFramePr>
          <p:cNvPr id="19" name="Diagramma 18"/>
          <p:cNvGraphicFramePr/>
          <p:nvPr>
            <p:extLst>
              <p:ext uri="{D42A27DB-BD31-4B8C-83A1-F6EECF244321}">
                <p14:modId xmlns:p14="http://schemas.microsoft.com/office/powerpoint/2010/main" val="2006099897"/>
              </p:ext>
            </p:extLst>
          </p:nvPr>
        </p:nvGraphicFramePr>
        <p:xfrm>
          <a:off x="-1" y="2577654"/>
          <a:ext cx="3428980" cy="36081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23" name="Diagramma 22"/>
          <p:cNvGraphicFramePr/>
          <p:nvPr>
            <p:extLst>
              <p:ext uri="{D42A27DB-BD31-4B8C-83A1-F6EECF244321}">
                <p14:modId xmlns:p14="http://schemas.microsoft.com/office/powerpoint/2010/main" val="1824644238"/>
              </p:ext>
            </p:extLst>
          </p:nvPr>
        </p:nvGraphicFramePr>
        <p:xfrm>
          <a:off x="8763020" y="2591508"/>
          <a:ext cx="3428980" cy="36081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20" name="CasellaDiTesto 19"/>
          <p:cNvSpPr txBox="1"/>
          <p:nvPr/>
        </p:nvSpPr>
        <p:spPr>
          <a:xfrm>
            <a:off x="-1" y="586923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Il sistema nervoso umano</a:t>
            </a:r>
            <a:endParaRPr lang="it-IT" sz="28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27" name="Connettore 4 26"/>
          <p:cNvCxnSpPr/>
          <p:nvPr/>
        </p:nvCxnSpPr>
        <p:spPr>
          <a:xfrm>
            <a:off x="7135091" y="1973943"/>
            <a:ext cx="1355424" cy="333765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4 30"/>
          <p:cNvCxnSpPr/>
          <p:nvPr/>
        </p:nvCxnSpPr>
        <p:spPr>
          <a:xfrm flipH="1">
            <a:off x="3671428" y="1973943"/>
            <a:ext cx="1355424" cy="333765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1851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0" y="6504403"/>
            <a:ext cx="2743200" cy="365125"/>
          </a:xfrm>
        </p:spPr>
        <p:txBody>
          <a:bodyPr/>
          <a:lstStyle/>
          <a:p>
            <a:r>
              <a:rPr lang="it-IT" sz="1600" smtClean="0">
                <a:solidFill>
                  <a:schemeClr val="tx1"/>
                </a:solidFill>
                <a:latin typeface="Agency FB" panose="020B0503020202020204" pitchFamily="34" charset="0"/>
              </a:rPr>
              <a:t>Maria Luisa Feola A34000090 </a:t>
            </a:r>
            <a:endParaRPr lang="it-IT" sz="1600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>
          <a:xfrm>
            <a:off x="9448800" y="6504402"/>
            <a:ext cx="2743200" cy="365125"/>
          </a:xfrm>
        </p:spPr>
        <p:txBody>
          <a:bodyPr/>
          <a:lstStyle/>
          <a:p>
            <a:r>
              <a:rPr lang="it-IT" sz="1800" dirty="0">
                <a:solidFill>
                  <a:schemeClr val="tx1"/>
                </a:solidFill>
                <a:latin typeface="Agency FB" panose="020B0503020202020204" pitchFamily="34" charset="0"/>
              </a:rPr>
              <a:t>6</a:t>
            </a:r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>
          <a:xfrm>
            <a:off x="4038600" y="6504402"/>
            <a:ext cx="4114800" cy="365125"/>
          </a:xfrm>
        </p:spPr>
        <p:txBody>
          <a:bodyPr/>
          <a:lstStyle/>
          <a:p>
            <a:r>
              <a:rPr lang="it-IT" sz="1600" dirty="0" smtClean="0">
                <a:solidFill>
                  <a:schemeClr val="tx1"/>
                </a:solidFill>
                <a:latin typeface="Agency FB" panose="020B0503020202020204" pitchFamily="34" charset="0"/>
              </a:rPr>
              <a:t>Un'introduzione alle reti neurali e reti di </a:t>
            </a:r>
            <a:r>
              <a:rPr lang="it-IT" sz="1600" dirty="0" err="1" smtClean="0">
                <a:solidFill>
                  <a:schemeClr val="tx1"/>
                </a:solidFill>
                <a:latin typeface="Agency FB" panose="020B0503020202020204" pitchFamily="34" charset="0"/>
              </a:rPr>
              <a:t>Hopfield</a:t>
            </a:r>
            <a:endParaRPr lang="it-IT" sz="1600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4" name="CasellaDiTesto 3"/>
          <p:cNvSpPr txBox="1"/>
          <p:nvPr/>
        </p:nvSpPr>
        <p:spPr>
          <a:xfrm>
            <a:off x="0" y="62950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Modello formale di un neurone artificiale</a:t>
            </a:r>
            <a:endParaRPr lang="it-IT" sz="28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8730095" y="5035171"/>
            <a:ext cx="65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it-IT" dirty="0">
              <a:latin typeface="Blackadder ITC" panose="04020505051007020D02" pitchFamily="82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Diagramma 13"/>
              <p:cNvGraphicFramePr/>
              <p:nvPr>
                <p:extLst>
                  <p:ext uri="{D42A27DB-BD31-4B8C-83A1-F6EECF244321}">
                    <p14:modId xmlns:p14="http://schemas.microsoft.com/office/powerpoint/2010/main" val="2332832761"/>
                  </p:ext>
                </p:extLst>
              </p:nvPr>
            </p:nvGraphicFramePr>
            <p:xfrm>
              <a:off x="0" y="679659"/>
              <a:ext cx="12192000" cy="5679577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 xmlns="">
          <p:graphicFrame>
            <p:nvGraphicFramePr>
              <p:cNvPr id="14" name="Diagramma 13"/>
              <p:cNvGraphicFramePr/>
              <p:nvPr>
                <p:extLst>
                  <p:ext uri="{D42A27DB-BD31-4B8C-83A1-F6EECF244321}">
                    <p14:modId xmlns:p14="http://schemas.microsoft.com/office/powerpoint/2010/main" val="2332832761"/>
                  </p:ext>
                </p:extLst>
              </p:nvPr>
            </p:nvGraphicFramePr>
            <p:xfrm>
              <a:off x="0" y="679659"/>
              <a:ext cx="12192000" cy="5679577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9" r:qs="rId10" r:cs="rId11"/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sellaDiTesto 16"/>
              <p:cNvSpPr txBox="1"/>
              <p:nvPr/>
            </p:nvSpPr>
            <p:spPr>
              <a:xfrm>
                <a:off x="7690080" y="4572282"/>
                <a:ext cx="3717015" cy="127977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it-IT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400" i="1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it-IT" sz="2400" i="1">
                          <a:latin typeface="Cambria Math" panose="02040503050406030204" pitchFamily="18" charset="0"/>
                        </a:rPr>
                        <m:t>(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it-IT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it-IT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it-IT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it-IT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it-IT" sz="240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  <a:p>
                <a:endParaRPr lang="it-IT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</p:txBody>
          </p:sp>
        </mc:Choice>
        <mc:Fallback xmlns="">
          <p:sp>
            <p:nvSpPr>
              <p:cNvPr id="17" name="CasellaDiTesto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0080" y="4572282"/>
                <a:ext cx="3717015" cy="127977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CasellaDiTesto 17"/>
          <p:cNvSpPr txBox="1"/>
          <p:nvPr/>
        </p:nvSpPr>
        <p:spPr>
          <a:xfrm>
            <a:off x="8730095" y="4122013"/>
            <a:ext cx="1636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Output finale</a:t>
            </a:r>
            <a:endParaRPr lang="it-IT" sz="20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705" y="3545307"/>
            <a:ext cx="5890256" cy="2652626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  <a:prstDash val="sysDash"/>
          </a:ln>
        </p:spPr>
      </p:pic>
    </p:spTree>
    <p:extLst>
      <p:ext uri="{BB962C8B-B14F-4D97-AF65-F5344CB8AC3E}">
        <p14:creationId xmlns:p14="http://schemas.microsoft.com/office/powerpoint/2010/main" val="2583280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0" y="6504403"/>
            <a:ext cx="2743200" cy="365125"/>
          </a:xfrm>
        </p:spPr>
        <p:txBody>
          <a:bodyPr/>
          <a:lstStyle/>
          <a:p>
            <a:r>
              <a:rPr lang="it-IT" sz="1600" smtClean="0">
                <a:solidFill>
                  <a:schemeClr val="tx1"/>
                </a:solidFill>
                <a:latin typeface="Agency FB" panose="020B0503020202020204" pitchFamily="34" charset="0"/>
              </a:rPr>
              <a:t>Maria Luisa Feola A34000090 </a:t>
            </a:r>
            <a:endParaRPr lang="it-IT" sz="1600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>
          <a:xfrm>
            <a:off x="9448800" y="6504402"/>
            <a:ext cx="2743200" cy="365125"/>
          </a:xfrm>
        </p:spPr>
        <p:txBody>
          <a:bodyPr/>
          <a:lstStyle/>
          <a:p>
            <a:r>
              <a:rPr lang="it-IT" sz="1800" dirty="0">
                <a:solidFill>
                  <a:schemeClr val="tx1"/>
                </a:solidFill>
                <a:latin typeface="Agency FB" panose="020B0503020202020204" pitchFamily="34" charset="0"/>
              </a:rPr>
              <a:t>7</a:t>
            </a:r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>
          <a:xfrm>
            <a:off x="4038600" y="6504402"/>
            <a:ext cx="4114800" cy="365125"/>
          </a:xfrm>
        </p:spPr>
        <p:txBody>
          <a:bodyPr/>
          <a:lstStyle/>
          <a:p>
            <a:r>
              <a:rPr lang="it-IT" sz="1600" dirty="0" smtClean="0">
                <a:solidFill>
                  <a:schemeClr val="tx1"/>
                </a:solidFill>
                <a:latin typeface="Agency FB" panose="020B0503020202020204" pitchFamily="34" charset="0"/>
              </a:rPr>
              <a:t>Un'introduzione alle reti neurali e reti di </a:t>
            </a:r>
            <a:r>
              <a:rPr lang="it-IT" sz="1600" dirty="0" err="1" smtClean="0">
                <a:solidFill>
                  <a:schemeClr val="tx1"/>
                </a:solidFill>
                <a:latin typeface="Agency FB" panose="020B0503020202020204" pitchFamily="34" charset="0"/>
              </a:rPr>
              <a:t>Hopfield</a:t>
            </a:r>
            <a:endParaRPr lang="it-IT" sz="1600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4" name="CasellaDiTesto 3"/>
          <p:cNvSpPr txBox="1"/>
          <p:nvPr/>
        </p:nvSpPr>
        <p:spPr>
          <a:xfrm>
            <a:off x="0" y="637309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Attivazione </a:t>
            </a:r>
            <a:endParaRPr lang="it-IT" sz="28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13" name="Connettore 4 12"/>
          <p:cNvCxnSpPr/>
          <p:nvPr/>
        </p:nvCxnSpPr>
        <p:spPr>
          <a:xfrm>
            <a:off x="7058390" y="988732"/>
            <a:ext cx="692727" cy="420034"/>
          </a:xfrm>
          <a:prstGeom prst="bentConnector3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" name="Connettore 4 16"/>
          <p:cNvCxnSpPr/>
          <p:nvPr/>
        </p:nvCxnSpPr>
        <p:spPr>
          <a:xfrm flipH="1">
            <a:off x="4378027" y="988732"/>
            <a:ext cx="692727" cy="420034"/>
          </a:xfrm>
          <a:prstGeom prst="bentConnector3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8" name="CasellaDiTesto 17"/>
          <p:cNvSpPr txBox="1"/>
          <p:nvPr/>
        </p:nvSpPr>
        <p:spPr>
          <a:xfrm>
            <a:off x="0" y="1235195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			 </a:t>
            </a:r>
            <a:r>
              <a:rPr lang="it-IT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Sincrona				    Asincrona	 </a:t>
            </a:r>
            <a:endParaRPr lang="it-IT" sz="28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graphicFrame>
        <p:nvGraphicFramePr>
          <p:cNvPr id="19" name="Diagramma 18"/>
          <p:cNvGraphicFramePr/>
          <p:nvPr>
            <p:extLst>
              <p:ext uri="{D42A27DB-BD31-4B8C-83A1-F6EECF244321}">
                <p14:modId xmlns:p14="http://schemas.microsoft.com/office/powerpoint/2010/main" val="3632336277"/>
              </p:ext>
            </p:extLst>
          </p:nvPr>
        </p:nvGraphicFramePr>
        <p:xfrm>
          <a:off x="0" y="476657"/>
          <a:ext cx="12192000" cy="42061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0" name="Rettangolo 19"/>
          <p:cNvSpPr/>
          <p:nvPr/>
        </p:nvSpPr>
        <p:spPr>
          <a:xfrm>
            <a:off x="0" y="3467693"/>
            <a:ext cx="12192000" cy="7309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La </a:t>
            </a:r>
            <a:r>
              <a:rPr lang="it-IT" sz="2000" b="1" dirty="0">
                <a:solidFill>
                  <a:schemeClr val="accent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funzione di attivazione</a:t>
            </a:r>
            <a:r>
              <a:rPr lang="it-IT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determina il tipo di risposta che un neurone è in grado di </a:t>
            </a:r>
            <a:r>
              <a:rPr lang="it-IT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emettere in funzione del livello di attivazione. </a:t>
            </a:r>
            <a:endParaRPr lang="it-IT" sz="1200" dirty="0">
              <a:effectLst/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21" name="Immagine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212" y="4156334"/>
            <a:ext cx="10315575" cy="1734206"/>
          </a:xfrm>
          <a:prstGeom prst="rect">
            <a:avLst/>
          </a:prstGeom>
        </p:spPr>
      </p:pic>
      <p:sp>
        <p:nvSpPr>
          <p:cNvPr id="22" name="CasellaDiTesto 21"/>
          <p:cNvSpPr txBox="1"/>
          <p:nvPr/>
        </p:nvSpPr>
        <p:spPr>
          <a:xfrm>
            <a:off x="0" y="5705874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      	    </a:t>
            </a:r>
            <a:r>
              <a:rPr lang="it-IT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Funzione a gradino	  Funzione lineare          Funzione lineare a tratti       Funzione </a:t>
            </a:r>
            <a:r>
              <a:rPr lang="it-IT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sigmoide</a:t>
            </a:r>
            <a:endParaRPr lang="it-IT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4647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Diagramma 8"/>
          <p:cNvGraphicFramePr/>
          <p:nvPr>
            <p:extLst>
              <p:ext uri="{D42A27DB-BD31-4B8C-83A1-F6EECF244321}">
                <p14:modId xmlns:p14="http://schemas.microsoft.com/office/powerpoint/2010/main" val="555906185"/>
              </p:ext>
            </p:extLst>
          </p:nvPr>
        </p:nvGraphicFramePr>
        <p:xfrm>
          <a:off x="256674" y="2342385"/>
          <a:ext cx="12192000" cy="35211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0" y="6504403"/>
            <a:ext cx="2743200" cy="365125"/>
          </a:xfrm>
        </p:spPr>
        <p:txBody>
          <a:bodyPr/>
          <a:lstStyle/>
          <a:p>
            <a:r>
              <a:rPr lang="it-IT" sz="1600" smtClean="0">
                <a:solidFill>
                  <a:schemeClr val="tx1"/>
                </a:solidFill>
                <a:latin typeface="Agency FB" panose="020B0503020202020204" pitchFamily="34" charset="0"/>
              </a:rPr>
              <a:t>Maria Luisa Feola A34000090 </a:t>
            </a:r>
            <a:endParaRPr lang="it-IT" sz="1600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>
          <a:xfrm>
            <a:off x="9448800" y="6504402"/>
            <a:ext cx="2743200" cy="365125"/>
          </a:xfrm>
        </p:spPr>
        <p:txBody>
          <a:bodyPr/>
          <a:lstStyle/>
          <a:p>
            <a:r>
              <a:rPr lang="it-IT" sz="1800" dirty="0" smtClean="0">
                <a:solidFill>
                  <a:schemeClr val="tx1"/>
                </a:solidFill>
                <a:latin typeface="Agency FB" panose="020B0503020202020204" pitchFamily="34" charset="0"/>
              </a:rPr>
              <a:t>8</a:t>
            </a:r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>
          <a:xfrm>
            <a:off x="4038600" y="6504402"/>
            <a:ext cx="4114800" cy="365125"/>
          </a:xfrm>
        </p:spPr>
        <p:txBody>
          <a:bodyPr/>
          <a:lstStyle/>
          <a:p>
            <a:r>
              <a:rPr lang="it-IT" sz="1600" dirty="0" smtClean="0">
                <a:solidFill>
                  <a:schemeClr val="tx1"/>
                </a:solidFill>
                <a:latin typeface="Agency FB" panose="020B0503020202020204" pitchFamily="34" charset="0"/>
              </a:rPr>
              <a:t>Un'introduzione alle reti neurali e reti di </a:t>
            </a:r>
            <a:r>
              <a:rPr lang="it-IT" sz="1600" dirty="0" err="1" smtClean="0">
                <a:solidFill>
                  <a:schemeClr val="tx1"/>
                </a:solidFill>
                <a:latin typeface="Agency FB" panose="020B0503020202020204" pitchFamily="34" charset="0"/>
              </a:rPr>
              <a:t>Hopfield</a:t>
            </a:r>
            <a:endParaRPr lang="it-IT" sz="1600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4" name="CasellaDiTesto 3"/>
          <p:cNvSpPr txBox="1"/>
          <p:nvPr/>
        </p:nvSpPr>
        <p:spPr>
          <a:xfrm>
            <a:off x="1" y="627829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Architettura </a:t>
            </a:r>
            <a:endParaRPr lang="it-IT" sz="28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0" y="1118965"/>
            <a:ext cx="121920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Caratterizzata da:</a:t>
            </a:r>
          </a:p>
          <a:p>
            <a:r>
              <a:rPr lang="it-IT" sz="240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• numero di strati di sinapsi; </a:t>
            </a:r>
          </a:p>
          <a:p>
            <a:r>
              <a:rPr lang="it-IT" sz="240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• numero di neuroni presenti nell’</a:t>
            </a:r>
            <a:r>
              <a:rPr lang="it-IT" sz="2400" b="1" smtClean="0">
                <a:solidFill>
                  <a:schemeClr val="accent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input</a:t>
            </a:r>
            <a:r>
              <a:rPr lang="it-IT" sz="240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it-IT" sz="2400" b="1" smtClean="0">
                <a:solidFill>
                  <a:schemeClr val="accent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layer</a:t>
            </a:r>
            <a:r>
              <a:rPr lang="it-IT" sz="240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; </a:t>
            </a:r>
          </a:p>
          <a:p>
            <a:r>
              <a:rPr lang="it-IT" sz="240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• numero di neuroni nell’</a:t>
            </a:r>
            <a:r>
              <a:rPr lang="it-IT" sz="2400" b="1" smtClean="0">
                <a:solidFill>
                  <a:schemeClr val="accent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output layer</a:t>
            </a:r>
            <a:r>
              <a:rPr lang="it-IT" sz="240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</a:t>
            </a:r>
          </a:p>
          <a:p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val="375940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tangolo 15"/>
          <p:cNvSpPr/>
          <p:nvPr/>
        </p:nvSpPr>
        <p:spPr>
          <a:xfrm>
            <a:off x="6946232" y="1301991"/>
            <a:ext cx="4732421" cy="469742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 w="117475">
            <a:gradFill flip="none" rotWithShape="1">
              <a:gsLst>
                <a:gs pos="0">
                  <a:schemeClr val="accent3">
                    <a:lumMod val="5000"/>
                    <a:lumOff val="95000"/>
                    <a:alpha val="7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0" y="6504403"/>
            <a:ext cx="2743200" cy="365125"/>
          </a:xfrm>
        </p:spPr>
        <p:txBody>
          <a:bodyPr/>
          <a:lstStyle/>
          <a:p>
            <a:r>
              <a:rPr lang="it-IT" sz="1600" smtClean="0">
                <a:solidFill>
                  <a:schemeClr val="tx1"/>
                </a:solidFill>
                <a:latin typeface="Agency FB" panose="020B0503020202020204" pitchFamily="34" charset="0"/>
              </a:rPr>
              <a:t>Maria Luisa Feola A34000090 </a:t>
            </a:r>
            <a:endParaRPr lang="it-IT" sz="1600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>
          <a:xfrm>
            <a:off x="9448800" y="6504402"/>
            <a:ext cx="2743200" cy="365125"/>
          </a:xfrm>
        </p:spPr>
        <p:txBody>
          <a:bodyPr/>
          <a:lstStyle/>
          <a:p>
            <a:r>
              <a:rPr lang="it-IT" sz="1800" dirty="0">
                <a:solidFill>
                  <a:schemeClr val="tx1"/>
                </a:solidFill>
                <a:latin typeface="Agency FB" panose="020B0503020202020204" pitchFamily="34" charset="0"/>
              </a:rPr>
              <a:t>9</a:t>
            </a:r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>
          <a:xfrm>
            <a:off x="4038600" y="6504402"/>
            <a:ext cx="4114800" cy="365125"/>
          </a:xfrm>
        </p:spPr>
        <p:txBody>
          <a:bodyPr/>
          <a:lstStyle/>
          <a:p>
            <a:r>
              <a:rPr lang="it-IT" sz="1600" dirty="0" smtClean="0">
                <a:solidFill>
                  <a:schemeClr val="tx1"/>
                </a:solidFill>
                <a:latin typeface="Agency FB" panose="020B0503020202020204" pitchFamily="34" charset="0"/>
              </a:rPr>
              <a:t>Un'introduzione alle reti neurali e reti di </a:t>
            </a:r>
            <a:r>
              <a:rPr lang="it-IT" sz="1600" dirty="0" err="1" smtClean="0">
                <a:solidFill>
                  <a:schemeClr val="tx1"/>
                </a:solidFill>
                <a:latin typeface="Agency FB" panose="020B0503020202020204" pitchFamily="34" charset="0"/>
              </a:rPr>
              <a:t>Hopfield</a:t>
            </a:r>
            <a:endParaRPr lang="it-IT" sz="1600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7" name="Rettangolo 6"/>
          <p:cNvSpPr/>
          <p:nvPr/>
        </p:nvSpPr>
        <p:spPr>
          <a:xfrm>
            <a:off x="6946232" y="1613670"/>
            <a:ext cx="4732421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Le reti neurali si ispirano al tratto caratteristico del sistema </a:t>
            </a:r>
            <a:r>
              <a:rPr lang="it-IT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nervoso, la capacità </a:t>
            </a:r>
            <a:r>
              <a:rPr lang="it-IT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di acquisire esperienza da esempi del mondo </a:t>
            </a:r>
            <a:r>
              <a:rPr lang="it-IT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reale.</a:t>
            </a:r>
          </a:p>
          <a:p>
            <a:pPr algn="ctr"/>
            <a:endParaRPr lang="it-IT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it-IT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it-IT" sz="2400" b="1" dirty="0" smtClean="0">
              <a:solidFill>
                <a:schemeClr val="accent2">
                  <a:lumMod val="75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algn="ctr"/>
            <a:r>
              <a:rPr lang="it-IT" sz="2400" b="1" dirty="0" smtClean="0">
                <a:solidFill>
                  <a:schemeClr val="accent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Apprendimento</a:t>
            </a:r>
          </a:p>
          <a:p>
            <a:pPr algn="ctr"/>
            <a:endParaRPr lang="it-IT" sz="2400" b="1" dirty="0">
              <a:solidFill>
                <a:schemeClr val="accent2">
                  <a:lumMod val="75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algn="ctr"/>
            <a:endParaRPr lang="it-IT" sz="2400" b="1" dirty="0" smtClean="0">
              <a:solidFill>
                <a:schemeClr val="accent2">
                  <a:lumMod val="75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algn="ctr"/>
            <a:r>
              <a:rPr lang="it-IT" sz="2400" b="1" dirty="0" smtClean="0">
                <a:solidFill>
                  <a:schemeClr val="accent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Addestramento</a:t>
            </a:r>
            <a:endParaRPr lang="it-IT" sz="2400" b="1" dirty="0">
              <a:solidFill>
                <a:schemeClr val="accent2">
                  <a:lumMod val="75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" name="Freccia in giù 7"/>
          <p:cNvSpPr/>
          <p:nvPr/>
        </p:nvSpPr>
        <p:spPr>
          <a:xfrm>
            <a:off x="9120297" y="3783495"/>
            <a:ext cx="449179" cy="490238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8" name="Immagin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7850" y="4891648"/>
            <a:ext cx="481626" cy="506012"/>
          </a:xfrm>
          <a:prstGeom prst="rect">
            <a:avLst/>
          </a:prstGeom>
        </p:spPr>
      </p:pic>
      <p:graphicFrame>
        <p:nvGraphicFramePr>
          <p:cNvPr id="22" name="Diagramma 21"/>
          <p:cNvGraphicFramePr/>
          <p:nvPr>
            <p:extLst>
              <p:ext uri="{D42A27DB-BD31-4B8C-83A1-F6EECF244321}">
                <p14:modId xmlns:p14="http://schemas.microsoft.com/office/powerpoint/2010/main" val="2104328849"/>
              </p:ext>
            </p:extLst>
          </p:nvPr>
        </p:nvGraphicFramePr>
        <p:xfrm>
          <a:off x="441912" y="4288858"/>
          <a:ext cx="6006614" cy="1205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3" name="CasellaDiTesto 22"/>
          <p:cNvSpPr txBox="1"/>
          <p:nvPr/>
        </p:nvSpPr>
        <p:spPr>
          <a:xfrm>
            <a:off x="0" y="638442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Addestramento e paradigmi </a:t>
            </a:r>
            <a:endParaRPr lang="it-IT" sz="28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graphicFrame>
        <p:nvGraphicFramePr>
          <p:cNvPr id="24" name="Diagramma 23"/>
          <p:cNvGraphicFramePr/>
          <p:nvPr>
            <p:extLst>
              <p:ext uri="{D42A27DB-BD31-4B8C-83A1-F6EECF244321}">
                <p14:modId xmlns:p14="http://schemas.microsoft.com/office/powerpoint/2010/main" val="3597708763"/>
              </p:ext>
            </p:extLst>
          </p:nvPr>
        </p:nvGraphicFramePr>
        <p:xfrm>
          <a:off x="389080" y="561217"/>
          <a:ext cx="6308299" cy="37125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952402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1448</TotalTime>
  <Words>988</Words>
  <Application>Microsoft Office PowerPoint</Application>
  <PresentationFormat>Widescreen</PresentationFormat>
  <Paragraphs>203</Paragraphs>
  <Slides>13</Slides>
  <Notes>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9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23" baseType="lpstr">
      <vt:lpstr>Arial Unicode MS</vt:lpstr>
      <vt:lpstr>Agency FB</vt:lpstr>
      <vt:lpstr>Arial</vt:lpstr>
      <vt:lpstr>Blackadder ITC</vt:lpstr>
      <vt:lpstr>Calibri</vt:lpstr>
      <vt:lpstr>Calibri Light</vt:lpstr>
      <vt:lpstr>Cambria Math</vt:lpstr>
      <vt:lpstr>Times New Roman</vt:lpstr>
      <vt:lpstr>Wingdings</vt:lpstr>
      <vt:lpstr>Tema di Office</vt:lpstr>
      <vt:lpstr>Un’introduzione alle reti neurali e reti di Hopfield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Un’introduzione alle reti neurali e reti di Hopfield</dc:title>
  <dc:creator>Maria Luisa Feola</dc:creator>
  <cp:lastModifiedBy>Maria Luisa Feola</cp:lastModifiedBy>
  <cp:revision>165</cp:revision>
  <dcterms:created xsi:type="dcterms:W3CDTF">2017-05-03T19:01:12Z</dcterms:created>
  <dcterms:modified xsi:type="dcterms:W3CDTF">2017-05-10T13:58:56Z</dcterms:modified>
</cp:coreProperties>
</file>