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6"/>
  </p:notesMasterIdLst>
  <p:sldIdLst>
    <p:sldId id="256" r:id="rId2"/>
    <p:sldId id="277" r:id="rId3"/>
    <p:sldId id="285" r:id="rId4"/>
    <p:sldId id="286" r:id="rId5"/>
    <p:sldId id="287" r:id="rId6"/>
    <p:sldId id="273" r:id="rId7"/>
    <p:sldId id="281" r:id="rId8"/>
    <p:sldId id="280" r:id="rId9"/>
    <p:sldId id="270" r:id="rId10"/>
    <p:sldId id="282" r:id="rId11"/>
    <p:sldId id="283" r:id="rId12"/>
    <p:sldId id="284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VE TEST" initials="ET" lastIdx="1" clrIdx="0">
    <p:extLst>
      <p:ext uri="{19B8F6BF-5375-455C-9EA6-DF929625EA0E}">
        <p15:presenceInfo xmlns:p15="http://schemas.microsoft.com/office/powerpoint/2012/main" userId="ELEVE TE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26DBF-97AE-4F8B-B169-DF7B31CC39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AC01DD5-F855-402F-ADD7-3399395DB6C9}">
      <dgm:prSet phldrT="[Texte]"/>
      <dgm:spPr/>
      <dgm:t>
        <a:bodyPr/>
        <a:lstStyle/>
        <a:p>
          <a:r>
            <a:rPr lang="fr-FR" dirty="0"/>
            <a:t>Mon cahier</a:t>
          </a:r>
          <a:r>
            <a:rPr lang="fr-FR" baseline="0" dirty="0"/>
            <a:t> des charges</a:t>
          </a:r>
          <a:endParaRPr lang="fr-FR" dirty="0"/>
        </a:p>
      </dgm:t>
    </dgm:pt>
    <dgm:pt modelId="{7D0965BC-46FA-4D1B-8417-6A28A041037B}" type="parTrans" cxnId="{BD5C8D87-DB1F-4024-A506-70996A37CE1A}">
      <dgm:prSet/>
      <dgm:spPr/>
      <dgm:t>
        <a:bodyPr/>
        <a:lstStyle/>
        <a:p>
          <a:endParaRPr lang="fr-FR"/>
        </a:p>
      </dgm:t>
    </dgm:pt>
    <dgm:pt modelId="{26EFAF88-5742-4CF2-A3B0-1ABD460F3F67}" type="sibTrans" cxnId="{BD5C8D87-DB1F-4024-A506-70996A37CE1A}">
      <dgm:prSet/>
      <dgm:spPr/>
      <dgm:t>
        <a:bodyPr/>
        <a:lstStyle/>
        <a:p>
          <a:endParaRPr lang="fr-FR"/>
        </a:p>
      </dgm:t>
    </dgm:pt>
    <dgm:pt modelId="{18CA5E04-5CE9-4898-9603-E2E74EC3139A}">
      <dgm:prSet phldrT="[Texte]"/>
      <dgm:spPr/>
      <dgm:t>
        <a:bodyPr/>
        <a:lstStyle/>
        <a:p>
          <a:r>
            <a:rPr lang="fr-FR" dirty="0"/>
            <a:t>Diagrammes (Bloc interne et Algorigramme)</a:t>
          </a:r>
        </a:p>
      </dgm:t>
    </dgm:pt>
    <dgm:pt modelId="{BE64BE86-ACB4-405E-BFB1-C5D00645D19B}" type="parTrans" cxnId="{17B44894-3A1E-4C7D-8275-3264FE6A724E}">
      <dgm:prSet/>
      <dgm:spPr/>
      <dgm:t>
        <a:bodyPr/>
        <a:lstStyle/>
        <a:p>
          <a:endParaRPr lang="fr-FR"/>
        </a:p>
      </dgm:t>
    </dgm:pt>
    <dgm:pt modelId="{0CC1F973-F199-47F2-BC8B-78A574DF18D6}" type="sibTrans" cxnId="{17B44894-3A1E-4C7D-8275-3264FE6A724E}">
      <dgm:prSet/>
      <dgm:spPr/>
      <dgm:t>
        <a:bodyPr/>
        <a:lstStyle/>
        <a:p>
          <a:endParaRPr lang="fr-FR"/>
        </a:p>
      </dgm:t>
    </dgm:pt>
    <dgm:pt modelId="{BA06C457-750E-4F19-87F0-49F538F83A44}">
      <dgm:prSet/>
      <dgm:spPr/>
      <dgm:t>
        <a:bodyPr/>
        <a:lstStyle/>
        <a:p>
          <a:r>
            <a:rPr lang="fr-FR" dirty="0"/>
            <a:t>Explication</a:t>
          </a:r>
          <a:r>
            <a:rPr lang="fr-FR" baseline="0" dirty="0"/>
            <a:t> du (Câblage + coût) de la solution</a:t>
          </a:r>
          <a:endParaRPr lang="fr-FR" dirty="0"/>
        </a:p>
      </dgm:t>
    </dgm:pt>
    <dgm:pt modelId="{AD9E1CDB-F7CE-4BE1-8507-4836810ABEFF}" type="parTrans" cxnId="{F39A4A81-C659-46C5-92A8-6206E702B58C}">
      <dgm:prSet/>
      <dgm:spPr/>
      <dgm:t>
        <a:bodyPr/>
        <a:lstStyle/>
        <a:p>
          <a:endParaRPr lang="fr-FR"/>
        </a:p>
      </dgm:t>
    </dgm:pt>
    <dgm:pt modelId="{32917F5B-015A-4365-9AF2-CDC408148F0F}" type="sibTrans" cxnId="{F39A4A81-C659-46C5-92A8-6206E702B58C}">
      <dgm:prSet/>
      <dgm:spPr/>
      <dgm:t>
        <a:bodyPr/>
        <a:lstStyle/>
        <a:p>
          <a:endParaRPr lang="fr-FR"/>
        </a:p>
      </dgm:t>
    </dgm:pt>
    <dgm:pt modelId="{89D58399-F556-4D4C-9EDF-C680C41457D0}">
      <dgm:prSet/>
      <dgm:spPr/>
      <dgm:t>
        <a:bodyPr/>
        <a:lstStyle/>
        <a:p>
          <a:r>
            <a:rPr lang="fr-FR" dirty="0"/>
            <a:t>Résultats (test et mesure)</a:t>
          </a:r>
        </a:p>
      </dgm:t>
    </dgm:pt>
    <dgm:pt modelId="{CB576D1A-28FA-4673-8098-FFCEA886175E}" type="parTrans" cxnId="{31E442B0-73AF-4E5A-8CC3-4593DEB53A08}">
      <dgm:prSet/>
      <dgm:spPr/>
      <dgm:t>
        <a:bodyPr/>
        <a:lstStyle/>
        <a:p>
          <a:endParaRPr lang="fr-FR"/>
        </a:p>
      </dgm:t>
    </dgm:pt>
    <dgm:pt modelId="{4D1E3D4F-26E1-41AA-AAD6-7D2656EC7642}" type="sibTrans" cxnId="{31E442B0-73AF-4E5A-8CC3-4593DEB53A08}">
      <dgm:prSet/>
      <dgm:spPr/>
      <dgm:t>
        <a:bodyPr/>
        <a:lstStyle/>
        <a:p>
          <a:endParaRPr lang="fr-FR"/>
        </a:p>
      </dgm:t>
    </dgm:pt>
    <dgm:pt modelId="{EBFAF2CD-1E45-4168-A0CB-C3B0CC0CB788}">
      <dgm:prSet/>
      <dgm:spPr/>
      <dgm:t>
        <a:bodyPr/>
        <a:lstStyle/>
        <a:p>
          <a:r>
            <a:rPr lang="fr-FR" dirty="0"/>
            <a:t>Script</a:t>
          </a:r>
          <a:r>
            <a:rPr lang="fr-FR" baseline="0" dirty="0"/>
            <a:t> d’acquisition et traitement des données (Code avec les commentaires)  </a:t>
          </a:r>
          <a:endParaRPr lang="fr-FR" dirty="0"/>
        </a:p>
      </dgm:t>
    </dgm:pt>
    <dgm:pt modelId="{5182FC5D-9D76-4F22-BBE6-4321EBA62A0A}" type="parTrans" cxnId="{24443893-3CA1-4E85-850E-92DEE1A5B4B9}">
      <dgm:prSet/>
      <dgm:spPr/>
      <dgm:t>
        <a:bodyPr/>
        <a:lstStyle/>
        <a:p>
          <a:endParaRPr lang="fr-FR"/>
        </a:p>
      </dgm:t>
    </dgm:pt>
    <dgm:pt modelId="{9D65A374-53BC-4392-8F44-D4DF3225B709}" type="sibTrans" cxnId="{24443893-3CA1-4E85-850E-92DEE1A5B4B9}">
      <dgm:prSet/>
      <dgm:spPr/>
      <dgm:t>
        <a:bodyPr/>
        <a:lstStyle/>
        <a:p>
          <a:endParaRPr lang="fr-FR"/>
        </a:p>
      </dgm:t>
    </dgm:pt>
    <dgm:pt modelId="{4D724780-3A3E-4372-A625-1838C973DA21}">
      <dgm:prSet/>
      <dgm:spPr/>
      <dgm:t>
        <a:bodyPr/>
        <a:lstStyle/>
        <a:p>
          <a:r>
            <a:rPr lang="en-US" dirty="0"/>
            <a:t>Conclusion </a:t>
          </a:r>
        </a:p>
      </dgm:t>
    </dgm:pt>
    <dgm:pt modelId="{309B0D52-D0F8-413B-A86C-76C874077E5A}" type="parTrans" cxnId="{67F61EC9-34A5-4EF6-90D2-34EA3C727672}">
      <dgm:prSet/>
      <dgm:spPr/>
      <dgm:t>
        <a:bodyPr/>
        <a:lstStyle/>
        <a:p>
          <a:endParaRPr lang="en-US"/>
        </a:p>
      </dgm:t>
    </dgm:pt>
    <dgm:pt modelId="{C9787E2A-3AFE-48B3-B59F-ACAF2AAB7F87}" type="sibTrans" cxnId="{67F61EC9-34A5-4EF6-90D2-34EA3C727672}">
      <dgm:prSet/>
      <dgm:spPr/>
      <dgm:t>
        <a:bodyPr/>
        <a:lstStyle/>
        <a:p>
          <a:endParaRPr lang="en-US"/>
        </a:p>
      </dgm:t>
    </dgm:pt>
    <dgm:pt modelId="{9C171437-52DD-415E-AEF6-DF4F4A1235BA}" type="pres">
      <dgm:prSet presAssocID="{65226DBF-97AE-4F8B-B169-DF7B31CC39DA}" presName="Name0" presStyleCnt="0">
        <dgm:presLayoutVars>
          <dgm:chMax val="7"/>
          <dgm:chPref val="7"/>
          <dgm:dir/>
        </dgm:presLayoutVars>
      </dgm:prSet>
      <dgm:spPr/>
    </dgm:pt>
    <dgm:pt modelId="{9A1792E9-FEFB-43A4-8DCD-5D47D61268DE}" type="pres">
      <dgm:prSet presAssocID="{65226DBF-97AE-4F8B-B169-DF7B31CC39DA}" presName="Name1" presStyleCnt="0"/>
      <dgm:spPr/>
    </dgm:pt>
    <dgm:pt modelId="{3089C712-C718-41A7-AE2D-EEA37E9AA277}" type="pres">
      <dgm:prSet presAssocID="{65226DBF-97AE-4F8B-B169-DF7B31CC39DA}" presName="cycle" presStyleCnt="0"/>
      <dgm:spPr/>
    </dgm:pt>
    <dgm:pt modelId="{F3022490-4776-454C-AEA0-AF0292EDD2D7}" type="pres">
      <dgm:prSet presAssocID="{65226DBF-97AE-4F8B-B169-DF7B31CC39DA}" presName="srcNode" presStyleLbl="node1" presStyleIdx="0" presStyleCnt="6"/>
      <dgm:spPr/>
    </dgm:pt>
    <dgm:pt modelId="{B6428FDE-71F7-4A1B-BC83-186F8AE47921}" type="pres">
      <dgm:prSet presAssocID="{65226DBF-97AE-4F8B-B169-DF7B31CC39DA}" presName="conn" presStyleLbl="parChTrans1D2" presStyleIdx="0" presStyleCnt="1" custLinFactNeighborX="-29973" custLinFactNeighborY="-3590"/>
      <dgm:spPr/>
    </dgm:pt>
    <dgm:pt modelId="{04866116-2562-4B7D-90DA-DC572902DDA1}" type="pres">
      <dgm:prSet presAssocID="{65226DBF-97AE-4F8B-B169-DF7B31CC39DA}" presName="extraNode" presStyleLbl="node1" presStyleIdx="0" presStyleCnt="6"/>
      <dgm:spPr/>
    </dgm:pt>
    <dgm:pt modelId="{D9F96FE2-7C9B-4B13-BE60-D05E34DE5321}" type="pres">
      <dgm:prSet presAssocID="{65226DBF-97AE-4F8B-B169-DF7B31CC39DA}" presName="dstNode" presStyleLbl="node1" presStyleIdx="0" presStyleCnt="6"/>
      <dgm:spPr/>
    </dgm:pt>
    <dgm:pt modelId="{294A4712-058D-4073-9980-79BA36938889}" type="pres">
      <dgm:prSet presAssocID="{7AC01DD5-F855-402F-ADD7-3399395DB6C9}" presName="text_1" presStyleLbl="node1" presStyleIdx="0" presStyleCnt="6" custScaleX="98393" custScaleY="83725" custLinFactNeighborY="-3111">
        <dgm:presLayoutVars>
          <dgm:bulletEnabled val="1"/>
        </dgm:presLayoutVars>
      </dgm:prSet>
      <dgm:spPr/>
    </dgm:pt>
    <dgm:pt modelId="{3A6318CC-BE29-4DD2-9155-912001EE1317}" type="pres">
      <dgm:prSet presAssocID="{7AC01DD5-F855-402F-ADD7-3399395DB6C9}" presName="accent_1" presStyleCnt="0"/>
      <dgm:spPr/>
    </dgm:pt>
    <dgm:pt modelId="{51EC962F-49E3-4F6C-841C-973157B6AC41}" type="pres">
      <dgm:prSet presAssocID="{7AC01DD5-F855-402F-ADD7-3399395DB6C9}" presName="accentRepeatNode" presStyleLbl="solidFgAcc1" presStyleIdx="0" presStyleCnt="6" custLinFactNeighborX="-2489"/>
      <dgm:spPr/>
    </dgm:pt>
    <dgm:pt modelId="{9FFB0948-B16E-454D-89B5-F21E7CB1FBC6}" type="pres">
      <dgm:prSet presAssocID="{18CA5E04-5CE9-4898-9603-E2E74EC3139A}" presName="text_2" presStyleLbl="node1" presStyleIdx="1" presStyleCnt="6">
        <dgm:presLayoutVars>
          <dgm:bulletEnabled val="1"/>
        </dgm:presLayoutVars>
      </dgm:prSet>
      <dgm:spPr/>
    </dgm:pt>
    <dgm:pt modelId="{76875686-132D-4F6D-9F18-AF6C72F2C375}" type="pres">
      <dgm:prSet presAssocID="{18CA5E04-5CE9-4898-9603-E2E74EC3139A}" presName="accent_2" presStyleCnt="0"/>
      <dgm:spPr/>
    </dgm:pt>
    <dgm:pt modelId="{22948A53-3EF1-4C24-917A-FAC1361EBC20}" type="pres">
      <dgm:prSet presAssocID="{18CA5E04-5CE9-4898-9603-E2E74EC3139A}" presName="accentRepeatNode" presStyleLbl="solidFgAcc1" presStyleIdx="1" presStyleCnt="6"/>
      <dgm:spPr/>
    </dgm:pt>
    <dgm:pt modelId="{2582F408-00F4-4CF0-9304-AFF1E68088EF}" type="pres">
      <dgm:prSet presAssocID="{BA06C457-750E-4F19-87F0-49F538F83A44}" presName="text_3" presStyleLbl="node1" presStyleIdx="2" presStyleCnt="6">
        <dgm:presLayoutVars>
          <dgm:bulletEnabled val="1"/>
        </dgm:presLayoutVars>
      </dgm:prSet>
      <dgm:spPr/>
    </dgm:pt>
    <dgm:pt modelId="{CE436E68-4123-4743-9414-1AB6DDECFEA5}" type="pres">
      <dgm:prSet presAssocID="{BA06C457-750E-4F19-87F0-49F538F83A44}" presName="accent_3" presStyleCnt="0"/>
      <dgm:spPr/>
    </dgm:pt>
    <dgm:pt modelId="{799DFE10-2ACE-4534-ADFD-FBAA90E609B2}" type="pres">
      <dgm:prSet presAssocID="{BA06C457-750E-4F19-87F0-49F538F83A44}" presName="accentRepeatNode" presStyleLbl="solidFgAcc1" presStyleIdx="2" presStyleCnt="6"/>
      <dgm:spPr/>
    </dgm:pt>
    <dgm:pt modelId="{BD8BC1F0-04A0-48FC-B5D9-153E4C46D6C0}" type="pres">
      <dgm:prSet presAssocID="{EBFAF2CD-1E45-4168-A0CB-C3B0CC0CB788}" presName="text_4" presStyleLbl="node1" presStyleIdx="3" presStyleCnt="6">
        <dgm:presLayoutVars>
          <dgm:bulletEnabled val="1"/>
        </dgm:presLayoutVars>
      </dgm:prSet>
      <dgm:spPr/>
    </dgm:pt>
    <dgm:pt modelId="{231545E2-5527-4C45-99E3-FFB96490EB2A}" type="pres">
      <dgm:prSet presAssocID="{EBFAF2CD-1E45-4168-A0CB-C3B0CC0CB788}" presName="accent_4" presStyleCnt="0"/>
      <dgm:spPr/>
    </dgm:pt>
    <dgm:pt modelId="{10DCC31E-C460-4B78-8A08-6A2E814ECB71}" type="pres">
      <dgm:prSet presAssocID="{EBFAF2CD-1E45-4168-A0CB-C3B0CC0CB788}" presName="accentRepeatNode" presStyleLbl="solidFgAcc1" presStyleIdx="3" presStyleCnt="6"/>
      <dgm:spPr/>
    </dgm:pt>
    <dgm:pt modelId="{4E1A174E-8769-45BC-8838-76D098C270EC}" type="pres">
      <dgm:prSet presAssocID="{89D58399-F556-4D4C-9EDF-C680C41457D0}" presName="text_5" presStyleLbl="node1" presStyleIdx="4" presStyleCnt="6">
        <dgm:presLayoutVars>
          <dgm:bulletEnabled val="1"/>
        </dgm:presLayoutVars>
      </dgm:prSet>
      <dgm:spPr/>
    </dgm:pt>
    <dgm:pt modelId="{B3FF512A-0CE3-4067-AB1B-006A4386A071}" type="pres">
      <dgm:prSet presAssocID="{89D58399-F556-4D4C-9EDF-C680C41457D0}" presName="accent_5" presStyleCnt="0"/>
      <dgm:spPr/>
    </dgm:pt>
    <dgm:pt modelId="{5CD876C8-78C8-4AAB-9175-769FC97C777B}" type="pres">
      <dgm:prSet presAssocID="{89D58399-F556-4D4C-9EDF-C680C41457D0}" presName="accentRepeatNode" presStyleLbl="solidFgAcc1" presStyleIdx="4" presStyleCnt="6"/>
      <dgm:spPr/>
    </dgm:pt>
    <dgm:pt modelId="{379E42DB-8C54-42BF-A2A6-245A753477BC}" type="pres">
      <dgm:prSet presAssocID="{4D724780-3A3E-4372-A625-1838C973DA21}" presName="text_6" presStyleLbl="node1" presStyleIdx="5" presStyleCnt="6">
        <dgm:presLayoutVars>
          <dgm:bulletEnabled val="1"/>
        </dgm:presLayoutVars>
      </dgm:prSet>
      <dgm:spPr/>
    </dgm:pt>
    <dgm:pt modelId="{623F3E1A-E554-45EA-AF28-70803A4BA936}" type="pres">
      <dgm:prSet presAssocID="{4D724780-3A3E-4372-A625-1838C973DA21}" presName="accent_6" presStyleCnt="0"/>
      <dgm:spPr/>
    </dgm:pt>
    <dgm:pt modelId="{29BA8704-0CCE-4CA0-87C2-B059A7CCB14E}" type="pres">
      <dgm:prSet presAssocID="{4D724780-3A3E-4372-A625-1838C973DA21}" presName="accentRepeatNode" presStyleLbl="solidFgAcc1" presStyleIdx="5" presStyleCnt="6"/>
      <dgm:spPr/>
    </dgm:pt>
  </dgm:ptLst>
  <dgm:cxnLst>
    <dgm:cxn modelId="{F39A4A81-C659-46C5-92A8-6206E702B58C}" srcId="{65226DBF-97AE-4F8B-B169-DF7B31CC39DA}" destId="{BA06C457-750E-4F19-87F0-49F538F83A44}" srcOrd="2" destOrd="0" parTransId="{AD9E1CDB-F7CE-4BE1-8507-4836810ABEFF}" sibTransId="{32917F5B-015A-4365-9AF2-CDC408148F0F}"/>
    <dgm:cxn modelId="{BD5C8D87-DB1F-4024-A506-70996A37CE1A}" srcId="{65226DBF-97AE-4F8B-B169-DF7B31CC39DA}" destId="{7AC01DD5-F855-402F-ADD7-3399395DB6C9}" srcOrd="0" destOrd="0" parTransId="{7D0965BC-46FA-4D1B-8417-6A28A041037B}" sibTransId="{26EFAF88-5742-4CF2-A3B0-1ABD460F3F67}"/>
    <dgm:cxn modelId="{24443893-3CA1-4E85-850E-92DEE1A5B4B9}" srcId="{65226DBF-97AE-4F8B-B169-DF7B31CC39DA}" destId="{EBFAF2CD-1E45-4168-A0CB-C3B0CC0CB788}" srcOrd="3" destOrd="0" parTransId="{5182FC5D-9D76-4F22-BBE6-4321EBA62A0A}" sibTransId="{9D65A374-53BC-4392-8F44-D4DF3225B709}"/>
    <dgm:cxn modelId="{17B44894-3A1E-4C7D-8275-3264FE6A724E}" srcId="{65226DBF-97AE-4F8B-B169-DF7B31CC39DA}" destId="{18CA5E04-5CE9-4898-9603-E2E74EC3139A}" srcOrd="1" destOrd="0" parTransId="{BE64BE86-ACB4-405E-BFB1-C5D00645D19B}" sibTransId="{0CC1F973-F199-47F2-BC8B-78A574DF18D6}"/>
    <dgm:cxn modelId="{A31ED99D-1A55-4917-AB71-F41DCD8D1959}" type="presOf" srcId="{18CA5E04-5CE9-4898-9603-E2E74EC3139A}" destId="{9FFB0948-B16E-454D-89B5-F21E7CB1FBC6}" srcOrd="0" destOrd="0" presId="urn:microsoft.com/office/officeart/2008/layout/VerticalCurvedList"/>
    <dgm:cxn modelId="{52949EA9-A3BB-4EDA-99D6-693EA3F5EEB7}" type="presOf" srcId="{BA06C457-750E-4F19-87F0-49F538F83A44}" destId="{2582F408-00F4-4CF0-9304-AFF1E68088EF}" srcOrd="0" destOrd="0" presId="urn:microsoft.com/office/officeart/2008/layout/VerticalCurvedList"/>
    <dgm:cxn modelId="{E59AEDAF-418A-4602-897E-BF88F6666447}" type="presOf" srcId="{7AC01DD5-F855-402F-ADD7-3399395DB6C9}" destId="{294A4712-058D-4073-9980-79BA36938889}" srcOrd="0" destOrd="0" presId="urn:microsoft.com/office/officeart/2008/layout/VerticalCurvedList"/>
    <dgm:cxn modelId="{31E442B0-73AF-4E5A-8CC3-4593DEB53A08}" srcId="{65226DBF-97AE-4F8B-B169-DF7B31CC39DA}" destId="{89D58399-F556-4D4C-9EDF-C680C41457D0}" srcOrd="4" destOrd="0" parTransId="{CB576D1A-28FA-4673-8098-FFCEA886175E}" sibTransId="{4D1E3D4F-26E1-41AA-AAD6-7D2656EC7642}"/>
    <dgm:cxn modelId="{F44206C2-31E2-4708-9F1A-773A554D34A6}" type="presOf" srcId="{4D724780-3A3E-4372-A625-1838C973DA21}" destId="{379E42DB-8C54-42BF-A2A6-245A753477BC}" srcOrd="0" destOrd="0" presId="urn:microsoft.com/office/officeart/2008/layout/VerticalCurvedList"/>
    <dgm:cxn modelId="{67F61EC9-34A5-4EF6-90D2-34EA3C727672}" srcId="{65226DBF-97AE-4F8B-B169-DF7B31CC39DA}" destId="{4D724780-3A3E-4372-A625-1838C973DA21}" srcOrd="5" destOrd="0" parTransId="{309B0D52-D0F8-413B-A86C-76C874077E5A}" sibTransId="{C9787E2A-3AFE-48B3-B59F-ACAF2AAB7F87}"/>
    <dgm:cxn modelId="{77D6AFD4-F130-4A7F-8824-AAC4583DC515}" type="presOf" srcId="{EBFAF2CD-1E45-4168-A0CB-C3B0CC0CB788}" destId="{BD8BC1F0-04A0-48FC-B5D9-153E4C46D6C0}" srcOrd="0" destOrd="0" presId="urn:microsoft.com/office/officeart/2008/layout/VerticalCurvedList"/>
    <dgm:cxn modelId="{0BBBA2E9-5DAE-4BFE-92E3-3D865408002C}" type="presOf" srcId="{89D58399-F556-4D4C-9EDF-C680C41457D0}" destId="{4E1A174E-8769-45BC-8838-76D098C270EC}" srcOrd="0" destOrd="0" presId="urn:microsoft.com/office/officeart/2008/layout/VerticalCurvedList"/>
    <dgm:cxn modelId="{7638BFE9-340B-463A-A286-66E13548B94A}" type="presOf" srcId="{26EFAF88-5742-4CF2-A3B0-1ABD460F3F67}" destId="{B6428FDE-71F7-4A1B-BC83-186F8AE47921}" srcOrd="0" destOrd="0" presId="urn:microsoft.com/office/officeart/2008/layout/VerticalCurvedList"/>
    <dgm:cxn modelId="{28CE6BED-FEBE-4CD4-80E1-44CB8A276C20}" type="presOf" srcId="{65226DBF-97AE-4F8B-B169-DF7B31CC39DA}" destId="{9C171437-52DD-415E-AEF6-DF4F4A1235BA}" srcOrd="0" destOrd="0" presId="urn:microsoft.com/office/officeart/2008/layout/VerticalCurvedList"/>
    <dgm:cxn modelId="{06EA0632-1A6C-4031-847B-A9DA9DA6E8FD}" type="presParOf" srcId="{9C171437-52DD-415E-AEF6-DF4F4A1235BA}" destId="{9A1792E9-FEFB-43A4-8DCD-5D47D61268DE}" srcOrd="0" destOrd="0" presId="urn:microsoft.com/office/officeart/2008/layout/VerticalCurvedList"/>
    <dgm:cxn modelId="{75644DC0-28DE-4A8C-BE7C-91E4438F1922}" type="presParOf" srcId="{9A1792E9-FEFB-43A4-8DCD-5D47D61268DE}" destId="{3089C712-C718-41A7-AE2D-EEA37E9AA277}" srcOrd="0" destOrd="0" presId="urn:microsoft.com/office/officeart/2008/layout/VerticalCurvedList"/>
    <dgm:cxn modelId="{87E3DCDD-E047-466C-A65A-899BDEC60F89}" type="presParOf" srcId="{3089C712-C718-41A7-AE2D-EEA37E9AA277}" destId="{F3022490-4776-454C-AEA0-AF0292EDD2D7}" srcOrd="0" destOrd="0" presId="urn:microsoft.com/office/officeart/2008/layout/VerticalCurvedList"/>
    <dgm:cxn modelId="{D730A403-989A-475E-9AB0-A9316CC5DFB7}" type="presParOf" srcId="{3089C712-C718-41A7-AE2D-EEA37E9AA277}" destId="{B6428FDE-71F7-4A1B-BC83-186F8AE47921}" srcOrd="1" destOrd="0" presId="urn:microsoft.com/office/officeart/2008/layout/VerticalCurvedList"/>
    <dgm:cxn modelId="{FB339F16-A500-49D1-B773-DD87F20C9ED6}" type="presParOf" srcId="{3089C712-C718-41A7-AE2D-EEA37E9AA277}" destId="{04866116-2562-4B7D-90DA-DC572902DDA1}" srcOrd="2" destOrd="0" presId="urn:microsoft.com/office/officeart/2008/layout/VerticalCurvedList"/>
    <dgm:cxn modelId="{A259A026-BF87-461D-B678-AF3B99EF6CBE}" type="presParOf" srcId="{3089C712-C718-41A7-AE2D-EEA37E9AA277}" destId="{D9F96FE2-7C9B-4B13-BE60-D05E34DE5321}" srcOrd="3" destOrd="0" presId="urn:microsoft.com/office/officeart/2008/layout/VerticalCurvedList"/>
    <dgm:cxn modelId="{A84747B5-2BC5-414C-B670-BC4C3829E7AB}" type="presParOf" srcId="{9A1792E9-FEFB-43A4-8DCD-5D47D61268DE}" destId="{294A4712-058D-4073-9980-79BA36938889}" srcOrd="1" destOrd="0" presId="urn:microsoft.com/office/officeart/2008/layout/VerticalCurvedList"/>
    <dgm:cxn modelId="{1F9A5702-986F-42D4-BC66-5549720C116C}" type="presParOf" srcId="{9A1792E9-FEFB-43A4-8DCD-5D47D61268DE}" destId="{3A6318CC-BE29-4DD2-9155-912001EE1317}" srcOrd="2" destOrd="0" presId="urn:microsoft.com/office/officeart/2008/layout/VerticalCurvedList"/>
    <dgm:cxn modelId="{36CC6A2C-091B-40E6-B538-DA240B7FF86F}" type="presParOf" srcId="{3A6318CC-BE29-4DD2-9155-912001EE1317}" destId="{51EC962F-49E3-4F6C-841C-973157B6AC41}" srcOrd="0" destOrd="0" presId="urn:microsoft.com/office/officeart/2008/layout/VerticalCurvedList"/>
    <dgm:cxn modelId="{4409EB41-AD27-46BE-BB88-B4DBCDC35524}" type="presParOf" srcId="{9A1792E9-FEFB-43A4-8DCD-5D47D61268DE}" destId="{9FFB0948-B16E-454D-89B5-F21E7CB1FBC6}" srcOrd="3" destOrd="0" presId="urn:microsoft.com/office/officeart/2008/layout/VerticalCurvedList"/>
    <dgm:cxn modelId="{E9180DC3-F12B-4497-9ED3-EF5AFB84D215}" type="presParOf" srcId="{9A1792E9-FEFB-43A4-8DCD-5D47D61268DE}" destId="{76875686-132D-4F6D-9F18-AF6C72F2C375}" srcOrd="4" destOrd="0" presId="urn:microsoft.com/office/officeart/2008/layout/VerticalCurvedList"/>
    <dgm:cxn modelId="{2DADF942-F41A-44C3-A9AD-0CD233577A60}" type="presParOf" srcId="{76875686-132D-4F6D-9F18-AF6C72F2C375}" destId="{22948A53-3EF1-4C24-917A-FAC1361EBC20}" srcOrd="0" destOrd="0" presId="urn:microsoft.com/office/officeart/2008/layout/VerticalCurvedList"/>
    <dgm:cxn modelId="{A32B494F-8F3A-4C8B-A31C-A0FDD1188BBB}" type="presParOf" srcId="{9A1792E9-FEFB-43A4-8DCD-5D47D61268DE}" destId="{2582F408-00F4-4CF0-9304-AFF1E68088EF}" srcOrd="5" destOrd="0" presId="urn:microsoft.com/office/officeart/2008/layout/VerticalCurvedList"/>
    <dgm:cxn modelId="{35F0CDB9-CF15-46F5-9DE2-95F6D0E1043A}" type="presParOf" srcId="{9A1792E9-FEFB-43A4-8DCD-5D47D61268DE}" destId="{CE436E68-4123-4743-9414-1AB6DDECFEA5}" srcOrd="6" destOrd="0" presId="urn:microsoft.com/office/officeart/2008/layout/VerticalCurvedList"/>
    <dgm:cxn modelId="{CB03CB53-B9A1-4959-98F6-75EAD6C21071}" type="presParOf" srcId="{CE436E68-4123-4743-9414-1AB6DDECFEA5}" destId="{799DFE10-2ACE-4534-ADFD-FBAA90E609B2}" srcOrd="0" destOrd="0" presId="urn:microsoft.com/office/officeart/2008/layout/VerticalCurvedList"/>
    <dgm:cxn modelId="{6FA75E0F-936A-4B81-A6F4-9D36213643FC}" type="presParOf" srcId="{9A1792E9-FEFB-43A4-8DCD-5D47D61268DE}" destId="{BD8BC1F0-04A0-48FC-B5D9-153E4C46D6C0}" srcOrd="7" destOrd="0" presId="urn:microsoft.com/office/officeart/2008/layout/VerticalCurvedList"/>
    <dgm:cxn modelId="{DFA15B19-F6B5-41FB-947A-DBD235283BE6}" type="presParOf" srcId="{9A1792E9-FEFB-43A4-8DCD-5D47D61268DE}" destId="{231545E2-5527-4C45-99E3-FFB96490EB2A}" srcOrd="8" destOrd="0" presId="urn:microsoft.com/office/officeart/2008/layout/VerticalCurvedList"/>
    <dgm:cxn modelId="{EBCC7444-9508-4934-9F2D-D81DA18ED1BE}" type="presParOf" srcId="{231545E2-5527-4C45-99E3-FFB96490EB2A}" destId="{10DCC31E-C460-4B78-8A08-6A2E814ECB71}" srcOrd="0" destOrd="0" presId="urn:microsoft.com/office/officeart/2008/layout/VerticalCurvedList"/>
    <dgm:cxn modelId="{AC47BA86-A8CF-43B5-9FE8-3C4DD65625F2}" type="presParOf" srcId="{9A1792E9-FEFB-43A4-8DCD-5D47D61268DE}" destId="{4E1A174E-8769-45BC-8838-76D098C270EC}" srcOrd="9" destOrd="0" presId="urn:microsoft.com/office/officeart/2008/layout/VerticalCurvedList"/>
    <dgm:cxn modelId="{3C241B9C-D1A3-439A-B2CA-64E4E6E6FE4F}" type="presParOf" srcId="{9A1792E9-FEFB-43A4-8DCD-5D47D61268DE}" destId="{B3FF512A-0CE3-4067-AB1B-006A4386A071}" srcOrd="10" destOrd="0" presId="urn:microsoft.com/office/officeart/2008/layout/VerticalCurvedList"/>
    <dgm:cxn modelId="{BB4F690C-C26A-4D95-A156-DDCFB247DD1F}" type="presParOf" srcId="{B3FF512A-0CE3-4067-AB1B-006A4386A071}" destId="{5CD876C8-78C8-4AAB-9175-769FC97C777B}" srcOrd="0" destOrd="0" presId="urn:microsoft.com/office/officeart/2008/layout/VerticalCurvedList"/>
    <dgm:cxn modelId="{E251370F-0374-4689-B514-6FE8E45FF168}" type="presParOf" srcId="{9A1792E9-FEFB-43A4-8DCD-5D47D61268DE}" destId="{379E42DB-8C54-42BF-A2A6-245A753477BC}" srcOrd="11" destOrd="0" presId="urn:microsoft.com/office/officeart/2008/layout/VerticalCurvedList"/>
    <dgm:cxn modelId="{A7598781-C7EE-47CC-B1DE-61A9539B6449}" type="presParOf" srcId="{9A1792E9-FEFB-43A4-8DCD-5D47D61268DE}" destId="{623F3E1A-E554-45EA-AF28-70803A4BA936}" srcOrd="12" destOrd="0" presId="urn:microsoft.com/office/officeart/2008/layout/VerticalCurvedList"/>
    <dgm:cxn modelId="{84324734-F8A4-40CB-BBFC-FF920AD889ED}" type="presParOf" srcId="{623F3E1A-E554-45EA-AF28-70803A4BA936}" destId="{29BA8704-0CCE-4CA0-87C2-B059A7CCB1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E8924-9657-41DD-AE53-5B9205B08F27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7D894110-03B4-44AA-9090-97A92D978C75}">
      <dgm:prSet phldrT="[Texte]" phldr="1"/>
      <dgm:spPr/>
      <dgm:t>
        <a:bodyPr/>
        <a:lstStyle/>
        <a:p>
          <a:endParaRPr lang="fr-FR"/>
        </a:p>
      </dgm:t>
    </dgm:pt>
    <dgm:pt modelId="{ADBD63E0-C620-4A69-87D8-B2923AEF02DC}" type="parTrans" cxnId="{07AAD36C-262C-4AF4-AAEA-E7CD0AB83AFB}">
      <dgm:prSet/>
      <dgm:spPr/>
      <dgm:t>
        <a:bodyPr/>
        <a:lstStyle/>
        <a:p>
          <a:endParaRPr lang="fr-FR"/>
        </a:p>
      </dgm:t>
    </dgm:pt>
    <dgm:pt modelId="{2A694E1F-DD63-416D-80E4-83C6D0EE1113}" type="sibTrans" cxnId="{07AAD36C-262C-4AF4-AAEA-E7CD0AB83AFB}">
      <dgm:prSet/>
      <dgm:spPr/>
      <dgm:t>
        <a:bodyPr/>
        <a:lstStyle/>
        <a:p>
          <a:endParaRPr lang="fr-FR"/>
        </a:p>
      </dgm:t>
    </dgm:pt>
    <dgm:pt modelId="{38930C74-7A82-405C-B6EC-C5DBA090F0B8}">
      <dgm:prSet phldrT="[Texte]" phldr="1"/>
      <dgm:spPr/>
      <dgm:t>
        <a:bodyPr/>
        <a:lstStyle/>
        <a:p>
          <a:endParaRPr lang="fr-FR"/>
        </a:p>
      </dgm:t>
    </dgm:pt>
    <dgm:pt modelId="{E39DEA40-A316-4B5F-802C-A3A678B47780}" type="parTrans" cxnId="{AAA4D0EE-2ABB-48B6-9406-42AF6F247DA4}">
      <dgm:prSet/>
      <dgm:spPr/>
      <dgm:t>
        <a:bodyPr/>
        <a:lstStyle/>
        <a:p>
          <a:endParaRPr lang="fr-FR"/>
        </a:p>
      </dgm:t>
    </dgm:pt>
    <dgm:pt modelId="{379ACFD7-E282-4E08-AAF6-66EE3005B73C}" type="sibTrans" cxnId="{AAA4D0EE-2ABB-48B6-9406-42AF6F247DA4}">
      <dgm:prSet/>
      <dgm:spPr/>
      <dgm:t>
        <a:bodyPr/>
        <a:lstStyle/>
        <a:p>
          <a:endParaRPr lang="fr-FR"/>
        </a:p>
      </dgm:t>
    </dgm:pt>
    <dgm:pt modelId="{933ACE2D-3120-4F63-87C9-01D847B3AE63}">
      <dgm:prSet phldrT="[Texte]" phldr="1"/>
      <dgm:spPr/>
      <dgm:t>
        <a:bodyPr/>
        <a:lstStyle/>
        <a:p>
          <a:endParaRPr lang="fr-FR"/>
        </a:p>
      </dgm:t>
    </dgm:pt>
    <dgm:pt modelId="{DCA5CAC9-01CC-4AFD-A45E-0A00F50E7D2F}" type="parTrans" cxnId="{2AA788D0-5809-47F7-820F-8268630243E0}">
      <dgm:prSet/>
      <dgm:spPr/>
      <dgm:t>
        <a:bodyPr/>
        <a:lstStyle/>
        <a:p>
          <a:endParaRPr lang="fr-FR"/>
        </a:p>
      </dgm:t>
    </dgm:pt>
    <dgm:pt modelId="{0E4DBEA1-4560-4405-8396-2465BB3AF23B}" type="sibTrans" cxnId="{2AA788D0-5809-47F7-820F-8268630243E0}">
      <dgm:prSet/>
      <dgm:spPr/>
      <dgm:t>
        <a:bodyPr/>
        <a:lstStyle/>
        <a:p>
          <a:endParaRPr lang="fr-FR"/>
        </a:p>
      </dgm:t>
    </dgm:pt>
    <dgm:pt modelId="{23FE0E7B-0800-494A-97C3-47B475104627}" type="pres">
      <dgm:prSet presAssocID="{8DCE8924-9657-41DD-AE53-5B9205B08F2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BDC3D4F-9370-4CF6-907E-A799337D449F}" type="pres">
      <dgm:prSet presAssocID="{7D894110-03B4-44AA-9090-97A92D978C75}" presName="Accent1" presStyleCnt="0"/>
      <dgm:spPr/>
    </dgm:pt>
    <dgm:pt modelId="{B183727C-60E2-4A0D-8622-0AEC51B7F999}" type="pres">
      <dgm:prSet presAssocID="{7D894110-03B4-44AA-9090-97A92D978C75}" presName="Accent" presStyleLbl="node1" presStyleIdx="0" presStyleCnt="3"/>
      <dgm:spPr/>
    </dgm:pt>
    <dgm:pt modelId="{17F07689-480E-4D37-8756-FCE8353C0729}" type="pres">
      <dgm:prSet presAssocID="{7D894110-03B4-44AA-9090-97A92D978C7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A2BD5AEF-E461-4587-9570-D0DFB872E473}" type="pres">
      <dgm:prSet presAssocID="{38930C74-7A82-405C-B6EC-C5DBA090F0B8}" presName="Accent2" presStyleCnt="0"/>
      <dgm:spPr/>
    </dgm:pt>
    <dgm:pt modelId="{3D0D8B4A-AE46-4AF5-A005-D3C6ED9FC4D1}" type="pres">
      <dgm:prSet presAssocID="{38930C74-7A82-405C-B6EC-C5DBA090F0B8}" presName="Accent" presStyleLbl="node1" presStyleIdx="1" presStyleCnt="3"/>
      <dgm:spPr/>
    </dgm:pt>
    <dgm:pt modelId="{4A6D0C57-B028-4D03-B442-C2681A7C3127}" type="pres">
      <dgm:prSet presAssocID="{38930C74-7A82-405C-B6EC-C5DBA090F0B8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6906135-AF16-4B52-AF6A-DDE32AB46234}" type="pres">
      <dgm:prSet presAssocID="{933ACE2D-3120-4F63-87C9-01D847B3AE63}" presName="Accent3" presStyleCnt="0"/>
      <dgm:spPr/>
    </dgm:pt>
    <dgm:pt modelId="{6FB066EB-7433-444A-8C61-6F743A1CCFCA}" type="pres">
      <dgm:prSet presAssocID="{933ACE2D-3120-4F63-87C9-01D847B3AE63}" presName="Accent" presStyleLbl="node1" presStyleIdx="2" presStyleCnt="3"/>
      <dgm:spPr/>
    </dgm:pt>
    <dgm:pt modelId="{69C06F2B-329C-479B-B93E-A4A87044B5A1}" type="pres">
      <dgm:prSet presAssocID="{933ACE2D-3120-4F63-87C9-01D847B3AE63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9F1F21C-D591-471C-B969-E26280AB02E6}" type="presOf" srcId="{933ACE2D-3120-4F63-87C9-01D847B3AE63}" destId="{69C06F2B-329C-479B-B93E-A4A87044B5A1}" srcOrd="0" destOrd="0" presId="urn:microsoft.com/office/officeart/2009/layout/CircleArrowProcess"/>
    <dgm:cxn modelId="{DE324537-2BA3-4772-A708-9829F6270510}" type="presOf" srcId="{8DCE8924-9657-41DD-AE53-5B9205B08F27}" destId="{23FE0E7B-0800-494A-97C3-47B475104627}" srcOrd="0" destOrd="0" presId="urn:microsoft.com/office/officeart/2009/layout/CircleArrowProcess"/>
    <dgm:cxn modelId="{07AAD36C-262C-4AF4-AAEA-E7CD0AB83AFB}" srcId="{8DCE8924-9657-41DD-AE53-5B9205B08F27}" destId="{7D894110-03B4-44AA-9090-97A92D978C75}" srcOrd="0" destOrd="0" parTransId="{ADBD63E0-C620-4A69-87D8-B2923AEF02DC}" sibTransId="{2A694E1F-DD63-416D-80E4-83C6D0EE1113}"/>
    <dgm:cxn modelId="{34F76C72-918F-4284-A8AD-EF1162E3B0E1}" type="presOf" srcId="{38930C74-7A82-405C-B6EC-C5DBA090F0B8}" destId="{4A6D0C57-B028-4D03-B442-C2681A7C3127}" srcOrd="0" destOrd="0" presId="urn:microsoft.com/office/officeart/2009/layout/CircleArrowProcess"/>
    <dgm:cxn modelId="{2AA788D0-5809-47F7-820F-8268630243E0}" srcId="{8DCE8924-9657-41DD-AE53-5B9205B08F27}" destId="{933ACE2D-3120-4F63-87C9-01D847B3AE63}" srcOrd="2" destOrd="0" parTransId="{DCA5CAC9-01CC-4AFD-A45E-0A00F50E7D2F}" sibTransId="{0E4DBEA1-4560-4405-8396-2465BB3AF23B}"/>
    <dgm:cxn modelId="{0B18F1ED-A41D-42A1-A9C6-ED8DCDA8622E}" type="presOf" srcId="{7D894110-03B4-44AA-9090-97A92D978C75}" destId="{17F07689-480E-4D37-8756-FCE8353C0729}" srcOrd="0" destOrd="0" presId="urn:microsoft.com/office/officeart/2009/layout/CircleArrowProcess"/>
    <dgm:cxn modelId="{AAA4D0EE-2ABB-48B6-9406-42AF6F247DA4}" srcId="{8DCE8924-9657-41DD-AE53-5B9205B08F27}" destId="{38930C74-7A82-405C-B6EC-C5DBA090F0B8}" srcOrd="1" destOrd="0" parTransId="{E39DEA40-A316-4B5F-802C-A3A678B47780}" sibTransId="{379ACFD7-E282-4E08-AAF6-66EE3005B73C}"/>
    <dgm:cxn modelId="{AAC0B03C-AF86-44D4-B4FD-0512161627A2}" type="presParOf" srcId="{23FE0E7B-0800-494A-97C3-47B475104627}" destId="{FBDC3D4F-9370-4CF6-907E-A799337D449F}" srcOrd="0" destOrd="0" presId="urn:microsoft.com/office/officeart/2009/layout/CircleArrowProcess"/>
    <dgm:cxn modelId="{BC177722-AB6C-4F5D-9056-A89B0F1D6B5C}" type="presParOf" srcId="{FBDC3D4F-9370-4CF6-907E-A799337D449F}" destId="{B183727C-60E2-4A0D-8622-0AEC51B7F999}" srcOrd="0" destOrd="0" presId="urn:microsoft.com/office/officeart/2009/layout/CircleArrowProcess"/>
    <dgm:cxn modelId="{BDEA6BA1-25F3-4E06-94C0-4FAB4E096E6D}" type="presParOf" srcId="{23FE0E7B-0800-494A-97C3-47B475104627}" destId="{17F07689-480E-4D37-8756-FCE8353C0729}" srcOrd="1" destOrd="0" presId="urn:microsoft.com/office/officeart/2009/layout/CircleArrowProcess"/>
    <dgm:cxn modelId="{6E0CCC72-40DB-4AD6-9864-FEED160678BF}" type="presParOf" srcId="{23FE0E7B-0800-494A-97C3-47B475104627}" destId="{A2BD5AEF-E461-4587-9570-D0DFB872E473}" srcOrd="2" destOrd="0" presId="urn:microsoft.com/office/officeart/2009/layout/CircleArrowProcess"/>
    <dgm:cxn modelId="{1C7EB1FF-8492-4DA2-85F8-95D40AB88327}" type="presParOf" srcId="{A2BD5AEF-E461-4587-9570-D0DFB872E473}" destId="{3D0D8B4A-AE46-4AF5-A005-D3C6ED9FC4D1}" srcOrd="0" destOrd="0" presId="urn:microsoft.com/office/officeart/2009/layout/CircleArrowProcess"/>
    <dgm:cxn modelId="{62D809A9-EE25-4411-95CB-2F84073207B7}" type="presParOf" srcId="{23FE0E7B-0800-494A-97C3-47B475104627}" destId="{4A6D0C57-B028-4D03-B442-C2681A7C3127}" srcOrd="3" destOrd="0" presId="urn:microsoft.com/office/officeart/2009/layout/CircleArrowProcess"/>
    <dgm:cxn modelId="{1FE983CE-0A07-4B4D-8FED-BC72D60F50A6}" type="presParOf" srcId="{23FE0E7B-0800-494A-97C3-47B475104627}" destId="{36906135-AF16-4B52-AF6A-DDE32AB46234}" srcOrd="4" destOrd="0" presId="urn:microsoft.com/office/officeart/2009/layout/CircleArrowProcess"/>
    <dgm:cxn modelId="{9BA08F65-05E0-40A7-B9E5-198BFD2324D2}" type="presParOf" srcId="{36906135-AF16-4B52-AF6A-DDE32AB46234}" destId="{6FB066EB-7433-444A-8C61-6F743A1CCFCA}" srcOrd="0" destOrd="0" presId="urn:microsoft.com/office/officeart/2009/layout/CircleArrowProcess"/>
    <dgm:cxn modelId="{C6E746E2-7041-4272-9634-7DAFE4C9D4D9}" type="presParOf" srcId="{23FE0E7B-0800-494A-97C3-47B475104627}" destId="{69C06F2B-329C-479B-B93E-A4A87044B5A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E76C06-DDDE-4E8F-A028-8179C1F91DB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A0847F7-4351-4CAE-A8EE-B2F3F8E0EF5C}">
      <dgm:prSet phldrT="[Texte]"/>
      <dgm:spPr/>
      <dgm:t>
        <a:bodyPr/>
        <a:lstStyle/>
        <a:p>
          <a:r>
            <a:rPr lang="fr-FR" dirty="0"/>
            <a:t>Apache</a:t>
          </a:r>
        </a:p>
      </dgm:t>
    </dgm:pt>
    <dgm:pt modelId="{4150D2A4-AFF3-4E8A-A4C2-F90105AE6C37}" type="parTrans" cxnId="{B8F1F9FB-483F-43EF-B6FB-733CEBB8698E}">
      <dgm:prSet/>
      <dgm:spPr/>
      <dgm:t>
        <a:bodyPr/>
        <a:lstStyle/>
        <a:p>
          <a:endParaRPr lang="fr-FR"/>
        </a:p>
      </dgm:t>
    </dgm:pt>
    <dgm:pt modelId="{C0EE7F5F-2E8F-4667-B62D-E63D2028CD1D}" type="sibTrans" cxnId="{B8F1F9FB-483F-43EF-B6FB-733CEBB8698E}">
      <dgm:prSet/>
      <dgm:spPr/>
      <dgm:t>
        <a:bodyPr/>
        <a:lstStyle/>
        <a:p>
          <a:endParaRPr lang="fr-FR"/>
        </a:p>
      </dgm:t>
    </dgm:pt>
    <dgm:pt modelId="{DCBFFAA2-ED3C-41D8-9C68-5861CB1DC0E5}">
      <dgm:prSet phldrT="[Texte]"/>
      <dgm:spPr/>
      <dgm:t>
        <a:bodyPr/>
        <a:lstStyle/>
        <a:p>
          <a:r>
            <a:rPr lang="fr-FR" dirty="0"/>
            <a:t>MySQL</a:t>
          </a:r>
        </a:p>
      </dgm:t>
    </dgm:pt>
    <dgm:pt modelId="{3D382550-50DE-4E36-A18F-92D1B0437408}" type="parTrans" cxnId="{1389E7DA-480B-490E-9D7B-7CD60FFFE746}">
      <dgm:prSet/>
      <dgm:spPr/>
      <dgm:t>
        <a:bodyPr/>
        <a:lstStyle/>
        <a:p>
          <a:endParaRPr lang="fr-FR"/>
        </a:p>
      </dgm:t>
    </dgm:pt>
    <dgm:pt modelId="{F7D9D3E8-D005-4B72-9CD2-D73569020ECE}" type="sibTrans" cxnId="{1389E7DA-480B-490E-9D7B-7CD60FFFE746}">
      <dgm:prSet/>
      <dgm:spPr/>
      <dgm:t>
        <a:bodyPr/>
        <a:lstStyle/>
        <a:p>
          <a:endParaRPr lang="fr-FR"/>
        </a:p>
      </dgm:t>
    </dgm:pt>
    <dgm:pt modelId="{4C4E9D26-C7C7-4B4B-A52C-940A4E78DF53}">
      <dgm:prSet phldrT="[Texte]"/>
      <dgm:spPr/>
      <dgm:t>
        <a:bodyPr/>
        <a:lstStyle/>
        <a:p>
          <a:r>
            <a:rPr lang="fr-FR" dirty="0" err="1"/>
            <a:t>PHPMyAdmin</a:t>
          </a:r>
          <a:endParaRPr lang="fr-FR" dirty="0"/>
        </a:p>
      </dgm:t>
    </dgm:pt>
    <dgm:pt modelId="{B04D148C-4371-43B4-A4EE-F9D4E86BE7D2}" type="parTrans" cxnId="{EEE271B9-BA68-40B8-8F58-E85E6312057A}">
      <dgm:prSet/>
      <dgm:spPr/>
      <dgm:t>
        <a:bodyPr/>
        <a:lstStyle/>
        <a:p>
          <a:endParaRPr lang="fr-FR"/>
        </a:p>
      </dgm:t>
    </dgm:pt>
    <dgm:pt modelId="{28A047BB-4444-4F94-BF5E-35649C962960}" type="sibTrans" cxnId="{EEE271B9-BA68-40B8-8F58-E85E6312057A}">
      <dgm:prSet/>
      <dgm:spPr/>
      <dgm:t>
        <a:bodyPr/>
        <a:lstStyle/>
        <a:p>
          <a:endParaRPr lang="fr-FR"/>
        </a:p>
      </dgm:t>
    </dgm:pt>
    <dgm:pt modelId="{80A42D75-107E-4596-A648-E7A3D53C7A58}">
      <dgm:prSet phldrT="[Texte]"/>
      <dgm:spPr/>
      <dgm:t>
        <a:bodyPr/>
        <a:lstStyle/>
        <a:p>
          <a:r>
            <a:rPr lang="fr-FR" dirty="0"/>
            <a:t>PHP</a:t>
          </a:r>
        </a:p>
      </dgm:t>
    </dgm:pt>
    <dgm:pt modelId="{495876F4-CC5C-4559-A529-E68EB49CD7FA}" type="parTrans" cxnId="{2AD34E6B-CD83-4FD3-B35C-98ABEA08A90E}">
      <dgm:prSet/>
      <dgm:spPr/>
      <dgm:t>
        <a:bodyPr/>
        <a:lstStyle/>
        <a:p>
          <a:endParaRPr lang="fr-FR"/>
        </a:p>
      </dgm:t>
    </dgm:pt>
    <dgm:pt modelId="{9D845842-A83A-4D58-AC90-95CD1A72370A}" type="sibTrans" cxnId="{2AD34E6B-CD83-4FD3-B35C-98ABEA08A90E}">
      <dgm:prSet/>
      <dgm:spPr/>
      <dgm:t>
        <a:bodyPr/>
        <a:lstStyle/>
        <a:p>
          <a:endParaRPr lang="fr-FR"/>
        </a:p>
      </dgm:t>
    </dgm:pt>
    <dgm:pt modelId="{5F1EBB72-FCA3-44C4-908F-E8080CA64873}" type="pres">
      <dgm:prSet presAssocID="{02E76C06-DDDE-4E8F-A028-8179C1F91DBD}" presName="linear" presStyleCnt="0">
        <dgm:presLayoutVars>
          <dgm:dir/>
          <dgm:animLvl val="lvl"/>
          <dgm:resizeHandles val="exact"/>
        </dgm:presLayoutVars>
      </dgm:prSet>
      <dgm:spPr/>
    </dgm:pt>
    <dgm:pt modelId="{8E3BEBF2-27B2-4934-B131-900502C50368}" type="pres">
      <dgm:prSet presAssocID="{7A0847F7-4351-4CAE-A8EE-B2F3F8E0EF5C}" presName="parentLin" presStyleCnt="0"/>
      <dgm:spPr/>
    </dgm:pt>
    <dgm:pt modelId="{6E92ECA1-4CC7-4DD5-A198-AE778C174432}" type="pres">
      <dgm:prSet presAssocID="{7A0847F7-4351-4CAE-A8EE-B2F3F8E0EF5C}" presName="parentLeftMargin" presStyleLbl="node1" presStyleIdx="0" presStyleCnt="4"/>
      <dgm:spPr/>
    </dgm:pt>
    <dgm:pt modelId="{FF0D663B-9948-4413-95DC-40BF04BD1158}" type="pres">
      <dgm:prSet presAssocID="{7A0847F7-4351-4CAE-A8EE-B2F3F8E0EF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498AF4-7D1D-49AA-AED9-21AE579669DB}" type="pres">
      <dgm:prSet presAssocID="{7A0847F7-4351-4CAE-A8EE-B2F3F8E0EF5C}" presName="negativeSpace" presStyleCnt="0"/>
      <dgm:spPr/>
    </dgm:pt>
    <dgm:pt modelId="{08550A30-341D-4CE2-98A6-19F19606D0BD}" type="pres">
      <dgm:prSet presAssocID="{7A0847F7-4351-4CAE-A8EE-B2F3F8E0EF5C}" presName="childText" presStyleLbl="conFgAcc1" presStyleIdx="0" presStyleCnt="4">
        <dgm:presLayoutVars>
          <dgm:bulletEnabled val="1"/>
        </dgm:presLayoutVars>
      </dgm:prSet>
      <dgm:spPr/>
    </dgm:pt>
    <dgm:pt modelId="{A308AAFD-B686-43B6-B683-60DB2CA43A3C}" type="pres">
      <dgm:prSet presAssocID="{C0EE7F5F-2E8F-4667-B62D-E63D2028CD1D}" presName="spaceBetweenRectangles" presStyleCnt="0"/>
      <dgm:spPr/>
    </dgm:pt>
    <dgm:pt modelId="{7346F9B5-7D81-4595-97E2-9DA14B032072}" type="pres">
      <dgm:prSet presAssocID="{DCBFFAA2-ED3C-41D8-9C68-5861CB1DC0E5}" presName="parentLin" presStyleCnt="0"/>
      <dgm:spPr/>
    </dgm:pt>
    <dgm:pt modelId="{7E4B5AB4-69BD-47BC-8746-1A70A50CF467}" type="pres">
      <dgm:prSet presAssocID="{DCBFFAA2-ED3C-41D8-9C68-5861CB1DC0E5}" presName="parentLeftMargin" presStyleLbl="node1" presStyleIdx="0" presStyleCnt="4"/>
      <dgm:spPr/>
    </dgm:pt>
    <dgm:pt modelId="{EB0598F3-B08B-46C9-9B84-122D90842AFF}" type="pres">
      <dgm:prSet presAssocID="{DCBFFAA2-ED3C-41D8-9C68-5861CB1DC0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856B40-E7FA-4DDA-A73A-781D8CF860F1}" type="pres">
      <dgm:prSet presAssocID="{DCBFFAA2-ED3C-41D8-9C68-5861CB1DC0E5}" presName="negativeSpace" presStyleCnt="0"/>
      <dgm:spPr/>
    </dgm:pt>
    <dgm:pt modelId="{AE1C4B6F-CFEE-4A0D-8274-E979D18195E3}" type="pres">
      <dgm:prSet presAssocID="{DCBFFAA2-ED3C-41D8-9C68-5861CB1DC0E5}" presName="childText" presStyleLbl="conFgAcc1" presStyleIdx="1" presStyleCnt="4">
        <dgm:presLayoutVars>
          <dgm:bulletEnabled val="1"/>
        </dgm:presLayoutVars>
      </dgm:prSet>
      <dgm:spPr/>
    </dgm:pt>
    <dgm:pt modelId="{A103A7A8-6B4D-4E38-A1B3-0CBF4A98C6D1}" type="pres">
      <dgm:prSet presAssocID="{F7D9D3E8-D005-4B72-9CD2-D73569020ECE}" presName="spaceBetweenRectangles" presStyleCnt="0"/>
      <dgm:spPr/>
    </dgm:pt>
    <dgm:pt modelId="{DE852402-894E-4D00-A1D7-5208F15CF9EC}" type="pres">
      <dgm:prSet presAssocID="{4C4E9D26-C7C7-4B4B-A52C-940A4E78DF53}" presName="parentLin" presStyleCnt="0"/>
      <dgm:spPr/>
    </dgm:pt>
    <dgm:pt modelId="{15F10F54-22F0-400C-8CF0-C5DBFC14493D}" type="pres">
      <dgm:prSet presAssocID="{4C4E9D26-C7C7-4B4B-A52C-940A4E78DF53}" presName="parentLeftMargin" presStyleLbl="node1" presStyleIdx="1" presStyleCnt="4"/>
      <dgm:spPr/>
    </dgm:pt>
    <dgm:pt modelId="{AEC9DDFA-E052-4D59-A0D9-E8FE2A1216A8}" type="pres">
      <dgm:prSet presAssocID="{4C4E9D26-C7C7-4B4B-A52C-940A4E78DF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4D4282-4298-451A-97ED-A4F9F2FDC38D}" type="pres">
      <dgm:prSet presAssocID="{4C4E9D26-C7C7-4B4B-A52C-940A4E78DF53}" presName="negativeSpace" presStyleCnt="0"/>
      <dgm:spPr/>
    </dgm:pt>
    <dgm:pt modelId="{2DA97860-B390-4795-9EA7-48E5517BDAD4}" type="pres">
      <dgm:prSet presAssocID="{4C4E9D26-C7C7-4B4B-A52C-940A4E78DF53}" presName="childText" presStyleLbl="conFgAcc1" presStyleIdx="2" presStyleCnt="4" custLinFactNeighborX="107">
        <dgm:presLayoutVars>
          <dgm:bulletEnabled val="1"/>
        </dgm:presLayoutVars>
      </dgm:prSet>
      <dgm:spPr/>
    </dgm:pt>
    <dgm:pt modelId="{D1DB8D9C-EFB9-4E69-928E-B1538A63EDF7}" type="pres">
      <dgm:prSet presAssocID="{28A047BB-4444-4F94-BF5E-35649C962960}" presName="spaceBetweenRectangles" presStyleCnt="0"/>
      <dgm:spPr/>
    </dgm:pt>
    <dgm:pt modelId="{0589AFF2-C80A-4426-B34D-8CC0B8028A15}" type="pres">
      <dgm:prSet presAssocID="{80A42D75-107E-4596-A648-E7A3D53C7A58}" presName="parentLin" presStyleCnt="0"/>
      <dgm:spPr/>
    </dgm:pt>
    <dgm:pt modelId="{0AC0E34B-CC4E-46AF-B6E9-EE589C92F288}" type="pres">
      <dgm:prSet presAssocID="{80A42D75-107E-4596-A648-E7A3D53C7A58}" presName="parentLeftMargin" presStyleLbl="node1" presStyleIdx="2" presStyleCnt="4"/>
      <dgm:spPr/>
    </dgm:pt>
    <dgm:pt modelId="{A6160216-BEA3-4191-BC3A-3EB3479A39E0}" type="pres">
      <dgm:prSet presAssocID="{80A42D75-107E-4596-A648-E7A3D53C7A5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23C4A68-BE90-46D1-8778-60E89C0A656D}" type="pres">
      <dgm:prSet presAssocID="{80A42D75-107E-4596-A648-E7A3D53C7A58}" presName="negativeSpace" presStyleCnt="0"/>
      <dgm:spPr/>
    </dgm:pt>
    <dgm:pt modelId="{0E8D1952-CCB8-4D74-9B1D-564CF29FC053}" type="pres">
      <dgm:prSet presAssocID="{80A42D75-107E-4596-A648-E7A3D53C7A5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EE8E80F-8EAF-46EE-9547-101FD58E7474}" type="presOf" srcId="{80A42D75-107E-4596-A648-E7A3D53C7A58}" destId="{A6160216-BEA3-4191-BC3A-3EB3479A39E0}" srcOrd="1" destOrd="0" presId="urn:microsoft.com/office/officeart/2005/8/layout/list1"/>
    <dgm:cxn modelId="{2AD34E6B-CD83-4FD3-B35C-98ABEA08A90E}" srcId="{02E76C06-DDDE-4E8F-A028-8179C1F91DBD}" destId="{80A42D75-107E-4596-A648-E7A3D53C7A58}" srcOrd="3" destOrd="0" parTransId="{495876F4-CC5C-4559-A529-E68EB49CD7FA}" sibTransId="{9D845842-A83A-4D58-AC90-95CD1A72370A}"/>
    <dgm:cxn modelId="{1531BF53-E96C-4141-99FB-6095E7572690}" type="presOf" srcId="{7A0847F7-4351-4CAE-A8EE-B2F3F8E0EF5C}" destId="{6E92ECA1-4CC7-4DD5-A198-AE778C174432}" srcOrd="0" destOrd="0" presId="urn:microsoft.com/office/officeart/2005/8/layout/list1"/>
    <dgm:cxn modelId="{29940778-21C6-4005-83BF-F56CFADDEA93}" type="presOf" srcId="{4C4E9D26-C7C7-4B4B-A52C-940A4E78DF53}" destId="{15F10F54-22F0-400C-8CF0-C5DBFC14493D}" srcOrd="0" destOrd="0" presId="urn:microsoft.com/office/officeart/2005/8/layout/list1"/>
    <dgm:cxn modelId="{1114047D-A572-4F88-BB84-1A3166160D1C}" type="presOf" srcId="{7A0847F7-4351-4CAE-A8EE-B2F3F8E0EF5C}" destId="{FF0D663B-9948-4413-95DC-40BF04BD1158}" srcOrd="1" destOrd="0" presId="urn:microsoft.com/office/officeart/2005/8/layout/list1"/>
    <dgm:cxn modelId="{EA6B9B8C-0BD6-4C0E-9FB5-533325E79881}" type="presOf" srcId="{02E76C06-DDDE-4E8F-A028-8179C1F91DBD}" destId="{5F1EBB72-FCA3-44C4-908F-E8080CA64873}" srcOrd="0" destOrd="0" presId="urn:microsoft.com/office/officeart/2005/8/layout/list1"/>
    <dgm:cxn modelId="{EEE271B9-BA68-40B8-8F58-E85E6312057A}" srcId="{02E76C06-DDDE-4E8F-A028-8179C1F91DBD}" destId="{4C4E9D26-C7C7-4B4B-A52C-940A4E78DF53}" srcOrd="2" destOrd="0" parTransId="{B04D148C-4371-43B4-A4EE-F9D4E86BE7D2}" sibTransId="{28A047BB-4444-4F94-BF5E-35649C962960}"/>
    <dgm:cxn modelId="{7EEF01D1-126E-4966-8251-D4EC979E8FEE}" type="presOf" srcId="{4C4E9D26-C7C7-4B4B-A52C-940A4E78DF53}" destId="{AEC9DDFA-E052-4D59-A0D9-E8FE2A1216A8}" srcOrd="1" destOrd="0" presId="urn:microsoft.com/office/officeart/2005/8/layout/list1"/>
    <dgm:cxn modelId="{21B5A5D9-E73F-4DD1-A9A0-11AF0922979C}" type="presOf" srcId="{DCBFFAA2-ED3C-41D8-9C68-5861CB1DC0E5}" destId="{7E4B5AB4-69BD-47BC-8746-1A70A50CF467}" srcOrd="0" destOrd="0" presId="urn:microsoft.com/office/officeart/2005/8/layout/list1"/>
    <dgm:cxn modelId="{1389E7DA-480B-490E-9D7B-7CD60FFFE746}" srcId="{02E76C06-DDDE-4E8F-A028-8179C1F91DBD}" destId="{DCBFFAA2-ED3C-41D8-9C68-5861CB1DC0E5}" srcOrd="1" destOrd="0" parTransId="{3D382550-50DE-4E36-A18F-92D1B0437408}" sibTransId="{F7D9D3E8-D005-4B72-9CD2-D73569020ECE}"/>
    <dgm:cxn modelId="{04AF4BE4-C72B-495B-81CE-D85B36678344}" type="presOf" srcId="{DCBFFAA2-ED3C-41D8-9C68-5861CB1DC0E5}" destId="{EB0598F3-B08B-46C9-9B84-122D90842AFF}" srcOrd="1" destOrd="0" presId="urn:microsoft.com/office/officeart/2005/8/layout/list1"/>
    <dgm:cxn modelId="{33B62AED-91AB-4D51-81B2-289A84A2A1B7}" type="presOf" srcId="{80A42D75-107E-4596-A648-E7A3D53C7A58}" destId="{0AC0E34B-CC4E-46AF-B6E9-EE589C92F288}" srcOrd="0" destOrd="0" presId="urn:microsoft.com/office/officeart/2005/8/layout/list1"/>
    <dgm:cxn modelId="{B8F1F9FB-483F-43EF-B6FB-733CEBB8698E}" srcId="{02E76C06-DDDE-4E8F-A028-8179C1F91DBD}" destId="{7A0847F7-4351-4CAE-A8EE-B2F3F8E0EF5C}" srcOrd="0" destOrd="0" parTransId="{4150D2A4-AFF3-4E8A-A4C2-F90105AE6C37}" sibTransId="{C0EE7F5F-2E8F-4667-B62D-E63D2028CD1D}"/>
    <dgm:cxn modelId="{5AB3E43B-BE3A-45D3-8854-771C7D8EEADC}" type="presParOf" srcId="{5F1EBB72-FCA3-44C4-908F-E8080CA64873}" destId="{8E3BEBF2-27B2-4934-B131-900502C50368}" srcOrd="0" destOrd="0" presId="urn:microsoft.com/office/officeart/2005/8/layout/list1"/>
    <dgm:cxn modelId="{F36DF5A1-6534-4141-9300-F3CEA2802296}" type="presParOf" srcId="{8E3BEBF2-27B2-4934-B131-900502C50368}" destId="{6E92ECA1-4CC7-4DD5-A198-AE778C174432}" srcOrd="0" destOrd="0" presId="urn:microsoft.com/office/officeart/2005/8/layout/list1"/>
    <dgm:cxn modelId="{91852E2D-FA55-494C-9264-9B1CB820CBD7}" type="presParOf" srcId="{8E3BEBF2-27B2-4934-B131-900502C50368}" destId="{FF0D663B-9948-4413-95DC-40BF04BD1158}" srcOrd="1" destOrd="0" presId="urn:microsoft.com/office/officeart/2005/8/layout/list1"/>
    <dgm:cxn modelId="{E7865110-CCCB-4056-B1D6-80CE39EFB5B6}" type="presParOf" srcId="{5F1EBB72-FCA3-44C4-908F-E8080CA64873}" destId="{03498AF4-7D1D-49AA-AED9-21AE579669DB}" srcOrd="1" destOrd="0" presId="urn:microsoft.com/office/officeart/2005/8/layout/list1"/>
    <dgm:cxn modelId="{CB06668C-61EB-43B3-AB75-A9A2B315FBC4}" type="presParOf" srcId="{5F1EBB72-FCA3-44C4-908F-E8080CA64873}" destId="{08550A30-341D-4CE2-98A6-19F19606D0BD}" srcOrd="2" destOrd="0" presId="urn:microsoft.com/office/officeart/2005/8/layout/list1"/>
    <dgm:cxn modelId="{CC4182D7-BD88-4952-8DC9-36D33674C031}" type="presParOf" srcId="{5F1EBB72-FCA3-44C4-908F-E8080CA64873}" destId="{A308AAFD-B686-43B6-B683-60DB2CA43A3C}" srcOrd="3" destOrd="0" presId="urn:microsoft.com/office/officeart/2005/8/layout/list1"/>
    <dgm:cxn modelId="{62F8FD09-F8D5-4AC3-B768-6EB8D014669D}" type="presParOf" srcId="{5F1EBB72-FCA3-44C4-908F-E8080CA64873}" destId="{7346F9B5-7D81-4595-97E2-9DA14B032072}" srcOrd="4" destOrd="0" presId="urn:microsoft.com/office/officeart/2005/8/layout/list1"/>
    <dgm:cxn modelId="{5CB90BBC-7FD8-49AF-9EF0-D38DE058DA3F}" type="presParOf" srcId="{7346F9B5-7D81-4595-97E2-9DA14B032072}" destId="{7E4B5AB4-69BD-47BC-8746-1A70A50CF467}" srcOrd="0" destOrd="0" presId="urn:microsoft.com/office/officeart/2005/8/layout/list1"/>
    <dgm:cxn modelId="{9B6E108A-1A58-45FB-A446-5A91708AEBBB}" type="presParOf" srcId="{7346F9B5-7D81-4595-97E2-9DA14B032072}" destId="{EB0598F3-B08B-46C9-9B84-122D90842AFF}" srcOrd="1" destOrd="0" presId="urn:microsoft.com/office/officeart/2005/8/layout/list1"/>
    <dgm:cxn modelId="{77FCDE07-CFF2-4FC3-9F81-4BFE6B6C29B5}" type="presParOf" srcId="{5F1EBB72-FCA3-44C4-908F-E8080CA64873}" destId="{C2856B40-E7FA-4DDA-A73A-781D8CF860F1}" srcOrd="5" destOrd="0" presId="urn:microsoft.com/office/officeart/2005/8/layout/list1"/>
    <dgm:cxn modelId="{BB84DF63-98F5-45AD-8421-FD7F57D8CD3E}" type="presParOf" srcId="{5F1EBB72-FCA3-44C4-908F-E8080CA64873}" destId="{AE1C4B6F-CFEE-4A0D-8274-E979D18195E3}" srcOrd="6" destOrd="0" presId="urn:microsoft.com/office/officeart/2005/8/layout/list1"/>
    <dgm:cxn modelId="{1B5CB030-407B-46BF-857F-B39FEA1CB92A}" type="presParOf" srcId="{5F1EBB72-FCA3-44C4-908F-E8080CA64873}" destId="{A103A7A8-6B4D-4E38-A1B3-0CBF4A98C6D1}" srcOrd="7" destOrd="0" presId="urn:microsoft.com/office/officeart/2005/8/layout/list1"/>
    <dgm:cxn modelId="{D9B8947F-3E07-4E7F-86A5-184AD4206CA6}" type="presParOf" srcId="{5F1EBB72-FCA3-44C4-908F-E8080CA64873}" destId="{DE852402-894E-4D00-A1D7-5208F15CF9EC}" srcOrd="8" destOrd="0" presId="urn:microsoft.com/office/officeart/2005/8/layout/list1"/>
    <dgm:cxn modelId="{8DF87778-81D1-4CB3-8C54-6328A7E6CE69}" type="presParOf" srcId="{DE852402-894E-4D00-A1D7-5208F15CF9EC}" destId="{15F10F54-22F0-400C-8CF0-C5DBFC14493D}" srcOrd="0" destOrd="0" presId="urn:microsoft.com/office/officeart/2005/8/layout/list1"/>
    <dgm:cxn modelId="{2C72F382-D561-4F6F-8C42-22192D32808E}" type="presParOf" srcId="{DE852402-894E-4D00-A1D7-5208F15CF9EC}" destId="{AEC9DDFA-E052-4D59-A0D9-E8FE2A1216A8}" srcOrd="1" destOrd="0" presId="urn:microsoft.com/office/officeart/2005/8/layout/list1"/>
    <dgm:cxn modelId="{587E76AC-2D44-4F21-ABBB-23DB7F5E6E60}" type="presParOf" srcId="{5F1EBB72-FCA3-44C4-908F-E8080CA64873}" destId="{F94D4282-4298-451A-97ED-A4F9F2FDC38D}" srcOrd="9" destOrd="0" presId="urn:microsoft.com/office/officeart/2005/8/layout/list1"/>
    <dgm:cxn modelId="{F1AC684F-5EC8-4E07-91A6-8C8690EAAEA3}" type="presParOf" srcId="{5F1EBB72-FCA3-44C4-908F-E8080CA64873}" destId="{2DA97860-B390-4795-9EA7-48E5517BDAD4}" srcOrd="10" destOrd="0" presId="urn:microsoft.com/office/officeart/2005/8/layout/list1"/>
    <dgm:cxn modelId="{7508FE5F-841A-446A-AB1D-5E78C29B7379}" type="presParOf" srcId="{5F1EBB72-FCA3-44C4-908F-E8080CA64873}" destId="{D1DB8D9C-EFB9-4E69-928E-B1538A63EDF7}" srcOrd="11" destOrd="0" presId="urn:microsoft.com/office/officeart/2005/8/layout/list1"/>
    <dgm:cxn modelId="{A57051C7-44E3-4873-8CC1-05BE686C9562}" type="presParOf" srcId="{5F1EBB72-FCA3-44C4-908F-E8080CA64873}" destId="{0589AFF2-C80A-4426-B34D-8CC0B8028A15}" srcOrd="12" destOrd="0" presId="urn:microsoft.com/office/officeart/2005/8/layout/list1"/>
    <dgm:cxn modelId="{88A398EE-68DB-4962-9B93-A89CE33EC9D2}" type="presParOf" srcId="{0589AFF2-C80A-4426-B34D-8CC0B8028A15}" destId="{0AC0E34B-CC4E-46AF-B6E9-EE589C92F288}" srcOrd="0" destOrd="0" presId="urn:microsoft.com/office/officeart/2005/8/layout/list1"/>
    <dgm:cxn modelId="{DDD4C667-077D-4949-B76D-0495757F354A}" type="presParOf" srcId="{0589AFF2-C80A-4426-B34D-8CC0B8028A15}" destId="{A6160216-BEA3-4191-BC3A-3EB3479A39E0}" srcOrd="1" destOrd="0" presId="urn:microsoft.com/office/officeart/2005/8/layout/list1"/>
    <dgm:cxn modelId="{1F18A855-6901-4197-B6D6-FBC1A26078A4}" type="presParOf" srcId="{5F1EBB72-FCA3-44C4-908F-E8080CA64873}" destId="{323C4A68-BE90-46D1-8778-60E89C0A656D}" srcOrd="13" destOrd="0" presId="urn:microsoft.com/office/officeart/2005/8/layout/list1"/>
    <dgm:cxn modelId="{CB45A31F-1833-4682-9322-AA30C88B4504}" type="presParOf" srcId="{5F1EBB72-FCA3-44C4-908F-E8080CA64873}" destId="{0E8D1952-CCB8-4D74-9B1D-564CF29FC05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5FEC8-CC26-422A-9110-C172E3069DBC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6C0B8E-5104-4D12-9ABA-BC943D1C18E4}">
      <dgm:prSet phldrT="[Texte]"/>
      <dgm:spPr/>
      <dgm:t>
        <a:bodyPr/>
        <a:lstStyle/>
        <a:p>
          <a:r>
            <a:rPr lang="fr-FR" dirty="0"/>
            <a:t>Apache</a:t>
          </a:r>
        </a:p>
      </dgm:t>
    </dgm:pt>
    <dgm:pt modelId="{3EC79F89-0559-4B45-A9F5-DEE8CAD0643D}" type="parTrans" cxnId="{7BD3AD25-091B-4688-B245-FEBC18B3F756}">
      <dgm:prSet/>
      <dgm:spPr/>
      <dgm:t>
        <a:bodyPr/>
        <a:lstStyle/>
        <a:p>
          <a:endParaRPr lang="fr-FR"/>
        </a:p>
      </dgm:t>
    </dgm:pt>
    <dgm:pt modelId="{E9E14EF4-9F59-400C-9979-D4CDA41A58EF}" type="sibTrans" cxnId="{7BD3AD25-091B-4688-B245-FEBC18B3F756}">
      <dgm:prSet/>
      <dgm:spPr/>
      <dgm:t>
        <a:bodyPr/>
        <a:lstStyle/>
        <a:p>
          <a:endParaRPr lang="fr-FR"/>
        </a:p>
      </dgm:t>
    </dgm:pt>
    <dgm:pt modelId="{BAD3B808-49A2-489B-893D-5BA146714720}">
      <dgm:prSet phldrT="[Texte]"/>
      <dgm:spPr/>
      <dgm:t>
        <a:bodyPr/>
        <a:lstStyle/>
        <a:p>
          <a:r>
            <a:rPr lang="fr-FR" dirty="0"/>
            <a:t>MySQL</a:t>
          </a:r>
        </a:p>
      </dgm:t>
    </dgm:pt>
    <dgm:pt modelId="{457953F8-329C-458B-96B4-08E0DBDA6C77}" type="parTrans" cxnId="{6F5DFD54-A7F0-4879-AC59-9D8E8717A8C6}">
      <dgm:prSet/>
      <dgm:spPr/>
      <dgm:t>
        <a:bodyPr/>
        <a:lstStyle/>
        <a:p>
          <a:endParaRPr lang="fr-FR"/>
        </a:p>
      </dgm:t>
    </dgm:pt>
    <dgm:pt modelId="{8C6C3747-40D6-4183-8521-63E8EAA53683}" type="sibTrans" cxnId="{6F5DFD54-A7F0-4879-AC59-9D8E8717A8C6}">
      <dgm:prSet/>
      <dgm:spPr/>
      <dgm:t>
        <a:bodyPr/>
        <a:lstStyle/>
        <a:p>
          <a:endParaRPr lang="fr-FR"/>
        </a:p>
      </dgm:t>
    </dgm:pt>
    <dgm:pt modelId="{32CBD790-DCDA-47B4-9AA6-167AB24656DA}">
      <dgm:prSet/>
      <dgm:spPr/>
      <dgm:t>
        <a:bodyPr/>
        <a:lstStyle/>
        <a:p>
          <a:r>
            <a:rPr lang="fr-FR" dirty="0"/>
            <a:t>Python 3 </a:t>
          </a:r>
        </a:p>
      </dgm:t>
    </dgm:pt>
    <dgm:pt modelId="{74642E52-B638-4C14-BDD7-F0DA69732EDA}" type="parTrans" cxnId="{522681BE-C937-4E4B-9D06-17ED38063422}">
      <dgm:prSet/>
      <dgm:spPr/>
      <dgm:t>
        <a:bodyPr/>
        <a:lstStyle/>
        <a:p>
          <a:endParaRPr lang="fr-FR"/>
        </a:p>
      </dgm:t>
    </dgm:pt>
    <dgm:pt modelId="{407A9F7A-4D56-4D0E-A753-7624F28B9F6E}" type="sibTrans" cxnId="{522681BE-C937-4E4B-9D06-17ED38063422}">
      <dgm:prSet/>
      <dgm:spPr/>
      <dgm:t>
        <a:bodyPr/>
        <a:lstStyle/>
        <a:p>
          <a:endParaRPr lang="fr-FR"/>
        </a:p>
      </dgm:t>
    </dgm:pt>
    <dgm:pt modelId="{B1167020-9F0E-40EE-9B4D-494BAF432845}" type="pres">
      <dgm:prSet presAssocID="{3105FEC8-CC26-422A-9110-C172E3069DBC}" presName="linear" presStyleCnt="0">
        <dgm:presLayoutVars>
          <dgm:dir/>
          <dgm:animLvl val="lvl"/>
          <dgm:resizeHandles val="exact"/>
        </dgm:presLayoutVars>
      </dgm:prSet>
      <dgm:spPr/>
    </dgm:pt>
    <dgm:pt modelId="{460BDDC2-97AC-4538-AEC0-E54B557CE121}" type="pres">
      <dgm:prSet presAssocID="{1D6C0B8E-5104-4D12-9ABA-BC943D1C18E4}" presName="parentLin" presStyleCnt="0"/>
      <dgm:spPr/>
    </dgm:pt>
    <dgm:pt modelId="{1C93B8F2-4695-4EC4-8311-7BAD13C98EAB}" type="pres">
      <dgm:prSet presAssocID="{1D6C0B8E-5104-4D12-9ABA-BC943D1C18E4}" presName="parentLeftMargin" presStyleLbl="node1" presStyleIdx="0" presStyleCnt="3"/>
      <dgm:spPr/>
    </dgm:pt>
    <dgm:pt modelId="{FA6C7730-F002-4EED-B82A-07EF12963C9E}" type="pres">
      <dgm:prSet presAssocID="{1D6C0B8E-5104-4D12-9ABA-BC943D1C18E4}" presName="parentText" presStyleLbl="node1" presStyleIdx="0" presStyleCnt="3" custLinFactNeighborX="-1568">
        <dgm:presLayoutVars>
          <dgm:chMax val="0"/>
          <dgm:bulletEnabled val="1"/>
        </dgm:presLayoutVars>
      </dgm:prSet>
      <dgm:spPr/>
    </dgm:pt>
    <dgm:pt modelId="{657786A1-CF5D-4F81-ADEC-5108FD152701}" type="pres">
      <dgm:prSet presAssocID="{1D6C0B8E-5104-4D12-9ABA-BC943D1C18E4}" presName="negativeSpace" presStyleCnt="0"/>
      <dgm:spPr/>
    </dgm:pt>
    <dgm:pt modelId="{3EFC7EFC-E78D-4275-89DE-ED08E8F8738E}" type="pres">
      <dgm:prSet presAssocID="{1D6C0B8E-5104-4D12-9ABA-BC943D1C18E4}" presName="childText" presStyleLbl="conFgAcc1" presStyleIdx="0" presStyleCnt="3" custLinFactNeighborX="-328" custLinFactNeighborY="-3530">
        <dgm:presLayoutVars>
          <dgm:bulletEnabled val="1"/>
        </dgm:presLayoutVars>
      </dgm:prSet>
      <dgm:spPr/>
    </dgm:pt>
    <dgm:pt modelId="{C7C04A93-E0E4-461F-B6DD-1136AB89B3DE}" type="pres">
      <dgm:prSet presAssocID="{E9E14EF4-9F59-400C-9979-D4CDA41A58EF}" presName="spaceBetweenRectangles" presStyleCnt="0"/>
      <dgm:spPr/>
    </dgm:pt>
    <dgm:pt modelId="{903D2ACC-8A20-484F-9E5B-DB4D64D0AAE5}" type="pres">
      <dgm:prSet presAssocID="{BAD3B808-49A2-489B-893D-5BA146714720}" presName="parentLin" presStyleCnt="0"/>
      <dgm:spPr/>
    </dgm:pt>
    <dgm:pt modelId="{357CEBA1-5B97-42C0-89A0-60F05D0CE01A}" type="pres">
      <dgm:prSet presAssocID="{BAD3B808-49A2-489B-893D-5BA146714720}" presName="parentLeftMargin" presStyleLbl="node1" presStyleIdx="0" presStyleCnt="3"/>
      <dgm:spPr/>
    </dgm:pt>
    <dgm:pt modelId="{C11E35D4-64F3-4D32-AEC0-4EBEEDCEF3F5}" type="pres">
      <dgm:prSet presAssocID="{BAD3B808-49A2-489B-893D-5BA1467147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704CB8-03B6-4477-9743-C4A72B0E17C7}" type="pres">
      <dgm:prSet presAssocID="{BAD3B808-49A2-489B-893D-5BA146714720}" presName="negativeSpace" presStyleCnt="0"/>
      <dgm:spPr/>
    </dgm:pt>
    <dgm:pt modelId="{29EF467B-5094-488D-A0F6-B618897BADF6}" type="pres">
      <dgm:prSet presAssocID="{BAD3B808-49A2-489B-893D-5BA146714720}" presName="childText" presStyleLbl="conFgAcc1" presStyleIdx="1" presStyleCnt="3">
        <dgm:presLayoutVars>
          <dgm:bulletEnabled val="1"/>
        </dgm:presLayoutVars>
      </dgm:prSet>
      <dgm:spPr/>
    </dgm:pt>
    <dgm:pt modelId="{99EDD4BB-3FF6-42D3-B8E5-4E4E25FDC735}" type="pres">
      <dgm:prSet presAssocID="{8C6C3747-40D6-4183-8521-63E8EAA53683}" presName="spaceBetweenRectangles" presStyleCnt="0"/>
      <dgm:spPr/>
    </dgm:pt>
    <dgm:pt modelId="{CA1DAB09-0CEC-416C-A3D3-EE59140CC612}" type="pres">
      <dgm:prSet presAssocID="{32CBD790-DCDA-47B4-9AA6-167AB24656DA}" presName="parentLin" presStyleCnt="0"/>
      <dgm:spPr/>
    </dgm:pt>
    <dgm:pt modelId="{8889CC78-1AF7-4FFE-A577-DFFDF5C4C39D}" type="pres">
      <dgm:prSet presAssocID="{32CBD790-DCDA-47B4-9AA6-167AB24656DA}" presName="parentLeftMargin" presStyleLbl="node1" presStyleIdx="1" presStyleCnt="3"/>
      <dgm:spPr/>
    </dgm:pt>
    <dgm:pt modelId="{EF4FAEEB-A6D9-466D-B1C2-77073AAA921E}" type="pres">
      <dgm:prSet presAssocID="{32CBD790-DCDA-47B4-9AA6-167AB24656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219926-724E-4A83-8C65-75B30F4BCB15}" type="pres">
      <dgm:prSet presAssocID="{32CBD790-DCDA-47B4-9AA6-167AB24656DA}" presName="negativeSpace" presStyleCnt="0"/>
      <dgm:spPr/>
    </dgm:pt>
    <dgm:pt modelId="{BFDE84B1-202B-4ADE-8D71-01CEB86762B8}" type="pres">
      <dgm:prSet presAssocID="{32CBD790-DCDA-47B4-9AA6-167AB24656D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D3AD25-091B-4688-B245-FEBC18B3F756}" srcId="{3105FEC8-CC26-422A-9110-C172E3069DBC}" destId="{1D6C0B8E-5104-4D12-9ABA-BC943D1C18E4}" srcOrd="0" destOrd="0" parTransId="{3EC79F89-0559-4B45-A9F5-DEE8CAD0643D}" sibTransId="{E9E14EF4-9F59-400C-9979-D4CDA41A58EF}"/>
    <dgm:cxn modelId="{73CF3964-202C-4083-91E8-BC5F84F1B553}" type="presOf" srcId="{BAD3B808-49A2-489B-893D-5BA146714720}" destId="{C11E35D4-64F3-4D32-AEC0-4EBEEDCEF3F5}" srcOrd="1" destOrd="0" presId="urn:microsoft.com/office/officeart/2005/8/layout/list1"/>
    <dgm:cxn modelId="{6F5DFD54-A7F0-4879-AC59-9D8E8717A8C6}" srcId="{3105FEC8-CC26-422A-9110-C172E3069DBC}" destId="{BAD3B808-49A2-489B-893D-5BA146714720}" srcOrd="1" destOrd="0" parTransId="{457953F8-329C-458B-96B4-08E0DBDA6C77}" sibTransId="{8C6C3747-40D6-4183-8521-63E8EAA53683}"/>
    <dgm:cxn modelId="{C03BF67B-1936-483C-BB57-C606A3402372}" type="presOf" srcId="{32CBD790-DCDA-47B4-9AA6-167AB24656DA}" destId="{8889CC78-1AF7-4FFE-A577-DFFDF5C4C39D}" srcOrd="0" destOrd="0" presId="urn:microsoft.com/office/officeart/2005/8/layout/list1"/>
    <dgm:cxn modelId="{3090C880-B763-495B-B8CE-EC23E46CE71E}" type="presOf" srcId="{3105FEC8-CC26-422A-9110-C172E3069DBC}" destId="{B1167020-9F0E-40EE-9B4D-494BAF432845}" srcOrd="0" destOrd="0" presId="urn:microsoft.com/office/officeart/2005/8/layout/list1"/>
    <dgm:cxn modelId="{7D520D9F-6413-45DF-A5DD-0941E5C4E3D5}" type="presOf" srcId="{1D6C0B8E-5104-4D12-9ABA-BC943D1C18E4}" destId="{FA6C7730-F002-4EED-B82A-07EF12963C9E}" srcOrd="1" destOrd="0" presId="urn:microsoft.com/office/officeart/2005/8/layout/list1"/>
    <dgm:cxn modelId="{525902B4-DDC5-40F2-A905-A026A03CCB2E}" type="presOf" srcId="{BAD3B808-49A2-489B-893D-5BA146714720}" destId="{357CEBA1-5B97-42C0-89A0-60F05D0CE01A}" srcOrd="0" destOrd="0" presId="urn:microsoft.com/office/officeart/2005/8/layout/list1"/>
    <dgm:cxn modelId="{522681BE-C937-4E4B-9D06-17ED38063422}" srcId="{3105FEC8-CC26-422A-9110-C172E3069DBC}" destId="{32CBD790-DCDA-47B4-9AA6-167AB24656DA}" srcOrd="2" destOrd="0" parTransId="{74642E52-B638-4C14-BDD7-F0DA69732EDA}" sibTransId="{407A9F7A-4D56-4D0E-A753-7624F28B9F6E}"/>
    <dgm:cxn modelId="{E0ADA8C1-A98E-4BDD-872B-BA1EF9FFE541}" type="presOf" srcId="{32CBD790-DCDA-47B4-9AA6-167AB24656DA}" destId="{EF4FAEEB-A6D9-466D-B1C2-77073AAA921E}" srcOrd="1" destOrd="0" presId="urn:microsoft.com/office/officeart/2005/8/layout/list1"/>
    <dgm:cxn modelId="{B7ED19EC-C373-48E5-96FA-BDEE0F05EB12}" type="presOf" srcId="{1D6C0B8E-5104-4D12-9ABA-BC943D1C18E4}" destId="{1C93B8F2-4695-4EC4-8311-7BAD13C98EAB}" srcOrd="0" destOrd="0" presId="urn:microsoft.com/office/officeart/2005/8/layout/list1"/>
    <dgm:cxn modelId="{C753659B-1C15-424C-94EB-591298EABE43}" type="presParOf" srcId="{B1167020-9F0E-40EE-9B4D-494BAF432845}" destId="{460BDDC2-97AC-4538-AEC0-E54B557CE121}" srcOrd="0" destOrd="0" presId="urn:microsoft.com/office/officeart/2005/8/layout/list1"/>
    <dgm:cxn modelId="{6A04C1DA-CC88-4D1D-A60E-213C5E7D9C35}" type="presParOf" srcId="{460BDDC2-97AC-4538-AEC0-E54B557CE121}" destId="{1C93B8F2-4695-4EC4-8311-7BAD13C98EAB}" srcOrd="0" destOrd="0" presId="urn:microsoft.com/office/officeart/2005/8/layout/list1"/>
    <dgm:cxn modelId="{65E05A71-13C5-4E9B-90FD-A9B08FFDCEB0}" type="presParOf" srcId="{460BDDC2-97AC-4538-AEC0-E54B557CE121}" destId="{FA6C7730-F002-4EED-B82A-07EF12963C9E}" srcOrd="1" destOrd="0" presId="urn:microsoft.com/office/officeart/2005/8/layout/list1"/>
    <dgm:cxn modelId="{E4FE9D6A-8B93-4F03-968B-B60234926010}" type="presParOf" srcId="{B1167020-9F0E-40EE-9B4D-494BAF432845}" destId="{657786A1-CF5D-4F81-ADEC-5108FD152701}" srcOrd="1" destOrd="0" presId="urn:microsoft.com/office/officeart/2005/8/layout/list1"/>
    <dgm:cxn modelId="{70FB341D-D7F4-469C-9A78-2DD521AD130B}" type="presParOf" srcId="{B1167020-9F0E-40EE-9B4D-494BAF432845}" destId="{3EFC7EFC-E78D-4275-89DE-ED08E8F8738E}" srcOrd="2" destOrd="0" presId="urn:microsoft.com/office/officeart/2005/8/layout/list1"/>
    <dgm:cxn modelId="{CEC5A983-1097-43FD-BDA6-8F1381034BF5}" type="presParOf" srcId="{B1167020-9F0E-40EE-9B4D-494BAF432845}" destId="{C7C04A93-E0E4-461F-B6DD-1136AB89B3DE}" srcOrd="3" destOrd="0" presId="urn:microsoft.com/office/officeart/2005/8/layout/list1"/>
    <dgm:cxn modelId="{1B8066F2-6737-4C24-BD35-DCAEFCEBB3FB}" type="presParOf" srcId="{B1167020-9F0E-40EE-9B4D-494BAF432845}" destId="{903D2ACC-8A20-484F-9E5B-DB4D64D0AAE5}" srcOrd="4" destOrd="0" presId="urn:microsoft.com/office/officeart/2005/8/layout/list1"/>
    <dgm:cxn modelId="{6E6DD8CF-0F56-4FB7-BA07-94D67619E19B}" type="presParOf" srcId="{903D2ACC-8A20-484F-9E5B-DB4D64D0AAE5}" destId="{357CEBA1-5B97-42C0-89A0-60F05D0CE01A}" srcOrd="0" destOrd="0" presId="urn:microsoft.com/office/officeart/2005/8/layout/list1"/>
    <dgm:cxn modelId="{38384E81-65E3-44FE-B374-FB5D3688AA86}" type="presParOf" srcId="{903D2ACC-8A20-484F-9E5B-DB4D64D0AAE5}" destId="{C11E35D4-64F3-4D32-AEC0-4EBEEDCEF3F5}" srcOrd="1" destOrd="0" presId="urn:microsoft.com/office/officeart/2005/8/layout/list1"/>
    <dgm:cxn modelId="{3F23A8DC-D235-4275-9152-381DC4D24300}" type="presParOf" srcId="{B1167020-9F0E-40EE-9B4D-494BAF432845}" destId="{8C704CB8-03B6-4477-9743-C4A72B0E17C7}" srcOrd="5" destOrd="0" presId="urn:microsoft.com/office/officeart/2005/8/layout/list1"/>
    <dgm:cxn modelId="{5ABB1DAF-CEF4-4360-BDDE-798927999684}" type="presParOf" srcId="{B1167020-9F0E-40EE-9B4D-494BAF432845}" destId="{29EF467B-5094-488D-A0F6-B618897BADF6}" srcOrd="6" destOrd="0" presId="urn:microsoft.com/office/officeart/2005/8/layout/list1"/>
    <dgm:cxn modelId="{2DFB2057-0787-47A7-9C1A-24609250F0CB}" type="presParOf" srcId="{B1167020-9F0E-40EE-9B4D-494BAF432845}" destId="{99EDD4BB-3FF6-42D3-B8E5-4E4E25FDC735}" srcOrd="7" destOrd="0" presId="urn:microsoft.com/office/officeart/2005/8/layout/list1"/>
    <dgm:cxn modelId="{C8C4D00B-4172-404F-87C7-98878965430E}" type="presParOf" srcId="{B1167020-9F0E-40EE-9B4D-494BAF432845}" destId="{CA1DAB09-0CEC-416C-A3D3-EE59140CC612}" srcOrd="8" destOrd="0" presId="urn:microsoft.com/office/officeart/2005/8/layout/list1"/>
    <dgm:cxn modelId="{22D50D92-61A0-469F-8072-38DCA0417DE0}" type="presParOf" srcId="{CA1DAB09-0CEC-416C-A3D3-EE59140CC612}" destId="{8889CC78-1AF7-4FFE-A577-DFFDF5C4C39D}" srcOrd="0" destOrd="0" presId="urn:microsoft.com/office/officeart/2005/8/layout/list1"/>
    <dgm:cxn modelId="{20C72701-CD2C-4D25-98EF-08ECA15B03C9}" type="presParOf" srcId="{CA1DAB09-0CEC-416C-A3D3-EE59140CC612}" destId="{EF4FAEEB-A6D9-466D-B1C2-77073AAA921E}" srcOrd="1" destOrd="0" presId="urn:microsoft.com/office/officeart/2005/8/layout/list1"/>
    <dgm:cxn modelId="{920C2494-D21B-49AF-9E81-DD6CC156F475}" type="presParOf" srcId="{B1167020-9F0E-40EE-9B4D-494BAF432845}" destId="{C2219926-724E-4A83-8C65-75B30F4BCB15}" srcOrd="9" destOrd="0" presId="urn:microsoft.com/office/officeart/2005/8/layout/list1"/>
    <dgm:cxn modelId="{D3C209D8-C07C-46B4-85BC-EC801C78F6C1}" type="presParOf" srcId="{B1167020-9F0E-40EE-9B4D-494BAF432845}" destId="{BFDE84B1-202B-4ADE-8D71-01CEB86762B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28FDE-71F7-4A1B-BC83-186F8AE47921}">
      <dsp:nvSpPr>
        <dsp:cNvPr id="0" name=""/>
        <dsp:cNvSpPr/>
      </dsp:nvSpPr>
      <dsp:spPr>
        <a:xfrm>
          <a:off x="-5838466" y="-1143080"/>
          <a:ext cx="6950753" cy="6950753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A4712-058D-4073-9980-79BA36938889}">
      <dsp:nvSpPr>
        <dsp:cNvPr id="0" name=""/>
        <dsp:cNvSpPr/>
      </dsp:nvSpPr>
      <dsp:spPr>
        <a:xfrm>
          <a:off x="502359" y="299243"/>
          <a:ext cx="10773732" cy="455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50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Mon cahier</a:t>
          </a:r>
          <a:r>
            <a:rPr lang="fr-FR" sz="2300" kern="1200" baseline="0" dirty="0"/>
            <a:t> des charges</a:t>
          </a:r>
          <a:endParaRPr lang="fr-FR" sz="2300" kern="1200" dirty="0"/>
        </a:p>
      </dsp:txBody>
      <dsp:txXfrm>
        <a:off x="502359" y="299243"/>
        <a:ext cx="10773732" cy="455153"/>
      </dsp:txXfrm>
    </dsp:sp>
    <dsp:sp modelId="{51EC962F-49E3-4F6C-841C-973157B6AC41}">
      <dsp:nvSpPr>
        <dsp:cNvPr id="0" name=""/>
        <dsp:cNvSpPr/>
      </dsp:nvSpPr>
      <dsp:spPr>
        <a:xfrm>
          <a:off x="57696" y="203964"/>
          <a:ext cx="679537" cy="67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B0948-B16E-454D-89B5-F21E7CB1FBC6}">
      <dsp:nvSpPr>
        <dsp:cNvPr id="0" name=""/>
        <dsp:cNvSpPr/>
      </dsp:nvSpPr>
      <dsp:spPr>
        <a:xfrm>
          <a:off x="861550" y="1087259"/>
          <a:ext cx="10502521" cy="543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50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Diagrammes (Bloc interne et Algorigramme)</a:t>
          </a:r>
        </a:p>
      </dsp:txBody>
      <dsp:txXfrm>
        <a:off x="861550" y="1087259"/>
        <a:ext cx="10502521" cy="543629"/>
      </dsp:txXfrm>
    </dsp:sp>
    <dsp:sp modelId="{22948A53-3EF1-4C24-917A-FAC1361EBC20}">
      <dsp:nvSpPr>
        <dsp:cNvPr id="0" name=""/>
        <dsp:cNvSpPr/>
      </dsp:nvSpPr>
      <dsp:spPr>
        <a:xfrm>
          <a:off x="521782" y="1019305"/>
          <a:ext cx="679537" cy="67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2F408-00F4-4CF0-9304-AFF1E68088EF}">
      <dsp:nvSpPr>
        <dsp:cNvPr id="0" name=""/>
        <dsp:cNvSpPr/>
      </dsp:nvSpPr>
      <dsp:spPr>
        <a:xfrm>
          <a:off x="1066031" y="1902600"/>
          <a:ext cx="10298040" cy="543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50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Explication</a:t>
          </a:r>
          <a:r>
            <a:rPr lang="fr-FR" sz="2300" kern="1200" baseline="0" dirty="0"/>
            <a:t> du (Câblage + coût) de la solution</a:t>
          </a:r>
          <a:endParaRPr lang="fr-FR" sz="2300" kern="1200" dirty="0"/>
        </a:p>
      </dsp:txBody>
      <dsp:txXfrm>
        <a:off x="1066031" y="1902600"/>
        <a:ext cx="10298040" cy="543629"/>
      </dsp:txXfrm>
    </dsp:sp>
    <dsp:sp modelId="{799DFE10-2ACE-4534-ADFD-FBAA90E609B2}">
      <dsp:nvSpPr>
        <dsp:cNvPr id="0" name=""/>
        <dsp:cNvSpPr/>
      </dsp:nvSpPr>
      <dsp:spPr>
        <a:xfrm>
          <a:off x="726263" y="1834646"/>
          <a:ext cx="679537" cy="67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BC1F0-04A0-48FC-B5D9-153E4C46D6C0}">
      <dsp:nvSpPr>
        <dsp:cNvPr id="0" name=""/>
        <dsp:cNvSpPr/>
      </dsp:nvSpPr>
      <dsp:spPr>
        <a:xfrm>
          <a:off x="1066031" y="2717425"/>
          <a:ext cx="10298040" cy="543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50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Script</a:t>
          </a:r>
          <a:r>
            <a:rPr lang="fr-FR" sz="2300" kern="1200" baseline="0" dirty="0"/>
            <a:t> d’acquisition et traitement des données (Code avec les commentaires)  </a:t>
          </a:r>
          <a:endParaRPr lang="fr-FR" sz="2300" kern="1200" dirty="0"/>
        </a:p>
      </dsp:txBody>
      <dsp:txXfrm>
        <a:off x="1066031" y="2717425"/>
        <a:ext cx="10298040" cy="543629"/>
      </dsp:txXfrm>
    </dsp:sp>
    <dsp:sp modelId="{10DCC31E-C460-4B78-8A08-6A2E814ECB71}">
      <dsp:nvSpPr>
        <dsp:cNvPr id="0" name=""/>
        <dsp:cNvSpPr/>
      </dsp:nvSpPr>
      <dsp:spPr>
        <a:xfrm>
          <a:off x="726263" y="2649471"/>
          <a:ext cx="679537" cy="67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A174E-8769-45BC-8838-76D098C270EC}">
      <dsp:nvSpPr>
        <dsp:cNvPr id="0" name=""/>
        <dsp:cNvSpPr/>
      </dsp:nvSpPr>
      <dsp:spPr>
        <a:xfrm>
          <a:off x="861550" y="3532766"/>
          <a:ext cx="10502521" cy="543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50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Résultats (test et mesure)</a:t>
          </a:r>
        </a:p>
      </dsp:txBody>
      <dsp:txXfrm>
        <a:off x="861550" y="3532766"/>
        <a:ext cx="10502521" cy="543629"/>
      </dsp:txXfrm>
    </dsp:sp>
    <dsp:sp modelId="{5CD876C8-78C8-4AAB-9175-769FC97C777B}">
      <dsp:nvSpPr>
        <dsp:cNvPr id="0" name=""/>
        <dsp:cNvSpPr/>
      </dsp:nvSpPr>
      <dsp:spPr>
        <a:xfrm>
          <a:off x="521782" y="3464813"/>
          <a:ext cx="679537" cy="67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E42DB-8C54-42BF-A2A6-245A753477BC}">
      <dsp:nvSpPr>
        <dsp:cNvPr id="0" name=""/>
        <dsp:cNvSpPr/>
      </dsp:nvSpPr>
      <dsp:spPr>
        <a:xfrm>
          <a:off x="414378" y="4348108"/>
          <a:ext cx="10949694" cy="543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50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Conclusion </a:t>
          </a:r>
        </a:p>
      </dsp:txBody>
      <dsp:txXfrm>
        <a:off x="414378" y="4348108"/>
        <a:ext cx="10949694" cy="543629"/>
      </dsp:txXfrm>
    </dsp:sp>
    <dsp:sp modelId="{29BA8704-0CCE-4CA0-87C2-B059A7CCB14E}">
      <dsp:nvSpPr>
        <dsp:cNvPr id="0" name=""/>
        <dsp:cNvSpPr/>
      </dsp:nvSpPr>
      <dsp:spPr>
        <a:xfrm>
          <a:off x="74609" y="4280154"/>
          <a:ext cx="679537" cy="67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3727C-60E2-4A0D-8622-0AEC51B7F999}">
      <dsp:nvSpPr>
        <dsp:cNvPr id="0" name=""/>
        <dsp:cNvSpPr/>
      </dsp:nvSpPr>
      <dsp:spPr>
        <a:xfrm>
          <a:off x="2579120" y="0"/>
          <a:ext cx="1824270" cy="1824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07689-480E-4D37-8756-FCE8353C0729}">
      <dsp:nvSpPr>
        <dsp:cNvPr id="0" name=""/>
        <dsp:cNvSpPr/>
      </dsp:nvSpPr>
      <dsp:spPr>
        <a:xfrm>
          <a:off x="2982344" y="658717"/>
          <a:ext cx="1013712" cy="50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700" kern="1200"/>
        </a:p>
      </dsp:txBody>
      <dsp:txXfrm>
        <a:off x="2982344" y="658717"/>
        <a:ext cx="1013712" cy="506734"/>
      </dsp:txXfrm>
    </dsp:sp>
    <dsp:sp modelId="{3D0D8B4A-AE46-4AF5-A005-D3C6ED9FC4D1}">
      <dsp:nvSpPr>
        <dsp:cNvPr id="0" name=""/>
        <dsp:cNvSpPr/>
      </dsp:nvSpPr>
      <dsp:spPr>
        <a:xfrm>
          <a:off x="2072435" y="1048338"/>
          <a:ext cx="1824270" cy="182454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D0C57-B028-4D03-B442-C2681A7C3127}">
      <dsp:nvSpPr>
        <dsp:cNvPr id="0" name=""/>
        <dsp:cNvSpPr/>
      </dsp:nvSpPr>
      <dsp:spPr>
        <a:xfrm>
          <a:off x="2477715" y="1713119"/>
          <a:ext cx="1013712" cy="50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700" kern="1200"/>
        </a:p>
      </dsp:txBody>
      <dsp:txXfrm>
        <a:off x="2477715" y="1713119"/>
        <a:ext cx="1013712" cy="506734"/>
      </dsp:txXfrm>
    </dsp:sp>
    <dsp:sp modelId="{6FB066EB-7433-444A-8C61-6F743A1CCFCA}">
      <dsp:nvSpPr>
        <dsp:cNvPr id="0" name=""/>
        <dsp:cNvSpPr/>
      </dsp:nvSpPr>
      <dsp:spPr>
        <a:xfrm>
          <a:off x="2708960" y="2222128"/>
          <a:ext cx="1567331" cy="156795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06F2B-329C-479B-B93E-A4A87044B5A1}">
      <dsp:nvSpPr>
        <dsp:cNvPr id="0" name=""/>
        <dsp:cNvSpPr/>
      </dsp:nvSpPr>
      <dsp:spPr>
        <a:xfrm>
          <a:off x="2984742" y="2769038"/>
          <a:ext cx="1013712" cy="50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700" kern="1200"/>
        </a:p>
      </dsp:txBody>
      <dsp:txXfrm>
        <a:off x="2984742" y="2769038"/>
        <a:ext cx="1013712" cy="506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0A30-341D-4CE2-98A6-19F19606D0BD}">
      <dsp:nvSpPr>
        <dsp:cNvPr id="0" name=""/>
        <dsp:cNvSpPr/>
      </dsp:nvSpPr>
      <dsp:spPr>
        <a:xfrm>
          <a:off x="0" y="373827"/>
          <a:ext cx="584054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D663B-9948-4413-95DC-40BF04BD1158}">
      <dsp:nvSpPr>
        <dsp:cNvPr id="0" name=""/>
        <dsp:cNvSpPr/>
      </dsp:nvSpPr>
      <dsp:spPr>
        <a:xfrm>
          <a:off x="292027" y="34347"/>
          <a:ext cx="4088383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531" tIns="0" rIns="15453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Apache</a:t>
          </a:r>
        </a:p>
      </dsp:txBody>
      <dsp:txXfrm>
        <a:off x="325171" y="67491"/>
        <a:ext cx="4022095" cy="612672"/>
      </dsp:txXfrm>
    </dsp:sp>
    <dsp:sp modelId="{AE1C4B6F-CFEE-4A0D-8274-E979D18195E3}">
      <dsp:nvSpPr>
        <dsp:cNvPr id="0" name=""/>
        <dsp:cNvSpPr/>
      </dsp:nvSpPr>
      <dsp:spPr>
        <a:xfrm>
          <a:off x="0" y="1417107"/>
          <a:ext cx="584054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598F3-B08B-46C9-9B84-122D90842AFF}">
      <dsp:nvSpPr>
        <dsp:cNvPr id="0" name=""/>
        <dsp:cNvSpPr/>
      </dsp:nvSpPr>
      <dsp:spPr>
        <a:xfrm>
          <a:off x="292027" y="1077627"/>
          <a:ext cx="4088383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531" tIns="0" rIns="15453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MySQL</a:t>
          </a:r>
        </a:p>
      </dsp:txBody>
      <dsp:txXfrm>
        <a:off x="325171" y="1110771"/>
        <a:ext cx="4022095" cy="612672"/>
      </dsp:txXfrm>
    </dsp:sp>
    <dsp:sp modelId="{2DA97860-B390-4795-9EA7-48E5517BDAD4}">
      <dsp:nvSpPr>
        <dsp:cNvPr id="0" name=""/>
        <dsp:cNvSpPr/>
      </dsp:nvSpPr>
      <dsp:spPr>
        <a:xfrm>
          <a:off x="0" y="2460387"/>
          <a:ext cx="584054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9DDFA-E052-4D59-A0D9-E8FE2A1216A8}">
      <dsp:nvSpPr>
        <dsp:cNvPr id="0" name=""/>
        <dsp:cNvSpPr/>
      </dsp:nvSpPr>
      <dsp:spPr>
        <a:xfrm>
          <a:off x="292027" y="2120907"/>
          <a:ext cx="4088383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531" tIns="0" rIns="15453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PHPMyAdmin</a:t>
          </a:r>
          <a:endParaRPr lang="fr-FR" sz="2300" kern="1200" dirty="0"/>
        </a:p>
      </dsp:txBody>
      <dsp:txXfrm>
        <a:off x="325171" y="2154051"/>
        <a:ext cx="4022095" cy="612672"/>
      </dsp:txXfrm>
    </dsp:sp>
    <dsp:sp modelId="{0E8D1952-CCB8-4D74-9B1D-564CF29FC053}">
      <dsp:nvSpPr>
        <dsp:cNvPr id="0" name=""/>
        <dsp:cNvSpPr/>
      </dsp:nvSpPr>
      <dsp:spPr>
        <a:xfrm>
          <a:off x="0" y="3503667"/>
          <a:ext cx="584054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60216-BEA3-4191-BC3A-3EB3479A39E0}">
      <dsp:nvSpPr>
        <dsp:cNvPr id="0" name=""/>
        <dsp:cNvSpPr/>
      </dsp:nvSpPr>
      <dsp:spPr>
        <a:xfrm>
          <a:off x="292027" y="3164187"/>
          <a:ext cx="4088383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531" tIns="0" rIns="15453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PHP</a:t>
          </a:r>
        </a:p>
      </dsp:txBody>
      <dsp:txXfrm>
        <a:off x="325171" y="3197331"/>
        <a:ext cx="4022095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C7EFC-E78D-4275-89DE-ED08E8F8738E}">
      <dsp:nvSpPr>
        <dsp:cNvPr id="0" name=""/>
        <dsp:cNvSpPr/>
      </dsp:nvSpPr>
      <dsp:spPr>
        <a:xfrm>
          <a:off x="0" y="468770"/>
          <a:ext cx="5847848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C7730-F002-4EED-B82A-07EF12963C9E}">
      <dsp:nvSpPr>
        <dsp:cNvPr id="0" name=""/>
        <dsp:cNvSpPr/>
      </dsp:nvSpPr>
      <dsp:spPr>
        <a:xfrm>
          <a:off x="287807" y="31689"/>
          <a:ext cx="409349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724" tIns="0" rIns="15472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Apache</a:t>
          </a:r>
        </a:p>
      </dsp:txBody>
      <dsp:txXfrm>
        <a:off x="331038" y="74920"/>
        <a:ext cx="4007031" cy="799138"/>
      </dsp:txXfrm>
    </dsp:sp>
    <dsp:sp modelId="{29EF467B-5094-488D-A0F6-B618897BADF6}">
      <dsp:nvSpPr>
        <dsp:cNvPr id="0" name=""/>
        <dsp:cNvSpPr/>
      </dsp:nvSpPr>
      <dsp:spPr>
        <a:xfrm>
          <a:off x="0" y="1835289"/>
          <a:ext cx="5847848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E35D4-64F3-4D32-AEC0-4EBEEDCEF3F5}">
      <dsp:nvSpPr>
        <dsp:cNvPr id="0" name=""/>
        <dsp:cNvSpPr/>
      </dsp:nvSpPr>
      <dsp:spPr>
        <a:xfrm>
          <a:off x="292392" y="1392489"/>
          <a:ext cx="409349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724" tIns="0" rIns="15472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MySQL</a:t>
          </a:r>
        </a:p>
      </dsp:txBody>
      <dsp:txXfrm>
        <a:off x="335623" y="1435720"/>
        <a:ext cx="4007031" cy="799138"/>
      </dsp:txXfrm>
    </dsp:sp>
    <dsp:sp modelId="{BFDE84B1-202B-4ADE-8D71-01CEB86762B8}">
      <dsp:nvSpPr>
        <dsp:cNvPr id="0" name=""/>
        <dsp:cNvSpPr/>
      </dsp:nvSpPr>
      <dsp:spPr>
        <a:xfrm>
          <a:off x="0" y="3196089"/>
          <a:ext cx="5847848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FAEEB-A6D9-466D-B1C2-77073AAA921E}">
      <dsp:nvSpPr>
        <dsp:cNvPr id="0" name=""/>
        <dsp:cNvSpPr/>
      </dsp:nvSpPr>
      <dsp:spPr>
        <a:xfrm>
          <a:off x="292392" y="2753289"/>
          <a:ext cx="409349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724" tIns="0" rIns="15472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Python 3 </a:t>
          </a:r>
        </a:p>
      </dsp:txBody>
      <dsp:txXfrm>
        <a:off x="335623" y="2796520"/>
        <a:ext cx="400703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09B7E-1F1E-49DF-9269-CC87FB8FF01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E253-2A22-4354-B554-0DEABFE65D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7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sz="1800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sz="1800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sz="180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6B5DEA-F352-478C-B425-50AD37C9252F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61B233-1C73-40D8-BB44-2F68E2C69A84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5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3961BD-E4E1-4DA5-AD94-03A864B19510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BDE6AD-FE75-4B5B-9D22-AC28E67F88C7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1587FD-A4D3-40C5-9E46-73BD0FB420CA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789D99-5AA9-4B61-BC19-874815F7B3F0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2F57BB-D8B1-486C-85E4-C2D2F57B45A0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FFB98-ED7A-436E-AED4-1232B2EA72E5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783F6-3331-4E81-8734-48CFC9660C7A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8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DA2095-F88B-4A35-971C-CC10A7DF737F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99A924-CFFF-4DC1-97BE-3E9C3DD21A66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5475-EA0E-47F7-ACF2-AF083E6A6AEA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54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Colors" Target="../diagrams/colors4.xml"/><Relationship Id="rId1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openxmlformats.org/officeDocument/2006/relationships/diagramQuickStyle" Target="../diagrams/quickStyle4.xml"/><Relationship Id="rId17" Type="http://schemas.openxmlformats.org/officeDocument/2006/relationships/image" Target="../media/image7.jpg"/><Relationship Id="rId2" Type="http://schemas.openxmlformats.org/officeDocument/2006/relationships/diagramData" Target="../diagrams/data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openxmlformats.org/officeDocument/2006/relationships/diagramLayout" Target="../diagrams/layout4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5.png"/><Relationship Id="rId10" Type="http://schemas.openxmlformats.org/officeDocument/2006/relationships/diagramData" Target="../diagrams/data4.xml"/><Relationship Id="rId19" Type="http://schemas.openxmlformats.org/officeDocument/2006/relationships/image" Target="../media/image9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Relationship Id="rId14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0683" y="177823"/>
            <a:ext cx="8821068" cy="1079157"/>
          </a:xfrm>
        </p:spPr>
        <p:txBody>
          <a:bodyPr/>
          <a:lstStyle/>
          <a:p>
            <a:pPr algn="ctr"/>
            <a:r>
              <a:rPr lang="fr-FR" dirty="0"/>
              <a:t>@Ruche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696995"/>
            <a:ext cx="6048375" cy="40290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5BCAD13-734F-491E-8ED2-572031B14A46}"/>
              </a:ext>
            </a:extLst>
          </p:cNvPr>
          <p:cNvSpPr txBox="1"/>
          <p:nvPr/>
        </p:nvSpPr>
        <p:spPr>
          <a:xfrm>
            <a:off x="1253808" y="177823"/>
            <a:ext cx="2501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François</a:t>
            </a:r>
          </a:p>
          <a:p>
            <a:r>
              <a:rPr lang="fr-FR" sz="2800" dirty="0"/>
              <a:t>Bouscaillou</a:t>
            </a:r>
          </a:p>
        </p:txBody>
      </p:sp>
    </p:spTree>
    <p:extLst>
      <p:ext uri="{BB962C8B-B14F-4D97-AF65-F5344CB8AC3E}">
        <p14:creationId xmlns:p14="http://schemas.microsoft.com/office/powerpoint/2010/main" val="3706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1" y="99540"/>
            <a:ext cx="10363200" cy="698129"/>
          </a:xfrm>
        </p:spPr>
        <p:txBody>
          <a:bodyPr/>
          <a:lstStyle/>
          <a:p>
            <a:pPr algn="ctr"/>
            <a:r>
              <a:rPr lang="fr-FR" dirty="0"/>
              <a:t>Montage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1" y="70357"/>
            <a:ext cx="10363200" cy="795406"/>
          </a:xfrm>
        </p:spPr>
        <p:txBody>
          <a:bodyPr/>
          <a:lstStyle/>
          <a:p>
            <a:pPr algn="ctr"/>
            <a:r>
              <a:rPr lang="fr-FR" dirty="0"/>
              <a:t>Déroulement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1" y="128722"/>
            <a:ext cx="10363200" cy="58139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Problèmes rencontré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1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1" y="0"/>
            <a:ext cx="10363200" cy="760483"/>
          </a:xfrm>
        </p:spPr>
        <p:txBody>
          <a:bodyPr/>
          <a:lstStyle/>
          <a:p>
            <a:pPr algn="ctr"/>
            <a:r>
              <a:rPr lang="fr-FR" dirty="0"/>
              <a:t>Photo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CE5C2-2670-4FE0-91A2-A24580A1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7" y="136522"/>
            <a:ext cx="10363200" cy="804863"/>
          </a:xfrm>
        </p:spPr>
        <p:txBody>
          <a:bodyPr/>
          <a:lstStyle/>
          <a:p>
            <a:pPr algn="ctr"/>
            <a:r>
              <a:rPr lang="fr-FR" b="1" dirty="0"/>
              <a:t>Sommaire</a:t>
            </a:r>
            <a:r>
              <a:rPr lang="fr-FR" dirty="0"/>
              <a:t>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5F1ECD1-71E5-4A42-8868-177655A5F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858278"/>
              </p:ext>
            </p:extLst>
          </p:nvPr>
        </p:nvGraphicFramePr>
        <p:xfrm>
          <a:off x="755372" y="1192697"/>
          <a:ext cx="11436627" cy="5163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6A376D-2E76-4877-BE7F-AC7AF58E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A97C6-94EC-4ACE-A189-03215AD3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1F619-282E-4B13-94E5-C32FB9ED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Doit permettre d’afficher et de consulter les données dans une page HTML, à une distance maximale de  30 mètres de la ruche, depuis un ordinateur portable, une tablette ou un smartphone, l’enregistrement des données localement sur une durée d’un mois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026E44-737B-4FFC-BAFD-B7C67FE6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7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D903B-26CD-4A96-B3D3-A58DEC1B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36522"/>
            <a:ext cx="10363200" cy="1223963"/>
          </a:xfrm>
        </p:spPr>
        <p:txBody>
          <a:bodyPr/>
          <a:lstStyle/>
          <a:p>
            <a:pPr algn="ctr"/>
            <a:r>
              <a:rPr lang="fr-FR" dirty="0"/>
              <a:t>Digrammes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7244729-0912-4AC3-B63B-D222A180F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9686"/>
              </p:ext>
            </p:extLst>
          </p:nvPr>
        </p:nvGraphicFramePr>
        <p:xfrm>
          <a:off x="7624688" y="1533956"/>
          <a:ext cx="6475827" cy="3790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0B5E62-7B2B-4509-9BDC-94041E18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A31CBA6-A64B-45F9-BE90-645C4C5F7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31070"/>
              </p:ext>
            </p:extLst>
          </p:nvPr>
        </p:nvGraphicFramePr>
        <p:xfrm>
          <a:off x="329808" y="1995202"/>
          <a:ext cx="9372210" cy="286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21">
                  <a:extLst>
                    <a:ext uri="{9D8B030D-6E8A-4147-A177-3AD203B41FA5}">
                      <a16:colId xmlns:a16="http://schemas.microsoft.com/office/drawing/2014/main" val="2852258325"/>
                    </a:ext>
                  </a:extLst>
                </a:gridCol>
                <a:gridCol w="937221">
                  <a:extLst>
                    <a:ext uri="{9D8B030D-6E8A-4147-A177-3AD203B41FA5}">
                      <a16:colId xmlns:a16="http://schemas.microsoft.com/office/drawing/2014/main" val="2717023598"/>
                    </a:ext>
                  </a:extLst>
                </a:gridCol>
                <a:gridCol w="937221">
                  <a:extLst>
                    <a:ext uri="{9D8B030D-6E8A-4147-A177-3AD203B41FA5}">
                      <a16:colId xmlns:a16="http://schemas.microsoft.com/office/drawing/2014/main" val="1302582402"/>
                    </a:ext>
                  </a:extLst>
                </a:gridCol>
                <a:gridCol w="937221">
                  <a:extLst>
                    <a:ext uri="{9D8B030D-6E8A-4147-A177-3AD203B41FA5}">
                      <a16:colId xmlns:a16="http://schemas.microsoft.com/office/drawing/2014/main" val="553272666"/>
                    </a:ext>
                  </a:extLst>
                </a:gridCol>
                <a:gridCol w="937221">
                  <a:extLst>
                    <a:ext uri="{9D8B030D-6E8A-4147-A177-3AD203B41FA5}">
                      <a16:colId xmlns:a16="http://schemas.microsoft.com/office/drawing/2014/main" val="4252224991"/>
                    </a:ext>
                  </a:extLst>
                </a:gridCol>
                <a:gridCol w="937221">
                  <a:extLst>
                    <a:ext uri="{9D8B030D-6E8A-4147-A177-3AD203B41FA5}">
                      <a16:colId xmlns:a16="http://schemas.microsoft.com/office/drawing/2014/main" val="3493377061"/>
                    </a:ext>
                  </a:extLst>
                </a:gridCol>
                <a:gridCol w="937221">
                  <a:extLst>
                    <a:ext uri="{9D8B030D-6E8A-4147-A177-3AD203B41FA5}">
                      <a16:colId xmlns:a16="http://schemas.microsoft.com/office/drawing/2014/main" val="1692700729"/>
                    </a:ext>
                  </a:extLst>
                </a:gridCol>
                <a:gridCol w="937221">
                  <a:extLst>
                    <a:ext uri="{9D8B030D-6E8A-4147-A177-3AD203B41FA5}">
                      <a16:colId xmlns:a16="http://schemas.microsoft.com/office/drawing/2014/main" val="458112123"/>
                    </a:ext>
                  </a:extLst>
                </a:gridCol>
                <a:gridCol w="937221">
                  <a:extLst>
                    <a:ext uri="{9D8B030D-6E8A-4147-A177-3AD203B41FA5}">
                      <a16:colId xmlns:a16="http://schemas.microsoft.com/office/drawing/2014/main" val="3813511561"/>
                    </a:ext>
                  </a:extLst>
                </a:gridCol>
                <a:gridCol w="937221">
                  <a:extLst>
                    <a:ext uri="{9D8B030D-6E8A-4147-A177-3AD203B41FA5}">
                      <a16:colId xmlns:a16="http://schemas.microsoft.com/office/drawing/2014/main" val="4215444780"/>
                    </a:ext>
                  </a:extLst>
                </a:gridCol>
              </a:tblGrid>
              <a:tr h="95586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41880"/>
                  </a:ext>
                </a:extLst>
              </a:tr>
              <a:tr h="95586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66386"/>
                  </a:ext>
                </a:extLst>
              </a:tr>
              <a:tr h="95586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5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3623D-9CE5-4ADC-AFB4-EFD9FD59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Câblage et le coût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23BED-C4A1-4BB8-BD07-D5D0D5CB12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E9D3A2-5ABA-40FD-899C-A823C5D0B9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425BE5-3259-4E9F-ADAD-04108EB8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223" y="157482"/>
            <a:ext cx="8737600" cy="7046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Solution Logiciel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776549" y="978988"/>
            <a:ext cx="5538652" cy="649515"/>
          </a:xfrm>
        </p:spPr>
        <p:txBody>
          <a:bodyPr/>
          <a:lstStyle/>
          <a:p>
            <a:r>
              <a:rPr lang="fr-FR" dirty="0"/>
              <a:t>Architecture du serveur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622497" y="6354328"/>
            <a:ext cx="10160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665817587"/>
              </p:ext>
            </p:extLst>
          </p:nvPr>
        </p:nvGraphicFramePr>
        <p:xfrm>
          <a:off x="1047932" y="1515291"/>
          <a:ext cx="5840548" cy="4117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822" y="1631774"/>
            <a:ext cx="1209570" cy="120957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68" y="1418244"/>
            <a:ext cx="1630087" cy="1630087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9615055" y="2312126"/>
            <a:ext cx="56526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66" y="567540"/>
            <a:ext cx="736205" cy="736205"/>
          </a:xfrm>
          <a:prstGeom prst="rect">
            <a:avLst/>
          </a:prstGeom>
        </p:spPr>
      </p:pic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3268938517"/>
              </p:ext>
            </p:extLst>
          </p:nvPr>
        </p:nvGraphicFramePr>
        <p:xfrm>
          <a:off x="1021925" y="1628503"/>
          <a:ext cx="5847848" cy="3983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25" y="5957224"/>
            <a:ext cx="1574489" cy="8290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25" y="4436087"/>
            <a:ext cx="1796638" cy="134747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03" y="3511047"/>
            <a:ext cx="1559082" cy="72437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09" y="6045949"/>
            <a:ext cx="1706246" cy="576319"/>
          </a:xfrm>
          <a:prstGeom prst="rect">
            <a:avLst/>
          </a:prstGeom>
        </p:spPr>
      </p:pic>
      <p:cxnSp>
        <p:nvCxnSpPr>
          <p:cNvPr id="16" name="Connecteur droit avec flèche 15"/>
          <p:cNvCxnSpPr/>
          <p:nvPr/>
        </p:nvCxnSpPr>
        <p:spPr>
          <a:xfrm flipH="1">
            <a:off x="8800011" y="3033422"/>
            <a:ext cx="3142" cy="3887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8783477" y="4324291"/>
            <a:ext cx="16534" cy="472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8766504" y="5544828"/>
            <a:ext cx="3142" cy="3887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colade fermante 11"/>
          <p:cNvSpPr/>
          <p:nvPr/>
        </p:nvSpPr>
        <p:spPr>
          <a:xfrm>
            <a:off x="9819503" y="3229232"/>
            <a:ext cx="465319" cy="339303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822" y="4436087"/>
            <a:ext cx="1804491" cy="9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9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15" grpId="0">
        <p:bldAsOne/>
      </p:bldGraphic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 en Python pour lire le port série et faire les requêtes  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1" y="179615"/>
            <a:ext cx="10363200" cy="685800"/>
          </a:xfrm>
        </p:spPr>
        <p:txBody>
          <a:bodyPr/>
          <a:lstStyle/>
          <a:p>
            <a:pPr algn="ctr"/>
            <a:r>
              <a:rPr lang="fr-FR" dirty="0"/>
              <a:t>Site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1" y="274638"/>
            <a:ext cx="10363200" cy="66169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Présentation de la solution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43" y="2023158"/>
            <a:ext cx="2479173" cy="247917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18" y="4810611"/>
            <a:ext cx="1772751" cy="177275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66" y="2992033"/>
            <a:ext cx="1354705" cy="955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34866" y="3393233"/>
            <a:ext cx="323098" cy="91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4180114" y="3393234"/>
            <a:ext cx="323098" cy="91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4624865" y="3393234"/>
            <a:ext cx="323098" cy="91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Rectangle 19"/>
          <p:cNvSpPr/>
          <p:nvPr/>
        </p:nvSpPr>
        <p:spPr>
          <a:xfrm>
            <a:off x="6677696" y="5527259"/>
            <a:ext cx="323098" cy="91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1" name="Rectangle 20"/>
          <p:cNvSpPr/>
          <p:nvPr/>
        </p:nvSpPr>
        <p:spPr>
          <a:xfrm>
            <a:off x="7264403" y="5527259"/>
            <a:ext cx="323098" cy="91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2" name="Rectangle 21"/>
          <p:cNvSpPr/>
          <p:nvPr/>
        </p:nvSpPr>
        <p:spPr>
          <a:xfrm>
            <a:off x="7817618" y="5527259"/>
            <a:ext cx="323098" cy="91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3" name="ZoneTexte 22"/>
          <p:cNvSpPr txBox="1"/>
          <p:nvPr/>
        </p:nvSpPr>
        <p:spPr>
          <a:xfrm>
            <a:off x="8551752" y="5356080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WEB</a:t>
            </a: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66" y="4712776"/>
            <a:ext cx="1655941" cy="165594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 rot="5400000">
            <a:off x="5774603" y="4592503"/>
            <a:ext cx="323098" cy="91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Rectangle 27"/>
          <p:cNvSpPr/>
          <p:nvPr/>
        </p:nvSpPr>
        <p:spPr>
          <a:xfrm rot="5400000">
            <a:off x="5774517" y="4133268"/>
            <a:ext cx="323098" cy="91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73" y="3021935"/>
            <a:ext cx="1059535" cy="1059535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5123889" y="6209571"/>
            <a:ext cx="135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Serveur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263543" y="420010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Client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934595" y="6296329"/>
            <a:ext cx="294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Base de donnée</a:t>
            </a:r>
          </a:p>
        </p:txBody>
      </p:sp>
      <p:sp>
        <p:nvSpPr>
          <p:cNvPr id="3" name="Bulle ronde 2"/>
          <p:cNvSpPr/>
          <p:nvPr/>
        </p:nvSpPr>
        <p:spPr>
          <a:xfrm flipH="1">
            <a:off x="747112" y="4723325"/>
            <a:ext cx="3006727" cy="1554508"/>
          </a:xfrm>
          <a:prstGeom prst="wedgeEllipseCallout">
            <a:avLst>
              <a:gd name="adj1" fmla="val -62409"/>
              <a:gd name="adj2" fmla="val -5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10" y="5291964"/>
            <a:ext cx="466403" cy="46640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02" y="4972274"/>
            <a:ext cx="1075388" cy="107538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395412" y="5579880"/>
            <a:ext cx="323098" cy="91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Rectangle 28"/>
          <p:cNvSpPr/>
          <p:nvPr/>
        </p:nvSpPr>
        <p:spPr>
          <a:xfrm>
            <a:off x="3797963" y="5587689"/>
            <a:ext cx="323098" cy="91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F40ECC-BCA5-4228-BBC7-E2CFADC15B96}"/>
              </a:ext>
            </a:extLst>
          </p:cNvPr>
          <p:cNvSpPr txBox="1"/>
          <p:nvPr/>
        </p:nvSpPr>
        <p:spPr>
          <a:xfrm>
            <a:off x="6971921" y="4904039"/>
            <a:ext cx="133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WIFI</a:t>
            </a:r>
          </a:p>
        </p:txBody>
      </p:sp>
      <p:sp>
        <p:nvSpPr>
          <p:cNvPr id="9" name="Bulle narrative : ronde 8">
            <a:extLst>
              <a:ext uri="{FF2B5EF4-FFF2-40B4-BE49-F238E27FC236}">
                <a16:creationId xmlns:a16="http://schemas.microsoft.com/office/drawing/2014/main" id="{C917D107-1BB6-41F0-88F8-54AA64D779FF}"/>
              </a:ext>
            </a:extLst>
          </p:cNvPr>
          <p:cNvSpPr/>
          <p:nvPr/>
        </p:nvSpPr>
        <p:spPr>
          <a:xfrm>
            <a:off x="7408339" y="1685924"/>
            <a:ext cx="4632253" cy="1707309"/>
          </a:xfrm>
          <a:prstGeom prst="wedgeEllipseCallout">
            <a:avLst>
              <a:gd name="adj1" fmla="val -16896"/>
              <a:gd name="adj2" fmla="val 89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001960-2FF5-4DB3-AA77-26E64C06E61F}"/>
              </a:ext>
            </a:extLst>
          </p:cNvPr>
          <p:cNvSpPr txBox="1"/>
          <p:nvPr/>
        </p:nvSpPr>
        <p:spPr>
          <a:xfrm>
            <a:off x="7408339" y="2219963"/>
            <a:ext cx="463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https://192.168.43.1/acceuille</a:t>
            </a:r>
          </a:p>
        </p:txBody>
      </p:sp>
    </p:spTree>
    <p:extLst>
      <p:ext uri="{BB962C8B-B14F-4D97-AF65-F5344CB8AC3E}">
        <p14:creationId xmlns:p14="http://schemas.microsoft.com/office/powerpoint/2010/main" val="22965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7" grpId="0" animBg="1"/>
      <p:bldP spid="28" grpId="0" animBg="1"/>
      <p:bldP spid="31" grpId="0"/>
      <p:bldP spid="32" grpId="0"/>
      <p:bldP spid="33" grpId="0"/>
      <p:bldP spid="3" grpId="0" animBg="1"/>
      <p:bldP spid="26" grpId="0" animBg="1"/>
      <p:bldP spid="29" grpId="0" animBg="1"/>
    </p:bld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165</Words>
  <Application>Microsoft Office PowerPoint</Application>
  <PresentationFormat>Grand écran</PresentationFormat>
  <Paragraphs>51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Technologie 16:9</vt:lpstr>
      <vt:lpstr>@Ruche</vt:lpstr>
      <vt:lpstr>Sommaire </vt:lpstr>
      <vt:lpstr>Cahier des charges</vt:lpstr>
      <vt:lpstr>Digrammes</vt:lpstr>
      <vt:lpstr>Câblage et le coût</vt:lpstr>
      <vt:lpstr>Solution Logiciel</vt:lpstr>
      <vt:lpstr>Script en Python pour lire le port série et faire les requêtes  SQL</vt:lpstr>
      <vt:lpstr>Site WEB</vt:lpstr>
      <vt:lpstr>Présentation de la solution</vt:lpstr>
      <vt:lpstr>Montage</vt:lpstr>
      <vt:lpstr>Déroulement du projet</vt:lpstr>
      <vt:lpstr>Problèmes rencontré </vt:lpstr>
      <vt:lpstr>Photo du projet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@Ruche</dc:title>
  <dc:creator>ELEVE TEST</dc:creator>
  <cp:lastModifiedBy>Vincent</cp:lastModifiedBy>
  <cp:revision>86</cp:revision>
  <dcterms:created xsi:type="dcterms:W3CDTF">2018-01-15T12:08:22Z</dcterms:created>
  <dcterms:modified xsi:type="dcterms:W3CDTF">2018-04-08T14:32:06Z</dcterms:modified>
</cp:coreProperties>
</file>