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8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3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374CC-99C7-450F-BC68-25D7266D34E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84EDB-0F84-4CFD-8C1C-D4A841F4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4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Создание </a:t>
            </a:r>
            <a:r>
              <a:rPr lang="en-US" dirty="0" smtClean="0"/>
              <a:t>GitHub 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77" y="2550801"/>
            <a:ext cx="10481722" cy="21567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9544" y="1234440"/>
            <a:ext cx="4304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Создаем новый </a:t>
            </a:r>
            <a:r>
              <a:rPr lang="ru-RU" dirty="0" err="1" smtClean="0"/>
              <a:t>репозиторий</a:t>
            </a:r>
            <a:r>
              <a:rPr lang="ru-RU" dirty="0" smtClean="0"/>
              <a:t> для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678" y="116070"/>
            <a:ext cx="9784842" cy="66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49" y="485192"/>
            <a:ext cx="10777587" cy="280705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4055660"/>
            <a:ext cx="7653528" cy="193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3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65" y="410547"/>
            <a:ext cx="10105612" cy="302029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3735714"/>
            <a:ext cx="6175699" cy="31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4775"/>
            <a:ext cx="92011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3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4" y="484632"/>
            <a:ext cx="4989001" cy="30123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617" y="3497008"/>
            <a:ext cx="57245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9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19" y="510730"/>
            <a:ext cx="9467850" cy="21240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1056" y="3145536"/>
            <a:ext cx="8739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Через некоторое время появится ссылка на страницу, где можно увидеть вашу верстку.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324" y="3816286"/>
            <a:ext cx="78771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241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Широкоэкранный</PresentationFormat>
  <Paragraphs>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Создание GitHub Pages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GitHub Pages</dc:title>
  <dc:creator>Admin</dc:creator>
  <cp:lastModifiedBy>Admin</cp:lastModifiedBy>
  <cp:revision>2</cp:revision>
  <dcterms:created xsi:type="dcterms:W3CDTF">2023-08-28T07:47:22Z</dcterms:created>
  <dcterms:modified xsi:type="dcterms:W3CDTF">2023-08-28T07:50:49Z</dcterms:modified>
</cp:coreProperties>
</file>