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A72D95F-03C7-44F5-83BE-24152981D3E1}">
          <p14:sldIdLst>
            <p14:sldId id="256"/>
            <p14:sldId id="257"/>
            <p14:sldId id="258"/>
            <p14:sldId id="261"/>
            <p14:sldId id="259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2576626-CEEB-4229-87C8-F4E446045C79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</a:t>
            </a:r>
            <a:r>
              <a:rPr lang="en-US" dirty="0" smtClean="0"/>
              <a:t> </a:t>
            </a:r>
            <a:r>
              <a:rPr lang="en-US" dirty="0" err="1" smtClean="0"/>
              <a:t>Qt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Решение квадратных уравнений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4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Проект создан для решений квадратных уравнений с объяснением решения</a:t>
            </a:r>
            <a:r>
              <a:rPr lang="en-US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7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ru-RU" sz="2800" dirty="0" smtClean="0"/>
              <a:t>Два режима работы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marL="137160" indent="0">
              <a:buNone/>
            </a:pPr>
            <a:r>
              <a:rPr lang="en-US" sz="2800" dirty="0" smtClean="0"/>
              <a:t>1)</a:t>
            </a:r>
            <a:r>
              <a:rPr lang="ru-RU" sz="2800" dirty="0" smtClean="0"/>
              <a:t>Быстрый</a:t>
            </a:r>
            <a:endParaRPr lang="en-US" sz="2800" dirty="0" smtClean="0"/>
          </a:p>
          <a:p>
            <a:pPr marL="137160" indent="0">
              <a:buNone/>
            </a:pPr>
            <a:r>
              <a:rPr lang="en-US" sz="2800" dirty="0" smtClean="0"/>
              <a:t>2)</a:t>
            </a:r>
            <a:r>
              <a:rPr lang="ru-RU" sz="2800" dirty="0" smtClean="0"/>
              <a:t>Пошаговый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137160" indent="0">
              <a:buNone/>
            </a:pPr>
            <a:r>
              <a:rPr lang="en-US" sz="2800" dirty="0"/>
              <a:t>	</a:t>
            </a:r>
            <a:endParaRPr lang="ru-RU" sz="28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Три способа нахождения корней уравнения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7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Программа не работает с вещественными числами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3716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7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Проблема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pPr marL="137160" indent="0">
              <a:buNone/>
            </a:pPr>
            <a:r>
              <a:rPr lang="ru-RU" dirty="0" smtClean="0"/>
              <a:t>Проблема была в том</a:t>
            </a:r>
            <a:r>
              <a:rPr lang="en-US" dirty="0" smtClean="0"/>
              <a:t>, </a:t>
            </a:r>
            <a:r>
              <a:rPr lang="ru-RU" dirty="0" smtClean="0"/>
              <a:t>что я не знал как проверить дискриминант</a:t>
            </a:r>
            <a:r>
              <a:rPr lang="en-US" dirty="0" smtClean="0"/>
              <a:t>, </a:t>
            </a:r>
            <a:r>
              <a:rPr lang="ru-RU" dirty="0" smtClean="0"/>
              <a:t>позже я решил её с помощью условия</a:t>
            </a:r>
            <a:r>
              <a:rPr lang="en-US" dirty="0" smtClean="0"/>
              <a:t>:</a:t>
            </a:r>
          </a:p>
          <a:p>
            <a:pPr marL="137160" indent="0">
              <a:buNone/>
            </a:pPr>
            <a:r>
              <a:rPr lang="ru-RU" dirty="0" smtClean="0"/>
              <a:t> Оно проверяет переменную </a:t>
            </a:r>
            <a:r>
              <a:rPr lang="en-US" dirty="0" smtClean="0"/>
              <a:t>discriminant, </a:t>
            </a:r>
            <a:r>
              <a:rPr lang="ru-RU" dirty="0" smtClean="0"/>
              <a:t>хранящее вычисленный дискриминант</a:t>
            </a:r>
            <a:r>
              <a:rPr lang="en-US" dirty="0" smtClean="0"/>
              <a:t>. </a:t>
            </a:r>
            <a:r>
              <a:rPr lang="ru-RU" dirty="0" smtClean="0"/>
              <a:t>И если число кратно 1 то есть рационально то в корень выведется 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501008"/>
            <a:ext cx="2076740" cy="266737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9" y="5517232"/>
            <a:ext cx="1419423" cy="7200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9120" y="2441000"/>
            <a:ext cx="411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если нет</a:t>
            </a:r>
            <a:r>
              <a:rPr lang="en-US" dirty="0" smtClean="0"/>
              <a:t>, </a:t>
            </a:r>
            <a:r>
              <a:rPr lang="ru-RU" dirty="0" smtClean="0"/>
              <a:t>то тогда в ответ выведется   в таком формате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787874"/>
            <a:ext cx="1762371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</a:t>
            </a:r>
            <a:r>
              <a:rPr lang="ru-RU" smtClean="0"/>
              <a:t>виета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ru-RU" sz="2000" dirty="0" smtClean="0"/>
              <a:t>Из интересных механизмов могу выделить вот этот кусочек кода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r>
              <a:rPr lang="ru-RU" sz="2000" dirty="0" smtClean="0"/>
              <a:t>В переменной </a:t>
            </a:r>
            <a:r>
              <a:rPr lang="en-US" sz="2000" dirty="0" smtClean="0"/>
              <a:t>points </a:t>
            </a:r>
            <a:r>
              <a:rPr lang="ru-RU" sz="2000" dirty="0" smtClean="0"/>
              <a:t>хранится диапазон от   -100 до 100</a:t>
            </a:r>
            <a:r>
              <a:rPr lang="en-US" sz="2000" dirty="0" smtClean="0"/>
              <a:t>.</a:t>
            </a:r>
            <a:r>
              <a:rPr lang="ru-RU" sz="2000" dirty="0"/>
              <a:t> </a:t>
            </a:r>
            <a:r>
              <a:rPr lang="ru-RU" sz="2000" dirty="0" smtClean="0"/>
              <a:t>Если выбрать значения больше то программа вылетит</a:t>
            </a:r>
            <a:r>
              <a:rPr lang="en-US" sz="2000" dirty="0" smtClean="0"/>
              <a:t>, </a:t>
            </a:r>
            <a:r>
              <a:rPr lang="ru-RU" sz="2000" dirty="0" smtClean="0"/>
              <a:t>из-за перегрузки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r>
              <a:rPr lang="ru-RU" sz="2000" dirty="0" smtClean="0"/>
              <a:t>Согласно теореме Виета</a:t>
            </a:r>
            <a:r>
              <a:rPr lang="en-US" sz="2000" dirty="0" smtClean="0"/>
              <a:t>:</a:t>
            </a:r>
          </a:p>
          <a:p>
            <a:pPr marL="137160" indent="0">
              <a:buNone/>
            </a:pPr>
            <a:r>
              <a:rPr lang="en-US" sz="2000" dirty="0" smtClean="0"/>
              <a:t>X1 + X2 = b</a:t>
            </a:r>
          </a:p>
          <a:p>
            <a:pPr marL="137160" indent="0">
              <a:buNone/>
            </a:pPr>
            <a:r>
              <a:rPr lang="en-US" sz="2000" dirty="0" smtClean="0"/>
              <a:t>X1 * X2 = c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92896"/>
            <a:ext cx="4041775" cy="1369901"/>
          </a:xfrm>
        </p:spPr>
      </p:pic>
      <p:sp>
        <p:nvSpPr>
          <p:cNvPr id="8" name="TextBox 7"/>
          <p:cNvSpPr txBox="1"/>
          <p:nvPr/>
        </p:nvSpPr>
        <p:spPr>
          <a:xfrm>
            <a:off x="5292080" y="4725144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помощью двойного цикла </a:t>
            </a:r>
            <a:r>
              <a:rPr lang="en-US" dirty="0" smtClean="0"/>
              <a:t>for </a:t>
            </a:r>
            <a:r>
              <a:rPr lang="ru-RU" dirty="0" smtClean="0"/>
              <a:t>задаём переменные </a:t>
            </a:r>
            <a:r>
              <a:rPr lang="en-US" dirty="0" smtClean="0"/>
              <a:t>x1 </a:t>
            </a:r>
            <a:r>
              <a:rPr lang="ru-RU" dirty="0" smtClean="0"/>
              <a:t>и </a:t>
            </a:r>
            <a:r>
              <a:rPr lang="en-US" dirty="0" smtClean="0"/>
              <a:t>x2.</a:t>
            </a:r>
            <a:endParaRPr lang="ru-RU" dirty="0"/>
          </a:p>
          <a:p>
            <a:r>
              <a:rPr lang="ru-RU" dirty="0" smtClean="0"/>
              <a:t>Составим условие по закону Виета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6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Будет добавлена возможность работы с вещественными числами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Будет добавлен график функции через </a:t>
            </a:r>
            <a:r>
              <a:rPr lang="en-US" dirty="0" err="1" smtClean="0"/>
              <a:t>Pygraph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587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198</TotalTime>
  <Words>179</Words>
  <Application>Microsoft Office PowerPoint</Application>
  <PresentationFormat>Экран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Апекс</vt:lpstr>
      <vt:lpstr>Проект по Qt</vt:lpstr>
      <vt:lpstr>Идея проекта</vt:lpstr>
      <vt:lpstr>Особенности</vt:lpstr>
      <vt:lpstr>Минусы</vt:lpstr>
      <vt:lpstr> Проблема</vt:lpstr>
      <vt:lpstr>Теорема виета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Qt</dc:title>
  <dc:creator>user</dc:creator>
  <cp:lastModifiedBy>user</cp:lastModifiedBy>
  <cp:revision>10</cp:revision>
  <dcterms:created xsi:type="dcterms:W3CDTF">2019-11-07T13:10:12Z</dcterms:created>
  <dcterms:modified xsi:type="dcterms:W3CDTF">2019-11-08T14:18:20Z</dcterms:modified>
</cp:coreProperties>
</file>