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Research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Formal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400"/>
            </a:pPr>
            <a:r>
              <a:t>• Vectors retrieve relevant context from the database, informing the generated DesDoc.</a:t>
            </a:r>
          </a:p>
          <a:p>
            <a:pPr>
              <a:spcAft>
                <a:spcPts val="1200"/>
              </a:spcAft>
              <a:defRPr sz="1400"/>
            </a:pPr>
            <a:r>
              <a:t>• Assistant’s capabilities by incor- porating dynamic, context-aware multi-agent mechanisms.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400"/>
            </a:pPr>
            <a:r>
              <a:t>• This paper introduces methods for system design using Gen AI to generate design information.</a:t>
            </a:r>
          </a:p>
          <a:p>
            <a:pPr>
              <a:spcAft>
                <a:spcPts val="1200"/>
              </a:spcAft>
              <a:defRPr sz="1400"/>
            </a:pPr>
            <a:r>
              <a:t>• The SE Assistant operates on a multi-step process to generate Des Docs using the M-RAG architecture.</a:t>
            </a:r>
          </a:p>
          <a:p>
            <a:pPr>
              <a:spcAft>
                <a:spcPts val="1200"/>
              </a:spcAft>
              <a:defRPr sz="1400"/>
            </a:pPr>
            <a:r>
              <a:t>• Prompts are processed through an embedding model and a vector database.</a:t>
            </a:r>
          </a:p>
          <a:p>
            <a:pPr>
              <a:spcAft>
                <a:spcPts val="1200"/>
              </a:spcAft>
              <a:defRPr sz="1400"/>
            </a:pPr>
            <a:r>
              <a:t>• This method intertwines generative and evaluative pro- cesses, leveraging the strengths of both AI and human in- telligence for a more reliable, innovative, and feasible system design.</a:t>
            </a:r>
          </a:p>
          <a:p>
            <a:pPr>
              <a:spcAft>
                <a:spcPts val="1200"/>
              </a:spcAft>
              <a:defRPr sz="1400"/>
            </a:pPr>
            <a:r>
              <a:t>• This work delves into the potential of applying Generative AI techniques to the system design phase.</a:t>
            </a:r>
          </a:p>
          <a:p>
            <a:pPr>
              <a:spcAft>
                <a:spcPts val="1200"/>
              </a:spcAft>
              <a:defRPr sz="1400"/>
            </a:pPr>
            <a:r>
              <a:t>• Gen AI is used to automate the creation of complex design elements and is emerging as a powerful tool for system engineers.</a:t>
            </a:r>
          </a:p>
          <a:p>
            <a:pPr>
              <a:spcAft>
                <a:spcPts val="1200"/>
              </a:spcAft>
              <a:defRPr sz="1400"/>
            </a:pPr>
            <a:r>
              <a:t>• LLMs can analyze vast amounts of data, extract patterns, and generate complex outputs that aid decision- making and problem-solving.</a:t>
            </a:r>
          </a:p>
          <a:p>
            <a:pPr>
              <a:spcAft>
                <a:spcPts val="1200"/>
              </a:spcAft>
              <a:defRPr sz="1400"/>
            </a:pPr>
            <a:r>
              <a:t>• By leveraging these powers, LLMs enable engineers to streamline design tasks.</a:t>
            </a:r>
          </a:p>
          <a:p>
            <a:pPr>
              <a:spcAft>
                <a:spcPts val="1200"/>
              </a:spcAft>
              <a:defRPr sz="1400"/>
            </a:pPr>
            <a:r>
              <a:t>• The SE Assistant is a tool for automating the creation of DesDocs.</a:t>
            </a:r>
          </a:p>
          <a:p>
            <a:pPr>
              <a:spcAft>
                <a:spcPts val="1200"/>
              </a:spcAft>
              <a:defRPr sz="1400"/>
            </a:pPr>
            <a:r>
              <a:t>• It leverages Multimodal Retrieval Augmented Generation (M-RAG) to enhance the capabilities of GPT-4 for system design-specific generation.</a:t>
            </a:r>
          </a:p>
          <a:p>
            <a:pPr>
              <a:spcAft>
                <a:spcPts val="1200"/>
              </a:spcAft>
              <a:defRPr sz="1400"/>
            </a:pPr>
            <a:r>
              <a:t>• The SE Assistant ingests system requirements and constraints.</a:t>
            </a:r>
          </a:p>
          <a:p>
            <a:pPr>
              <a:spcAft>
                <a:spcPts val="1200"/>
              </a:spcAft>
              <a:defRPr sz="1400"/>
            </a:pPr>
            <a:r>
              <a:t>• It formulates prompts that encapsulate these requirements.</a:t>
            </a:r>
          </a:p>
          <a:p>
            <a:pPr>
              <a:spcAft>
                <a:spcPts val="1200"/>
              </a:spcAft>
              <a:defRPr sz="1400"/>
            </a:pPr>
            <a:r>
              <a:t>• The output is a comprehensive DesDoc proposing solutions and architectures.</a:t>
            </a:r>
          </a:p>
          <a:p>
            <a:pPr>
              <a:spcAft>
                <a:spcPts val="1200"/>
              </a:spcAft>
              <a:defRPr sz="1400"/>
            </a:pPr>
            <a:r>
              <a:t>• In the procedural flow, LLMs provide initial evalua- tions, and a system engineer’s insights ensure robust, nuanced evaluation.</a:t>
            </a:r>
          </a:p>
          <a:p>
            <a:pPr>
              <a:spcAft>
                <a:spcPts val="1200"/>
              </a:spcAft>
              <a:defRPr sz="1400"/>
            </a:pPr>
            <a:r>
              <a:t>• It can also provide a valuable tool for system engineers.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1400"/>
            </a:pPr>
            <a:r>
              <a:t>• The system design phase is pivotal in determining a system’s functionality, performance, and overall success.</a:t>
            </a:r>
          </a:p>
          <a:p>
            <a:pPr>
              <a:spcAft>
                <a:spcPts val="1200"/>
              </a:spcAft>
              <a:defRPr sz="1400"/>
            </a:pPr>
            <a:r>
              <a:t>• In conclusion, Gen AI can improves the efficiency and accuracy of system design documentation in complex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ctr">
              <a:defRPr sz="2400"/>
            </a:pPr>
            <a:r>
              <a:t>Thank you for your attention!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