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E7DD2-9AFA-4C8F-B8E9-86B8CB65BBD1}" v="15" dt="2022-12-02T00:26:55.299"/>
    <p1510:client id="{4C30A740-3D74-4055-8EC0-D6955DBADDE8}" v="374" dt="2022-12-01T07:03:25.229"/>
    <p1510:client id="{C05EE738-93C4-4850-B541-8DD00645625F}" v="520" dt="2022-12-01T02:53:56.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Scenario b</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Performer 97</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01544" y="52872"/>
            <a:ext cx="5794511" cy="6472925"/>
          </a:xfrm>
        </p:spPr>
        <p:txBody>
          <a:bodyPr vert="horz" lIns="91440" tIns="45720" rIns="91440" bIns="45720" rtlCol="0" anchor="t">
            <a:noAutofit/>
          </a:bodyPr>
          <a:lstStyle/>
          <a:p>
            <a:r>
              <a:rPr lang="en-US" sz="1800" dirty="0"/>
              <a:t>You worked as a sales personnel in a computer shop. One customer wants to buy a laptop for her office work. She works as an executive secretary in a company and uses productivity tools such as Microsoft World, Microsoft Excel, and Microsoft PowerPoint. She used web browser for her daily tasks and videoconferencing meetings. The online application she also used is Google Workplace (Gmail, Calendar, Drive, Docs, Sheets, Slides, Meet, and more). To communicate with her boss and other colleagues, she used Google Hangouts. The secretary stores a lot of files on her old laptop and needs to transfer them to the new laptop. She wanted to have a lightweight laptop so that she can bring it when she travels. Her budget is 19,000 pesos. Your job is to market and convince the buyer  to choose and buy the Lenovo X1 Carbon 14'' Touchscreen Display Laptop.</a:t>
            </a:r>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179909" y="128654"/>
            <a:ext cx="5008403" cy="7327596"/>
          </a:xfrm>
        </p:spPr>
        <p:txBody>
          <a:bodyPr vert="horz" lIns="91440" tIns="45720" rIns="91440" bIns="45720" rtlCol="0" anchor="t">
            <a:noAutofit/>
          </a:bodyPr>
          <a:lstStyle/>
          <a:p>
            <a:pPr>
              <a:lnSpc>
                <a:spcPct val="90000"/>
              </a:lnSpc>
            </a:pPr>
            <a:r>
              <a:rPr lang="en-US" sz="2400" dirty="0">
                <a:ea typeface="+mn-lt"/>
                <a:cs typeface="+mn-lt"/>
              </a:rPr>
              <a:t>Specifications: </a:t>
            </a:r>
            <a:endParaRPr lang="en-US" dirty="0">
              <a:ea typeface="+mn-lt"/>
              <a:cs typeface="+mn-lt"/>
            </a:endParaRPr>
          </a:p>
          <a:p>
            <a:pPr>
              <a:lnSpc>
                <a:spcPct val="90000"/>
              </a:lnSpc>
            </a:pPr>
            <a:r>
              <a:rPr lang="en-US" sz="2400" dirty="0">
                <a:ea typeface="+mn-lt"/>
                <a:cs typeface="+mn-lt"/>
              </a:rPr>
              <a:t>8GB RAM </a:t>
            </a:r>
            <a:endParaRPr lang="en-US" dirty="0">
              <a:ea typeface="+mn-lt"/>
              <a:cs typeface="+mn-lt"/>
            </a:endParaRPr>
          </a:p>
          <a:p>
            <a:pPr>
              <a:lnSpc>
                <a:spcPct val="90000"/>
              </a:lnSpc>
            </a:pPr>
            <a:r>
              <a:rPr lang="en-US" sz="2400" dirty="0">
                <a:ea typeface="+mn-lt"/>
                <a:cs typeface="+mn-lt"/>
              </a:rPr>
              <a:t>256GB SSD </a:t>
            </a:r>
            <a:endParaRPr lang="en-US">
              <a:ea typeface="+mn-lt"/>
              <a:cs typeface="+mn-lt"/>
            </a:endParaRPr>
          </a:p>
          <a:p>
            <a:pPr>
              <a:lnSpc>
                <a:spcPct val="90000"/>
              </a:lnSpc>
            </a:pPr>
            <a:r>
              <a:rPr lang="en-US" sz="2400" dirty="0">
                <a:ea typeface="+mn-lt"/>
                <a:cs typeface="+mn-lt"/>
              </a:rPr>
              <a:t>Windows 10 Home</a:t>
            </a:r>
            <a:endParaRPr lang="en-US" dirty="0">
              <a:ea typeface="+mn-lt"/>
              <a:cs typeface="+mn-lt"/>
            </a:endParaRPr>
          </a:p>
          <a:p>
            <a:pPr>
              <a:lnSpc>
                <a:spcPct val="90000"/>
              </a:lnSpc>
            </a:pPr>
            <a:r>
              <a:rPr lang="en-US" sz="2400" dirty="0">
                <a:ea typeface="+mn-lt"/>
                <a:cs typeface="+mn-lt"/>
              </a:rPr>
              <a:t>Renewed - Lenovo X1 Carbon </a:t>
            </a:r>
            <a:endParaRPr lang="en-US">
              <a:ea typeface="+mn-lt"/>
              <a:cs typeface="+mn-lt"/>
            </a:endParaRPr>
          </a:p>
          <a:p>
            <a:pPr>
              <a:lnSpc>
                <a:spcPct val="90000"/>
              </a:lnSpc>
            </a:pPr>
            <a:r>
              <a:rPr lang="en-US" sz="2400" dirty="0">
                <a:ea typeface="+mn-lt"/>
                <a:cs typeface="+mn-lt"/>
              </a:rPr>
              <a:t>14" Touchscreen Display Laptop </a:t>
            </a:r>
            <a:endParaRPr lang="en-US">
              <a:ea typeface="+mn-lt"/>
              <a:cs typeface="+mn-lt"/>
            </a:endParaRPr>
          </a:p>
          <a:p>
            <a:pPr>
              <a:lnSpc>
                <a:spcPct val="90000"/>
              </a:lnSpc>
            </a:pPr>
            <a:r>
              <a:rPr lang="en-US" sz="2400" dirty="0">
                <a:ea typeface="+mn-lt"/>
                <a:cs typeface="+mn-lt"/>
              </a:rPr>
              <a:t>5th Gen Intel Core i7 Processor </a:t>
            </a:r>
            <a:endParaRPr lang="en-US">
              <a:ea typeface="+mn-lt"/>
              <a:cs typeface="+mn-lt"/>
            </a:endParaRPr>
          </a:p>
          <a:p>
            <a:pPr>
              <a:lnSpc>
                <a:spcPct val="90000"/>
              </a:lnSpc>
            </a:pPr>
            <a:r>
              <a:rPr lang="en-US" sz="2400" dirty="0">
                <a:ea typeface="+mn-lt"/>
                <a:cs typeface="+mn-lt"/>
              </a:rPr>
              <a:t>English Keyboard </a:t>
            </a:r>
            <a:endParaRPr lang="en-US">
              <a:ea typeface="+mn-lt"/>
              <a:cs typeface="+mn-lt"/>
            </a:endParaRPr>
          </a:p>
          <a:p>
            <a:pPr>
              <a:lnSpc>
                <a:spcPct val="90000"/>
              </a:lnSpc>
            </a:pPr>
            <a:endParaRPr lang="en-US" sz="2400" dirty="0">
              <a:ea typeface="+mn-lt"/>
              <a:cs typeface="+mn-lt"/>
            </a:endParaRPr>
          </a:p>
          <a:p>
            <a:pPr>
              <a:lnSpc>
                <a:spcPct val="90000"/>
              </a:lnSpc>
            </a:pPr>
            <a:r>
              <a:rPr lang="en-US" sz="2400" dirty="0">
                <a:ea typeface="+mn-lt"/>
                <a:cs typeface="+mn-lt"/>
              </a:rPr>
              <a:t>Black | X1-8G256 </a:t>
            </a:r>
            <a:endParaRPr lang="en-US">
              <a:ea typeface="+mn-lt"/>
              <a:cs typeface="+mn-lt"/>
            </a:endParaRPr>
          </a:p>
          <a:p>
            <a:pPr>
              <a:lnSpc>
                <a:spcPct val="90000"/>
              </a:lnSpc>
            </a:pPr>
            <a:r>
              <a:rPr lang="en-US" sz="2400" dirty="0">
                <a:ea typeface="+mn-lt"/>
                <a:cs typeface="+mn-lt"/>
              </a:rPr>
              <a:t>Price: 21, 449 pesos </a:t>
            </a:r>
            <a:endParaRPr lang="en-US">
              <a:ea typeface="+mn-lt"/>
              <a:cs typeface="+mn-lt"/>
            </a:endParaRPr>
          </a:p>
          <a:p>
            <a:pPr>
              <a:lnSpc>
                <a:spcPct val="90000"/>
              </a:lnSpc>
            </a:pPr>
            <a:r>
              <a:rPr lang="en-US" sz="2400" dirty="0">
                <a:ea typeface="+mn-lt"/>
                <a:cs typeface="+mn-lt"/>
              </a:rPr>
              <a:t>Cash: less than 1, 000 pesos </a:t>
            </a:r>
            <a:endParaRPr lang="en-US">
              <a:ea typeface="+mn-lt"/>
              <a:cs typeface="+mn-lt"/>
            </a:endParaRPr>
          </a:p>
          <a:p>
            <a:pPr>
              <a:lnSpc>
                <a:spcPct val="90000"/>
              </a:lnSpc>
            </a:pPr>
            <a:r>
              <a:rPr lang="en-US" sz="2400" dirty="0">
                <a:ea typeface="+mn-lt"/>
                <a:cs typeface="+mn-lt"/>
              </a:rPr>
              <a:t>Installment: 25, 738 pesos (24 months to pay)</a:t>
            </a:r>
            <a:endParaRPr lang="en-US"/>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a:extLst>
              <a:ext uri="{FF2B5EF4-FFF2-40B4-BE49-F238E27FC236}">
                <a16:creationId xmlns:a16="http://schemas.microsoft.com/office/drawing/2014/main" id="{4BF37CE6-62C9-B086-7FD4-4989884926D7}"/>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571516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78CAC76-3288-58A3-EC74-0EA9BAC5A2F7}"/>
              </a:ext>
            </a:extLst>
          </p:cNvPr>
          <p:cNvSpPr>
            <a:spLocks noGrp="1"/>
          </p:cNvSpPr>
          <p:nvPr>
            <p:ph type="subTitle" idx="1"/>
          </p:nvPr>
        </p:nvSpPr>
        <p:spPr>
          <a:xfrm>
            <a:off x="5978143" y="428333"/>
            <a:ext cx="5879414" cy="6017322"/>
          </a:xfrm>
        </p:spPr>
        <p:txBody>
          <a:bodyPr vert="horz" lIns="91440" tIns="45720" rIns="91440" bIns="45720" rtlCol="0" anchor="t">
            <a:noAutofit/>
          </a:bodyPr>
          <a:lstStyle/>
          <a:p>
            <a:r>
              <a:rPr lang="en-US" sz="2800" dirty="0">
                <a:ea typeface="+mn-lt"/>
                <a:cs typeface="+mn-lt"/>
              </a:rPr>
              <a:t>Our Renewed-Lenovo X1 Carbon is a laptop that meets your needs. It's convenient for you. You can take it anywhere and anytime. It's a 14" Touch Display Laptop with a 5th Gen Intel Core i7 Processor. These processors power high-end PCs with an excellent CPU performance for discrete-level graphics and AI acceleration. You can store many apps and it's a better option for gaming, video editing, and game development. This laptop is very excellent when it comes to gaming and the office works with 8GB RAM and 256GB SSD.</a:t>
            </a:r>
            <a:endParaRPr lang="en-US" sz="2800" dirty="0"/>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291397"/>
            <a:ext cx="6696075" cy="1909763"/>
          </a:xfrm>
        </p:spPr>
        <p:txBody>
          <a:bodyPr/>
          <a:lstStyle/>
          <a:p>
            <a:r>
              <a:rPr lang="en-US"/>
              <a:t>PAYMENT METHODS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471673"/>
            <a:ext cx="6696074" cy="2049255"/>
          </a:xfrm>
        </p:spPr>
        <p:txBody>
          <a:bodyPr/>
          <a:lstStyle/>
          <a:p>
            <a:r>
              <a:rPr lang="en-US" dirty="0"/>
              <a:t>You  can pay it in cash. In its original price of 21,449 pesos there will less than 1,000 pesos. </a:t>
            </a:r>
            <a:endParaRPr lang="en-US"/>
          </a:p>
          <a:p>
            <a:r>
              <a:rPr lang="en-US" dirty="0"/>
              <a:t>If you go for the installment, It will become 25,738 pesos. Good for 2 years (24 months) with the down payment of 10,000. Your monthly pay out will  be 655.75 pesos. You can pay it short term or pay it on the intended time. </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968B-ECAA-052D-B6BE-2310D7F8A075}"/>
              </a:ext>
            </a:extLst>
          </p:cNvPr>
          <p:cNvSpPr>
            <a:spLocks noGrp="1"/>
          </p:cNvSpPr>
          <p:nvPr>
            <p:ph type="title"/>
          </p:nvPr>
        </p:nvSpPr>
        <p:spPr>
          <a:xfrm>
            <a:off x="4657724" y="507310"/>
            <a:ext cx="6696075" cy="1909763"/>
          </a:xfrm>
        </p:spPr>
        <p:txBody>
          <a:bodyPr>
            <a:normAutofit/>
          </a:bodyPr>
          <a:lstStyle/>
          <a:p>
            <a:r>
              <a:rPr lang="en-US" sz="4800"/>
              <a:t>Thank you</a:t>
            </a:r>
          </a:p>
        </p:txBody>
      </p:sp>
      <p:sp>
        <p:nvSpPr>
          <p:cNvPr id="3" name="Subtitle 2">
            <a:extLst>
              <a:ext uri="{FF2B5EF4-FFF2-40B4-BE49-F238E27FC236}">
                <a16:creationId xmlns:a16="http://schemas.microsoft.com/office/drawing/2014/main" id="{C844D3E5-3E7E-5A37-2782-013DBC3DC63C}"/>
              </a:ext>
            </a:extLst>
          </p:cNvPr>
          <p:cNvSpPr>
            <a:spLocks noGrp="1"/>
          </p:cNvSpPr>
          <p:nvPr>
            <p:ph type="subTitle" idx="1"/>
          </p:nvPr>
        </p:nvSpPr>
        <p:spPr>
          <a:xfrm>
            <a:off x="4657725" y="3234238"/>
            <a:ext cx="6696074" cy="2159690"/>
          </a:xfrm>
        </p:spPr>
        <p:txBody>
          <a:bodyPr>
            <a:normAutofit/>
          </a:bodyPr>
          <a:lstStyle/>
          <a:p>
            <a:r>
              <a:rPr lang="en-US" dirty="0"/>
              <a:t>PRESENTED BY:</a:t>
            </a:r>
          </a:p>
          <a:p>
            <a:r>
              <a:rPr lang="en-US" dirty="0"/>
              <a:t>Charlyn Joy </a:t>
            </a:r>
            <a:r>
              <a:rPr lang="en-US" dirty="0" err="1"/>
              <a:t>Tamondez</a:t>
            </a:r>
            <a:endParaRPr lang="en-US" dirty="0"/>
          </a:p>
          <a:p>
            <a:r>
              <a:rPr lang="en-US" dirty="0"/>
              <a:t>Chery Nicole </a:t>
            </a:r>
            <a:r>
              <a:rPr lang="en-US" dirty="0" err="1"/>
              <a:t>Pastilloso</a:t>
            </a:r>
            <a:endParaRPr lang="en-US"/>
          </a:p>
          <a:p>
            <a:r>
              <a:rPr lang="en-US" dirty="0" err="1"/>
              <a:t>Alexymar</a:t>
            </a:r>
            <a:r>
              <a:rPr lang="en-US" dirty="0"/>
              <a:t> </a:t>
            </a:r>
            <a:r>
              <a:rPr lang="en-US" dirty="0" err="1"/>
              <a:t>Tayongtong</a:t>
            </a:r>
            <a:endParaRPr lang="en-US" dirty="0"/>
          </a:p>
          <a:p>
            <a:r>
              <a:rPr lang="en-US" dirty="0" err="1"/>
              <a:t>Osmhar</a:t>
            </a:r>
            <a:r>
              <a:rPr lang="en-US" dirty="0"/>
              <a:t> </a:t>
            </a:r>
            <a:r>
              <a:rPr lang="en-US" dirty="0" err="1"/>
              <a:t>Lenoux</a:t>
            </a:r>
            <a:r>
              <a:rPr lang="en-US" dirty="0"/>
              <a:t> </a:t>
            </a:r>
            <a:r>
              <a:rPr lang="en-US" dirty="0" err="1"/>
              <a:t>Solilap</a:t>
            </a:r>
            <a:endParaRPr lang="en-US" dirty="0"/>
          </a:p>
          <a:p>
            <a:r>
              <a:rPr lang="en-US" dirty="0"/>
              <a:t>Maricar </a:t>
            </a:r>
            <a:r>
              <a:rPr lang="en-US" dirty="0" err="1"/>
              <a:t>Tagacay</a:t>
            </a:r>
          </a:p>
          <a:p>
            <a:endParaRPr lang="en-US" dirty="0"/>
          </a:p>
        </p:txBody>
      </p:sp>
      <p:sp>
        <p:nvSpPr>
          <p:cNvPr id="5" name="Slide Number Placeholder 4">
            <a:extLst>
              <a:ext uri="{FF2B5EF4-FFF2-40B4-BE49-F238E27FC236}">
                <a16:creationId xmlns:a16="http://schemas.microsoft.com/office/drawing/2014/main" id="{9D767417-F7EF-A7D4-A722-8D34A6621FA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6418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Scenario b</vt:lpstr>
      <vt:lpstr>PowerPoint Presentation</vt:lpstr>
      <vt:lpstr>PowerPoint Presentation</vt:lpstr>
      <vt:lpstr>PowerPoint Presentation</vt:lpstr>
      <vt:lpstr>PAYMENT METHODS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dc:title>
  <dc:creator/>
  <cp:lastModifiedBy/>
  <cp:revision>235</cp:revision>
  <dcterms:created xsi:type="dcterms:W3CDTF">2021-05-30T14:07:31Z</dcterms:created>
  <dcterms:modified xsi:type="dcterms:W3CDTF">2022-12-02T00:26:58Z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