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686" r:id="rId5"/>
  </p:sldMasterIdLst>
  <p:notesMasterIdLst>
    <p:notesMasterId r:id="rId11"/>
  </p:notesMasterIdLst>
  <p:handoutMasterIdLst>
    <p:handoutMasterId r:id="rId12"/>
  </p:handoutMasterIdLst>
  <p:sldIdLst>
    <p:sldId id="273" r:id="rId6"/>
    <p:sldId id="263" r:id="rId7"/>
    <p:sldId id="270" r:id="rId8"/>
    <p:sldId id="271" r:id="rId9"/>
    <p:sldId id="272" r:id="rId10"/>
  </p:sldIdLst>
  <p:sldSz cx="10058400" cy="7772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userDrawn="1">
          <p15:clr>
            <a:srgbClr val="A4A3A4"/>
          </p15:clr>
        </p15:guide>
        <p15:guide id="2" pos="4393" userDrawn="1">
          <p15:clr>
            <a:srgbClr val="A4A3A4"/>
          </p15:clr>
        </p15:guide>
        <p15:guide id="3" pos="2102" userDrawn="1">
          <p15:clr>
            <a:srgbClr val="A4A3A4"/>
          </p15:clr>
        </p15:guide>
        <p15:guide id="4" orient="horz" pos="2064" userDrawn="1">
          <p15:clr>
            <a:srgbClr val="A4A3A4"/>
          </p15:clr>
        </p15:guide>
        <p15:guide id="5" orient="horz" pos="576" userDrawn="1">
          <p15:clr>
            <a:srgbClr val="A4A3A4"/>
          </p15:clr>
        </p15:guide>
        <p15:guide id="6" orient="horz" pos="4464" userDrawn="1">
          <p15:clr>
            <a:srgbClr val="A4A3A4"/>
          </p15:clr>
        </p15:guide>
        <p15:guide id="7" orient="horz" pos="410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B6B6"/>
    <a:srgbClr val="679B9B"/>
    <a:srgbClr val="FFB0CD"/>
    <a:srgbClr val="C2F0FC"/>
    <a:srgbClr val="F8DB02"/>
    <a:srgbClr val="FFC000"/>
    <a:srgbClr val="D6C666"/>
    <a:srgbClr val="1B1B1B"/>
    <a:srgbClr val="686764"/>
    <a:srgbClr val="F6F5F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9EBF73-22FB-4001-9046-E0DD95465555}" v="1684" dt="2022-12-01T02:26:23.688"/>
    <p1510:client id="{C3DFEE68-01BB-4FAB-B1AF-9DFF95948BE7}" v="51" dt="2022-12-01T07:18:48.012"/>
    <p1510:client id="{D67A1A4E-6106-4CFD-8580-D17F3478D417}" v="118" dt="2022-12-02T00:16:45.720"/>
    <p1510:client id="{EDAB87F0-D0F8-4EED-854A-FA6E39861757}" v="12" dt="2022-12-01T14:49:09.8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22" autoAdjust="0"/>
    <p:restoredTop sz="93176" autoAdjust="0"/>
  </p:normalViewPr>
  <p:slideViewPr>
    <p:cSldViewPr snapToGrid="0" showGuides="1">
      <p:cViewPr>
        <p:scale>
          <a:sx n="200" d="100"/>
          <a:sy n="200" d="100"/>
        </p:scale>
        <p:origin x="-2496" y="-3264"/>
      </p:cViewPr>
      <p:guideLst>
        <p:guide orient="horz" pos="2448"/>
        <p:guide pos="4393"/>
        <p:guide pos="2102"/>
        <p:guide orient="horz" pos="2064"/>
        <p:guide orient="horz" pos="576"/>
        <p:guide orient="horz" pos="4464"/>
        <p:guide orient="horz" pos="4104"/>
      </p:guideLst>
    </p:cSldViewPr>
  </p:slideViewPr>
  <p:outlineViewPr>
    <p:cViewPr>
      <p:scale>
        <a:sx n="33" d="100"/>
        <a:sy n="33" d="100"/>
      </p:scale>
      <p:origin x="0" y="-3298"/>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9" d="100"/>
          <a:sy n="59" d="100"/>
        </p:scale>
        <p:origin x="2472" y="8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handoutMaster" Target="handoutMasters/handoutMaster1.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theme" Target="theme/theme1.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a Tagacay" userId="479043f4a06847d7" providerId="Windows Live" clId="Web-{D67A1A4E-6106-4CFD-8580-D17F3478D417}"/>
    <pc:docChg chg="modSld modMainMaster">
      <pc:chgData name="Rica Tagacay" userId="479043f4a06847d7" providerId="Windows Live" clId="Web-{D67A1A4E-6106-4CFD-8580-D17F3478D417}" dt="2022-12-02T00:16:45.720" v="55" actId="20577"/>
      <pc:docMkLst>
        <pc:docMk/>
      </pc:docMkLst>
      <pc:sldChg chg="modSp modTransition">
        <pc:chgData name="Rica Tagacay" userId="479043f4a06847d7" providerId="Windows Live" clId="Web-{D67A1A4E-6106-4CFD-8580-D17F3478D417}" dt="2022-12-02T00:09:04.320" v="5" actId="20577"/>
        <pc:sldMkLst>
          <pc:docMk/>
          <pc:sldMk cId="569082409" sldId="263"/>
        </pc:sldMkLst>
        <pc:spChg chg="mod">
          <ac:chgData name="Rica Tagacay" userId="479043f4a06847d7" providerId="Windows Live" clId="Web-{D67A1A4E-6106-4CFD-8580-D17F3478D417}" dt="2022-12-02T00:09:04.320" v="5" actId="20577"/>
          <ac:spMkLst>
            <pc:docMk/>
            <pc:sldMk cId="569082409" sldId="263"/>
            <ac:spMk id="14" creationId="{51C62A14-C2DE-4108-8118-8F56DD48F9D4}"/>
          </ac:spMkLst>
        </pc:spChg>
      </pc:sldChg>
      <pc:sldChg chg="modTransition">
        <pc:chgData name="Rica Tagacay" userId="479043f4a06847d7" providerId="Windows Live" clId="Web-{D67A1A4E-6106-4CFD-8580-D17F3478D417}" dt="2022-12-02T00:03:56.798" v="1"/>
        <pc:sldMkLst>
          <pc:docMk/>
          <pc:sldMk cId="2993142621" sldId="270"/>
        </pc:sldMkLst>
      </pc:sldChg>
      <pc:sldChg chg="modTransition">
        <pc:chgData name="Rica Tagacay" userId="479043f4a06847d7" providerId="Windows Live" clId="Web-{D67A1A4E-6106-4CFD-8580-D17F3478D417}" dt="2022-12-02T00:03:56.798" v="1"/>
        <pc:sldMkLst>
          <pc:docMk/>
          <pc:sldMk cId="478114728" sldId="271"/>
        </pc:sldMkLst>
      </pc:sldChg>
      <pc:sldChg chg="modSp modTransition">
        <pc:chgData name="Rica Tagacay" userId="479043f4a06847d7" providerId="Windows Live" clId="Web-{D67A1A4E-6106-4CFD-8580-D17F3478D417}" dt="2022-12-02T00:16:45.720" v="55" actId="20577"/>
        <pc:sldMkLst>
          <pc:docMk/>
          <pc:sldMk cId="1133516004" sldId="272"/>
        </pc:sldMkLst>
        <pc:spChg chg="mod">
          <ac:chgData name="Rica Tagacay" userId="479043f4a06847d7" providerId="Windows Live" clId="Web-{D67A1A4E-6106-4CFD-8580-D17F3478D417}" dt="2022-12-02T00:16:45.720" v="55" actId="20577"/>
          <ac:spMkLst>
            <pc:docMk/>
            <pc:sldMk cId="1133516004" sldId="272"/>
            <ac:spMk id="13" creationId="{D66DC117-C364-5046-6BFE-C5DB0D662DFD}"/>
          </ac:spMkLst>
        </pc:spChg>
      </pc:sldChg>
      <pc:sldChg chg="modSp modTransition">
        <pc:chgData name="Rica Tagacay" userId="479043f4a06847d7" providerId="Windows Live" clId="Web-{D67A1A4E-6106-4CFD-8580-D17F3478D417}" dt="2022-12-02T00:08:07.913" v="4" actId="20577"/>
        <pc:sldMkLst>
          <pc:docMk/>
          <pc:sldMk cId="790459103" sldId="273"/>
        </pc:sldMkLst>
        <pc:spChg chg="mod">
          <ac:chgData name="Rica Tagacay" userId="479043f4a06847d7" providerId="Windows Live" clId="Web-{D67A1A4E-6106-4CFD-8580-D17F3478D417}" dt="2022-12-02T00:08:07.913" v="4" actId="20577"/>
          <ac:spMkLst>
            <pc:docMk/>
            <pc:sldMk cId="790459103" sldId="273"/>
            <ac:spMk id="10" creationId="{E13BBF3C-7E45-604F-F321-F96240F457C2}"/>
          </ac:spMkLst>
        </pc:spChg>
      </pc:sldChg>
      <pc:sldMasterChg chg="modTransition modSldLayout">
        <pc:chgData name="Rica Tagacay" userId="479043f4a06847d7" providerId="Windows Live" clId="Web-{D67A1A4E-6106-4CFD-8580-D17F3478D417}" dt="2022-12-02T00:03:56.798" v="1"/>
        <pc:sldMasterMkLst>
          <pc:docMk/>
          <pc:sldMasterMk cId="340278030" sldId="2147483648"/>
        </pc:sldMasterMkLst>
        <pc:sldLayoutChg chg="modTransition">
          <pc:chgData name="Rica Tagacay" userId="479043f4a06847d7" providerId="Windows Live" clId="Web-{D67A1A4E-6106-4CFD-8580-D17F3478D417}" dt="2022-12-02T00:03:56.798" v="1"/>
          <pc:sldLayoutMkLst>
            <pc:docMk/>
            <pc:sldMasterMk cId="340278030" sldId="2147483648"/>
            <pc:sldLayoutMk cId="1151567983" sldId="2147483653"/>
          </pc:sldLayoutMkLst>
        </pc:sldLayoutChg>
        <pc:sldLayoutChg chg="modTransition">
          <pc:chgData name="Rica Tagacay" userId="479043f4a06847d7" providerId="Windows Live" clId="Web-{D67A1A4E-6106-4CFD-8580-D17F3478D417}" dt="2022-12-02T00:03:56.798" v="1"/>
          <pc:sldLayoutMkLst>
            <pc:docMk/>
            <pc:sldMasterMk cId="340278030" sldId="2147483648"/>
            <pc:sldLayoutMk cId="3706024322" sldId="2147483656"/>
          </pc:sldLayoutMkLst>
        </pc:sldLayoutChg>
      </pc:sldMasterChg>
      <pc:sldMasterChg chg="modTransition modSldLayout">
        <pc:chgData name="Rica Tagacay" userId="479043f4a06847d7" providerId="Windows Live" clId="Web-{D67A1A4E-6106-4CFD-8580-D17F3478D417}" dt="2022-12-02T00:03:56.798" v="1"/>
        <pc:sldMasterMkLst>
          <pc:docMk/>
          <pc:sldMasterMk cId="883699061" sldId="2147483686"/>
        </pc:sldMasterMkLst>
        <pc:sldLayoutChg chg="modTransition">
          <pc:chgData name="Rica Tagacay" userId="479043f4a06847d7" providerId="Windows Live" clId="Web-{D67A1A4E-6106-4CFD-8580-D17F3478D417}" dt="2022-12-02T00:03:56.798" v="1"/>
          <pc:sldLayoutMkLst>
            <pc:docMk/>
            <pc:sldMasterMk cId="883699061" sldId="2147483686"/>
            <pc:sldLayoutMk cId="1300002358" sldId="2147483689"/>
          </pc:sldLayoutMkLst>
        </pc:sldLayoutChg>
        <pc:sldLayoutChg chg="modTransition">
          <pc:chgData name="Rica Tagacay" userId="479043f4a06847d7" providerId="Windows Live" clId="Web-{D67A1A4E-6106-4CFD-8580-D17F3478D417}" dt="2022-12-02T00:03:56.798" v="1"/>
          <pc:sldLayoutMkLst>
            <pc:docMk/>
            <pc:sldMasterMk cId="883699061" sldId="2147483686"/>
            <pc:sldLayoutMk cId="4110334023" sldId="2147483690"/>
          </pc:sldLayoutMkLst>
        </pc:sldLayoutChg>
      </pc:sldMasterChg>
    </pc:docChg>
  </pc:docChgLst>
  <pc:docChgLst>
    <pc:chgData name="Rica Tagacay" userId="479043f4a06847d7" providerId="Windows Live" clId="Web-{8E9EBF73-22FB-4001-9046-E0DD95465555}"/>
    <pc:docChg chg="addSld delSld modSld">
      <pc:chgData name="Rica Tagacay" userId="479043f4a06847d7" providerId="Windows Live" clId="Web-{8E9EBF73-22FB-4001-9046-E0DD95465555}" dt="2022-12-01T02:26:23.688" v="1197" actId="1076"/>
      <pc:docMkLst>
        <pc:docMk/>
      </pc:docMkLst>
      <pc:sldChg chg="addSp delSp modSp">
        <pc:chgData name="Rica Tagacay" userId="479043f4a06847d7" providerId="Windows Live" clId="Web-{8E9EBF73-22FB-4001-9046-E0DD95465555}" dt="2022-12-01T01:38:53.703" v="355" actId="20577"/>
        <pc:sldMkLst>
          <pc:docMk/>
          <pc:sldMk cId="569082409" sldId="263"/>
        </pc:sldMkLst>
        <pc:spChg chg="add del mod">
          <ac:chgData name="Rica Tagacay" userId="479043f4a06847d7" providerId="Windows Live" clId="Web-{8E9EBF73-22FB-4001-9046-E0DD95465555}" dt="2022-12-01T01:36:53.231" v="319"/>
          <ac:spMkLst>
            <pc:docMk/>
            <pc:sldMk cId="569082409" sldId="263"/>
            <ac:spMk id="5" creationId="{D8349F0B-E5A4-698D-BE70-48462D4B2D19}"/>
          </ac:spMkLst>
        </pc:spChg>
        <pc:spChg chg="mod">
          <ac:chgData name="Rica Tagacay" userId="479043f4a06847d7" providerId="Windows Live" clId="Web-{8E9EBF73-22FB-4001-9046-E0DD95465555}" dt="2022-12-01T01:27:49.322" v="12" actId="20577"/>
          <ac:spMkLst>
            <pc:docMk/>
            <pc:sldMk cId="569082409" sldId="263"/>
            <ac:spMk id="6" creationId="{170C56E7-3668-4619-BD9A-753E2E64A1B8}"/>
          </ac:spMkLst>
        </pc:spChg>
        <pc:spChg chg="add mod">
          <ac:chgData name="Rica Tagacay" userId="479043f4a06847d7" providerId="Windows Live" clId="Web-{8E9EBF73-22FB-4001-9046-E0DD95465555}" dt="2022-12-01T01:38:47.469" v="354" actId="20577"/>
          <ac:spMkLst>
            <pc:docMk/>
            <pc:sldMk cId="569082409" sldId="263"/>
            <ac:spMk id="10" creationId="{857045C0-2F44-86E5-CE11-6D441EEC37EF}"/>
          </ac:spMkLst>
        </pc:spChg>
        <pc:spChg chg="mod">
          <ac:chgData name="Rica Tagacay" userId="479043f4a06847d7" providerId="Windows Live" clId="Web-{8E9EBF73-22FB-4001-9046-E0DD95465555}" dt="2022-12-01T01:38:53.703" v="355" actId="20577"/>
          <ac:spMkLst>
            <pc:docMk/>
            <pc:sldMk cId="569082409" sldId="263"/>
            <ac:spMk id="14" creationId="{51C62A14-C2DE-4108-8118-8F56DD48F9D4}"/>
          </ac:spMkLst>
        </pc:spChg>
        <pc:picChg chg="add mod ord modCrop">
          <ac:chgData name="Rica Tagacay" userId="479043f4a06847d7" providerId="Windows Live" clId="Web-{8E9EBF73-22FB-4001-9046-E0DD95465555}" dt="2022-12-01T01:36:53.231" v="319"/>
          <ac:picMkLst>
            <pc:docMk/>
            <pc:sldMk cId="569082409" sldId="263"/>
            <ac:picMk id="7" creationId="{40D387FC-DB0B-889E-0937-880C33EB5E79}"/>
          </ac:picMkLst>
        </pc:picChg>
        <pc:picChg chg="del">
          <ac:chgData name="Rica Tagacay" userId="479043f4a06847d7" providerId="Windows Live" clId="Web-{8E9EBF73-22FB-4001-9046-E0DD95465555}" dt="2022-12-01T01:33:19.318" v="318"/>
          <ac:picMkLst>
            <pc:docMk/>
            <pc:sldMk cId="569082409" sldId="263"/>
            <ac:picMk id="9" creationId="{53333449-22E6-4C67-BBFA-0E22D20DCAD7}"/>
          </ac:picMkLst>
        </pc:picChg>
      </pc:sldChg>
      <pc:sldChg chg="addSp delSp modSp">
        <pc:chgData name="Rica Tagacay" userId="479043f4a06847d7" providerId="Windows Live" clId="Web-{8E9EBF73-22FB-4001-9046-E0DD95465555}" dt="2022-12-01T01:54:43.985" v="639"/>
        <pc:sldMkLst>
          <pc:docMk/>
          <pc:sldMk cId="2993142621" sldId="270"/>
        </pc:sldMkLst>
        <pc:spChg chg="add del mod">
          <ac:chgData name="Rica Tagacay" userId="479043f4a06847d7" providerId="Windows Live" clId="Web-{8E9EBF73-22FB-4001-9046-E0DD95465555}" dt="2022-12-01T01:54:43.985" v="639"/>
          <ac:spMkLst>
            <pc:docMk/>
            <pc:sldMk cId="2993142621" sldId="270"/>
            <ac:spMk id="3" creationId="{136EE0EC-2DB3-3AA0-C20A-CAF533A4281C}"/>
          </ac:spMkLst>
        </pc:spChg>
        <pc:spChg chg="mod">
          <ac:chgData name="Rica Tagacay" userId="479043f4a06847d7" providerId="Windows Live" clId="Web-{8E9EBF73-22FB-4001-9046-E0DD95465555}" dt="2022-12-01T01:39:34.767" v="360" actId="20577"/>
          <ac:spMkLst>
            <pc:docMk/>
            <pc:sldMk cId="2993142621" sldId="270"/>
            <ac:spMk id="29" creationId="{CE42C8F3-3B31-46A2-B6AD-ED5F11D8758B}"/>
          </ac:spMkLst>
        </pc:spChg>
        <pc:spChg chg="mod">
          <ac:chgData name="Rica Tagacay" userId="479043f4a06847d7" providerId="Windows Live" clId="Web-{8E9EBF73-22FB-4001-9046-E0DD95465555}" dt="2022-12-01T01:47:09.235" v="613" actId="20577"/>
          <ac:spMkLst>
            <pc:docMk/>
            <pc:sldMk cId="2993142621" sldId="270"/>
            <ac:spMk id="40" creationId="{274461FF-D426-4D55-B1C3-F4EB73909EAE}"/>
          </ac:spMkLst>
        </pc:spChg>
        <pc:spChg chg="mod">
          <ac:chgData name="Rica Tagacay" userId="479043f4a06847d7" providerId="Windows Live" clId="Web-{8E9EBF73-22FB-4001-9046-E0DD95465555}" dt="2022-12-01T01:53:09.450" v="637" actId="20577"/>
          <ac:spMkLst>
            <pc:docMk/>
            <pc:sldMk cId="2993142621" sldId="270"/>
            <ac:spMk id="44" creationId="{C2DFB518-5636-4B6C-A783-38D866BF31FC}"/>
          </ac:spMkLst>
        </pc:spChg>
        <pc:spChg chg="mod">
          <ac:chgData name="Rica Tagacay" userId="479043f4a06847d7" providerId="Windows Live" clId="Web-{8E9EBF73-22FB-4001-9046-E0DD95465555}" dt="2022-12-01T01:43:34.088" v="523" actId="20577"/>
          <ac:spMkLst>
            <pc:docMk/>
            <pc:sldMk cId="2993142621" sldId="270"/>
            <ac:spMk id="46" creationId="{7264A775-FCE2-465E-ABA4-0572662FF755}"/>
          </ac:spMkLst>
        </pc:spChg>
        <pc:picChg chg="add mod ord modCrop">
          <ac:chgData name="Rica Tagacay" userId="479043f4a06847d7" providerId="Windows Live" clId="Web-{8E9EBF73-22FB-4001-9046-E0DD95465555}" dt="2022-12-01T01:54:43.985" v="639"/>
          <ac:picMkLst>
            <pc:docMk/>
            <pc:sldMk cId="2993142621" sldId="270"/>
            <ac:picMk id="4" creationId="{7DB46CA0-5549-DB95-E64A-798EC13F2CB5}"/>
          </ac:picMkLst>
        </pc:picChg>
        <pc:picChg chg="del">
          <ac:chgData name="Rica Tagacay" userId="479043f4a06847d7" providerId="Windows Live" clId="Web-{8E9EBF73-22FB-4001-9046-E0DD95465555}" dt="2022-12-01T01:54:36.016" v="638"/>
          <ac:picMkLst>
            <pc:docMk/>
            <pc:sldMk cId="2993142621" sldId="270"/>
            <ac:picMk id="5" creationId="{BBE6C36E-FFF3-45BF-924D-0E306DFBD624}"/>
          </ac:picMkLst>
        </pc:picChg>
      </pc:sldChg>
      <pc:sldChg chg="addSp delSp modSp">
        <pc:chgData name="Rica Tagacay" userId="479043f4a06847d7" providerId="Windows Live" clId="Web-{8E9EBF73-22FB-4001-9046-E0DD95465555}" dt="2022-12-01T02:05:09.630" v="729" actId="20577"/>
        <pc:sldMkLst>
          <pc:docMk/>
          <pc:sldMk cId="478114728" sldId="271"/>
        </pc:sldMkLst>
        <pc:spChg chg="del">
          <ac:chgData name="Rica Tagacay" userId="479043f4a06847d7" providerId="Windows Live" clId="Web-{8E9EBF73-22FB-4001-9046-E0DD95465555}" dt="2022-12-01T01:55:37.377" v="645"/>
          <ac:spMkLst>
            <pc:docMk/>
            <pc:sldMk cId="478114728" sldId="271"/>
            <ac:spMk id="3" creationId="{8CC1D9CF-0A67-4495-BEF7-AAAA5BE24BEB}"/>
          </ac:spMkLst>
        </pc:spChg>
        <pc:spChg chg="del mod">
          <ac:chgData name="Rica Tagacay" userId="479043f4a06847d7" providerId="Windows Live" clId="Web-{8E9EBF73-22FB-4001-9046-E0DD95465555}" dt="2022-12-01T01:55:30.861" v="644"/>
          <ac:spMkLst>
            <pc:docMk/>
            <pc:sldMk cId="478114728" sldId="271"/>
            <ac:spMk id="4" creationId="{70C99EAE-3BEC-42D2-81AC-8D19863B3188}"/>
          </ac:spMkLst>
        </pc:spChg>
        <pc:spChg chg="add del mod">
          <ac:chgData name="Rica Tagacay" userId="479043f4a06847d7" providerId="Windows Live" clId="Web-{8E9EBF73-22FB-4001-9046-E0DD95465555}" dt="2022-12-01T01:58:22.945" v="646"/>
          <ac:spMkLst>
            <pc:docMk/>
            <pc:sldMk cId="478114728" sldId="271"/>
            <ac:spMk id="5" creationId="{6D85DCD2-1A73-BF55-5382-F9E02E883681}"/>
          </ac:spMkLst>
        </pc:spChg>
        <pc:spChg chg="add del mod">
          <ac:chgData name="Rica Tagacay" userId="479043f4a06847d7" providerId="Windows Live" clId="Web-{8E9EBF73-22FB-4001-9046-E0DD95465555}" dt="2022-12-01T02:00:55.309" v="663"/>
          <ac:spMkLst>
            <pc:docMk/>
            <pc:sldMk cId="478114728" sldId="271"/>
            <ac:spMk id="8" creationId="{456D82AE-E8D1-6A54-FD22-6581AC2FBE7C}"/>
          </ac:spMkLst>
        </pc:spChg>
        <pc:spChg chg="mod">
          <ac:chgData name="Rica Tagacay" userId="479043f4a06847d7" providerId="Windows Live" clId="Web-{8E9EBF73-22FB-4001-9046-E0DD95465555}" dt="2022-12-01T02:03:02.532" v="678" actId="20577"/>
          <ac:spMkLst>
            <pc:docMk/>
            <pc:sldMk cId="478114728" sldId="271"/>
            <ac:spMk id="9" creationId="{EAC1973F-9B0B-42BA-9CD0-FA857C9FCC68}"/>
          </ac:spMkLst>
        </pc:spChg>
        <pc:spChg chg="add del mod">
          <ac:chgData name="Rica Tagacay" userId="479043f4a06847d7" providerId="Windows Live" clId="Web-{8E9EBF73-22FB-4001-9046-E0DD95465555}" dt="2022-12-01T01:59:38.557" v="652"/>
          <ac:spMkLst>
            <pc:docMk/>
            <pc:sldMk cId="478114728" sldId="271"/>
            <ac:spMk id="12" creationId="{67D1977C-6F96-4006-D728-12D3A42B1C44}"/>
          </ac:spMkLst>
        </pc:spChg>
        <pc:spChg chg="add mod">
          <ac:chgData name="Rica Tagacay" userId="479043f4a06847d7" providerId="Windows Live" clId="Web-{8E9EBF73-22FB-4001-9046-E0DD95465555}" dt="2022-12-01T02:01:29.326" v="665"/>
          <ac:spMkLst>
            <pc:docMk/>
            <pc:sldMk cId="478114728" sldId="271"/>
            <ac:spMk id="14" creationId="{7E49A674-532F-2758-FF19-A4835C4FC1CC}"/>
          </ac:spMkLst>
        </pc:spChg>
        <pc:spChg chg="add mod">
          <ac:chgData name="Rica Tagacay" userId="479043f4a06847d7" providerId="Windows Live" clId="Web-{8E9EBF73-22FB-4001-9046-E0DD95465555}" dt="2022-12-01T02:05:09.630" v="729" actId="20577"/>
          <ac:spMkLst>
            <pc:docMk/>
            <pc:sldMk cId="478114728" sldId="271"/>
            <ac:spMk id="17" creationId="{4FFAF58B-54C3-8B9B-4899-19D430624867}"/>
          </ac:spMkLst>
        </pc:spChg>
        <pc:spChg chg="del mod">
          <ac:chgData name="Rica Tagacay" userId="479043f4a06847d7" providerId="Windows Live" clId="Web-{8E9EBF73-22FB-4001-9046-E0DD95465555}" dt="2022-12-01T01:55:13.345" v="641"/>
          <ac:spMkLst>
            <pc:docMk/>
            <pc:sldMk cId="478114728" sldId="271"/>
            <ac:spMk id="42" creationId="{7C3575C9-53BA-4F58-A09A-E6909856F1BE}"/>
          </ac:spMkLst>
        </pc:spChg>
        <pc:picChg chg="del">
          <ac:chgData name="Rica Tagacay" userId="479043f4a06847d7" providerId="Windows Live" clId="Web-{8E9EBF73-22FB-4001-9046-E0DD95465555}" dt="2022-12-01T01:58:28.070" v="647"/>
          <ac:picMkLst>
            <pc:docMk/>
            <pc:sldMk cId="478114728" sldId="271"/>
            <ac:picMk id="7" creationId="{3B5CA095-C58F-4383-BAFB-35376809D6AA}"/>
          </ac:picMkLst>
        </pc:picChg>
        <pc:picChg chg="add del mod ord modCrop">
          <ac:chgData name="Rica Tagacay" userId="479043f4a06847d7" providerId="Windows Live" clId="Web-{8E9EBF73-22FB-4001-9046-E0DD95465555}" dt="2022-12-01T01:59:44.932" v="655"/>
          <ac:picMkLst>
            <pc:docMk/>
            <pc:sldMk cId="478114728" sldId="271"/>
            <ac:picMk id="10" creationId="{53E31F0C-D793-B8E1-EF2B-EBD26399BE4B}"/>
          </ac:picMkLst>
        </pc:picChg>
        <pc:picChg chg="add del mod ord modCrop">
          <ac:chgData name="Rica Tagacay" userId="479043f4a06847d7" providerId="Windows Live" clId="Web-{8E9EBF73-22FB-4001-9046-E0DD95465555}" dt="2022-12-01T02:00:13.011" v="657"/>
          <ac:picMkLst>
            <pc:docMk/>
            <pc:sldMk cId="478114728" sldId="271"/>
            <ac:picMk id="13" creationId="{028E34C5-C289-3F6D-BE89-47F27E3D4D33}"/>
          </ac:picMkLst>
        </pc:picChg>
        <pc:picChg chg="add mod ord modCrop">
          <ac:chgData name="Rica Tagacay" userId="479043f4a06847d7" providerId="Windows Live" clId="Web-{8E9EBF73-22FB-4001-9046-E0DD95465555}" dt="2022-12-01T02:00:55.309" v="663"/>
          <ac:picMkLst>
            <pc:docMk/>
            <pc:sldMk cId="478114728" sldId="271"/>
            <ac:picMk id="15" creationId="{3AD55FDA-AB22-78B8-5111-6EE172957D2A}"/>
          </ac:picMkLst>
        </pc:picChg>
        <pc:picChg chg="add mod">
          <ac:chgData name="Rica Tagacay" userId="479043f4a06847d7" providerId="Windows Live" clId="Web-{8E9EBF73-22FB-4001-9046-E0DD95465555}" dt="2022-12-01T02:02:54.454" v="675" actId="14100"/>
          <ac:picMkLst>
            <pc:docMk/>
            <pc:sldMk cId="478114728" sldId="271"/>
            <ac:picMk id="16" creationId="{E128FAC1-9ABD-71C1-6759-DC55AD1DEA35}"/>
          </ac:picMkLst>
        </pc:picChg>
      </pc:sldChg>
      <pc:sldChg chg="addSp delSp modSp del">
        <pc:chgData name="Rica Tagacay" userId="479043f4a06847d7" providerId="Windows Live" clId="Web-{8E9EBF73-22FB-4001-9046-E0DD95465555}" dt="2022-12-01T02:05:36.834" v="731"/>
        <pc:sldMkLst>
          <pc:docMk/>
          <pc:sldMk cId="719325024" sldId="272"/>
        </pc:sldMkLst>
        <pc:spChg chg="add mod">
          <ac:chgData name="Rica Tagacay" userId="479043f4a06847d7" providerId="Windows Live" clId="Web-{8E9EBF73-22FB-4001-9046-E0DD95465555}" dt="2022-12-01T02:05:22.068" v="730"/>
          <ac:spMkLst>
            <pc:docMk/>
            <pc:sldMk cId="719325024" sldId="272"/>
            <ac:spMk id="3" creationId="{F944E84A-FA55-F96E-E033-EBB4C27129A6}"/>
          </ac:spMkLst>
        </pc:spChg>
        <pc:picChg chg="del">
          <ac:chgData name="Rica Tagacay" userId="479043f4a06847d7" providerId="Windows Live" clId="Web-{8E9EBF73-22FB-4001-9046-E0DD95465555}" dt="2022-12-01T02:05:22.068" v="730"/>
          <ac:picMkLst>
            <pc:docMk/>
            <pc:sldMk cId="719325024" sldId="272"/>
            <ac:picMk id="8" creationId="{CE6A921F-AFFE-4AAB-A6B7-524DDC5B22B9}"/>
          </ac:picMkLst>
        </pc:picChg>
      </pc:sldChg>
      <pc:sldChg chg="addSp delSp modSp new">
        <pc:chgData name="Rica Tagacay" userId="479043f4a06847d7" providerId="Windows Live" clId="Web-{8E9EBF73-22FB-4001-9046-E0DD95465555}" dt="2022-12-01T02:26:23.688" v="1197" actId="1076"/>
        <pc:sldMkLst>
          <pc:docMk/>
          <pc:sldMk cId="1133516004" sldId="272"/>
        </pc:sldMkLst>
        <pc:spChg chg="del">
          <ac:chgData name="Rica Tagacay" userId="479043f4a06847d7" providerId="Windows Live" clId="Web-{8E9EBF73-22FB-4001-9046-E0DD95465555}" dt="2022-12-01T02:05:56.960" v="733"/>
          <ac:spMkLst>
            <pc:docMk/>
            <pc:sldMk cId="1133516004" sldId="272"/>
            <ac:spMk id="4" creationId="{A1D72262-C180-DD42-0ABB-5ADBA9D7E860}"/>
          </ac:spMkLst>
        </pc:spChg>
        <pc:spChg chg="del">
          <ac:chgData name="Rica Tagacay" userId="479043f4a06847d7" providerId="Windows Live" clId="Web-{8E9EBF73-22FB-4001-9046-E0DD95465555}" dt="2022-12-01T02:06:04.210" v="734"/>
          <ac:spMkLst>
            <pc:docMk/>
            <pc:sldMk cId="1133516004" sldId="272"/>
            <ac:spMk id="9" creationId="{08142C99-B4FB-D8A7-0D79-8CC7D533EDFE}"/>
          </ac:spMkLst>
        </pc:spChg>
        <pc:spChg chg="add del">
          <ac:chgData name="Rica Tagacay" userId="479043f4a06847d7" providerId="Windows Live" clId="Web-{8E9EBF73-22FB-4001-9046-E0DD95465555}" dt="2022-12-01T02:06:19.289" v="736"/>
          <ac:spMkLst>
            <pc:docMk/>
            <pc:sldMk cId="1133516004" sldId="272"/>
            <ac:spMk id="10" creationId="{B46D1A14-29CB-1457-8D63-32DEB5C918C7}"/>
          </ac:spMkLst>
        </pc:spChg>
        <pc:spChg chg="add del">
          <ac:chgData name="Rica Tagacay" userId="479043f4a06847d7" providerId="Windows Live" clId="Web-{8E9EBF73-22FB-4001-9046-E0DD95465555}" dt="2022-12-01T02:06:48.118" v="738"/>
          <ac:spMkLst>
            <pc:docMk/>
            <pc:sldMk cId="1133516004" sldId="272"/>
            <ac:spMk id="11" creationId="{956AF8E8-966F-8505-96D4-5F461940AD26}"/>
          </ac:spMkLst>
        </pc:spChg>
        <pc:spChg chg="add mod">
          <ac:chgData name="Rica Tagacay" userId="479043f4a06847d7" providerId="Windows Live" clId="Web-{8E9EBF73-22FB-4001-9046-E0DD95465555}" dt="2022-12-01T02:22:17.133" v="1044" actId="1076"/>
          <ac:spMkLst>
            <pc:docMk/>
            <pc:sldMk cId="1133516004" sldId="272"/>
            <ac:spMk id="12" creationId="{1B41D5E6-6C30-27ED-A3BF-1B150F02FA8D}"/>
          </ac:spMkLst>
        </pc:spChg>
        <pc:spChg chg="add mod">
          <ac:chgData name="Rica Tagacay" userId="479043f4a06847d7" providerId="Windows Live" clId="Web-{8E9EBF73-22FB-4001-9046-E0DD95465555}" dt="2022-12-01T02:26:23.688" v="1197" actId="1076"/>
          <ac:spMkLst>
            <pc:docMk/>
            <pc:sldMk cId="1133516004" sldId="272"/>
            <ac:spMk id="13" creationId="{D66DC117-C364-5046-6BFE-C5DB0D662DFD}"/>
          </ac:spMkLst>
        </pc:spChg>
      </pc:sldChg>
    </pc:docChg>
  </pc:docChgLst>
  <pc:docChgLst>
    <pc:chgData name="Rica Tagacay" userId="479043f4a06847d7" providerId="Windows Live" clId="Web-{EDAB87F0-D0F8-4EED-854A-FA6E39861757}"/>
    <pc:docChg chg="modSld">
      <pc:chgData name="Rica Tagacay" userId="479043f4a06847d7" providerId="Windows Live" clId="Web-{EDAB87F0-D0F8-4EED-854A-FA6E39861757}" dt="2022-12-01T14:49:09.889" v="5" actId="20577"/>
      <pc:docMkLst>
        <pc:docMk/>
      </pc:docMkLst>
      <pc:sldChg chg="modSp">
        <pc:chgData name="Rica Tagacay" userId="479043f4a06847d7" providerId="Windows Live" clId="Web-{EDAB87F0-D0F8-4EED-854A-FA6E39861757}" dt="2022-12-01T14:49:09.889" v="5" actId="20577"/>
        <pc:sldMkLst>
          <pc:docMk/>
          <pc:sldMk cId="1133516004" sldId="272"/>
        </pc:sldMkLst>
        <pc:spChg chg="mod">
          <ac:chgData name="Rica Tagacay" userId="479043f4a06847d7" providerId="Windows Live" clId="Web-{EDAB87F0-D0F8-4EED-854A-FA6E39861757}" dt="2022-12-01T14:49:09.889" v="5" actId="20577"/>
          <ac:spMkLst>
            <pc:docMk/>
            <pc:sldMk cId="1133516004" sldId="272"/>
            <ac:spMk id="13" creationId="{D66DC117-C364-5046-6BFE-C5DB0D662DFD}"/>
          </ac:spMkLst>
        </pc:spChg>
      </pc:sldChg>
    </pc:docChg>
  </pc:docChgLst>
  <pc:docChgLst>
    <pc:chgData name="Rica Tagacay" userId="479043f4a06847d7" providerId="Windows Live" clId="Web-{C3DFEE68-01BB-4FAB-B1AF-9DFF95948BE7}"/>
    <pc:docChg chg="addSld modSld sldOrd">
      <pc:chgData name="Rica Tagacay" userId="479043f4a06847d7" providerId="Windows Live" clId="Web-{C3DFEE68-01BB-4FAB-B1AF-9DFF95948BE7}" dt="2022-12-01T07:18:48.012" v="54" actId="20577"/>
      <pc:docMkLst>
        <pc:docMk/>
      </pc:docMkLst>
      <pc:sldChg chg="modSp">
        <pc:chgData name="Rica Tagacay" userId="479043f4a06847d7" providerId="Windows Live" clId="Web-{C3DFEE68-01BB-4FAB-B1AF-9DFF95948BE7}" dt="2022-12-01T07:05:11.451" v="2" actId="20577"/>
        <pc:sldMkLst>
          <pc:docMk/>
          <pc:sldMk cId="569082409" sldId="263"/>
        </pc:sldMkLst>
        <pc:spChg chg="mod">
          <ac:chgData name="Rica Tagacay" userId="479043f4a06847d7" providerId="Windows Live" clId="Web-{C3DFEE68-01BB-4FAB-B1AF-9DFF95948BE7}" dt="2022-12-01T07:05:11.451" v="2" actId="20577"/>
          <ac:spMkLst>
            <pc:docMk/>
            <pc:sldMk cId="569082409" sldId="263"/>
            <ac:spMk id="6" creationId="{170C56E7-3668-4619-BD9A-753E2E64A1B8}"/>
          </ac:spMkLst>
        </pc:spChg>
      </pc:sldChg>
      <pc:sldChg chg="addSp delSp modSp new ord">
        <pc:chgData name="Rica Tagacay" userId="479043f4a06847d7" providerId="Windows Live" clId="Web-{C3DFEE68-01BB-4FAB-B1AF-9DFF95948BE7}" dt="2022-12-01T07:18:48.012" v="54" actId="20577"/>
        <pc:sldMkLst>
          <pc:docMk/>
          <pc:sldMk cId="790459103" sldId="273"/>
        </pc:sldMkLst>
        <pc:spChg chg="add del">
          <ac:chgData name="Rica Tagacay" userId="479043f4a06847d7" providerId="Windows Live" clId="Web-{C3DFEE68-01BB-4FAB-B1AF-9DFF95948BE7}" dt="2022-12-01T07:12:31.827" v="20"/>
          <ac:spMkLst>
            <pc:docMk/>
            <pc:sldMk cId="790459103" sldId="273"/>
            <ac:spMk id="2" creationId="{00C91EA6-FB79-CD3B-382D-A79D50CD073D}"/>
          </ac:spMkLst>
        </pc:spChg>
        <pc:spChg chg="mod">
          <ac:chgData name="Rica Tagacay" userId="479043f4a06847d7" providerId="Windows Live" clId="Web-{C3DFEE68-01BB-4FAB-B1AF-9DFF95948BE7}" dt="2022-12-01T07:07:15.721" v="7" actId="20577"/>
          <ac:spMkLst>
            <pc:docMk/>
            <pc:sldMk cId="790459103" sldId="273"/>
            <ac:spMk id="9" creationId="{B44EE9B7-F67C-C192-5EA3-D6B5EE1EB9E2}"/>
          </ac:spMkLst>
        </pc:spChg>
        <pc:spChg chg="add mod">
          <ac:chgData name="Rica Tagacay" userId="479043f4a06847d7" providerId="Windows Live" clId="Web-{C3DFEE68-01BB-4FAB-B1AF-9DFF95948BE7}" dt="2022-12-01T07:18:48.012" v="54" actId="20577"/>
          <ac:spMkLst>
            <pc:docMk/>
            <pc:sldMk cId="790459103" sldId="273"/>
            <ac:spMk id="10" creationId="{E13BBF3C-7E45-604F-F321-F96240F457C2}"/>
          </ac:spMkLst>
        </pc:spChg>
        <pc:spChg chg="add del mod">
          <ac:chgData name="Rica Tagacay" userId="479043f4a06847d7" providerId="Windows Live" clId="Web-{C3DFEE68-01BB-4FAB-B1AF-9DFF95948BE7}" dt="2022-12-01T07:08:47.553" v="12"/>
          <ac:spMkLst>
            <pc:docMk/>
            <pc:sldMk cId="790459103" sldId="273"/>
            <ac:spMk id="11" creationId="{336DC5AA-219A-8161-5821-276E9DA831B8}"/>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7B51015-12CA-4649-B47F-D3EB5E10959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2111F2F-D8BA-4A13-91FC-3878C75727F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E668B7C-E4CD-4872-B084-44133F808FCE}" type="datetimeFigureOut">
              <a:rPr lang="en-US" smtClean="0"/>
              <a:t>12/1/2022</a:t>
            </a:fld>
            <a:endParaRPr lang="en-US" dirty="0"/>
          </a:p>
        </p:txBody>
      </p:sp>
      <p:sp>
        <p:nvSpPr>
          <p:cNvPr id="4" name="Footer Placeholder 3">
            <a:extLst>
              <a:ext uri="{FF2B5EF4-FFF2-40B4-BE49-F238E27FC236}">
                <a16:creationId xmlns:a16="http://schemas.microsoft.com/office/drawing/2014/main" id="{F38FD67D-A60A-4914-89F3-9FC43EF5470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51642D8-EDCF-4A15-A29F-1B065ECC2E7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B7E8E42-E7C5-4B24-8575-74A765CA0AB6}" type="slidenum">
              <a:rPr lang="en-US" smtClean="0"/>
              <a:t>‹#›</a:t>
            </a:fld>
            <a:endParaRPr lang="en-US" dirty="0"/>
          </a:p>
        </p:txBody>
      </p:sp>
    </p:spTree>
    <p:extLst>
      <p:ext uri="{BB962C8B-B14F-4D97-AF65-F5344CB8AC3E}">
        <p14:creationId xmlns:p14="http://schemas.microsoft.com/office/powerpoint/2010/main" val="22953306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33D5BD-E30B-48AB-B24F-3878C333D518}" type="datetimeFigureOut">
              <a:rPr lang="en-US" smtClean="0"/>
              <a:t>12/1/2022</a:t>
            </a:fld>
            <a:endParaRPr lang="en-US" dirty="0"/>
          </a:p>
        </p:txBody>
      </p:sp>
      <p:sp>
        <p:nvSpPr>
          <p:cNvPr id="4" name="Slide Image Placeholder 3"/>
          <p:cNvSpPr>
            <a:spLocks noGrp="1" noRot="1" noChangeAspect="1"/>
          </p:cNvSpPr>
          <p:nvPr>
            <p:ph type="sldImg" idx="2"/>
          </p:nvPr>
        </p:nvSpPr>
        <p:spPr>
          <a:xfrm>
            <a:off x="1431925" y="1143000"/>
            <a:ext cx="399415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81A707-0A4C-444E-BBAC-8F56E4534DF7}" type="slidenum">
              <a:rPr lang="en-US" smtClean="0"/>
              <a:t>‹#›</a:t>
            </a:fld>
            <a:endParaRPr lang="en-US" dirty="0"/>
          </a:p>
        </p:txBody>
      </p:sp>
    </p:spTree>
    <p:extLst>
      <p:ext uri="{BB962C8B-B14F-4D97-AF65-F5344CB8AC3E}">
        <p14:creationId xmlns:p14="http://schemas.microsoft.com/office/powerpoint/2010/main" val="1520295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D2DB1223-D904-480A-B0CB-8465FBB574B2}"/>
              </a:ext>
            </a:extLst>
          </p:cNvPr>
          <p:cNvSpPr>
            <a:spLocks noGrp="1"/>
          </p:cNvSpPr>
          <p:nvPr>
            <p:ph type="pic" sz="quarter" idx="14"/>
          </p:nvPr>
        </p:nvSpPr>
        <p:spPr>
          <a:xfrm>
            <a:off x="3348000" y="0"/>
            <a:ext cx="6710400" cy="7772400"/>
          </a:xfrm>
          <a:custGeom>
            <a:avLst/>
            <a:gdLst>
              <a:gd name="connsiteX0" fmla="*/ 0 w 6710400"/>
              <a:gd name="connsiteY0" fmla="*/ 0 h 7772400"/>
              <a:gd name="connsiteX1" fmla="*/ 6710400 w 6710400"/>
              <a:gd name="connsiteY1" fmla="*/ 0 h 7772400"/>
              <a:gd name="connsiteX2" fmla="*/ 6710400 w 6710400"/>
              <a:gd name="connsiteY2" fmla="*/ 5257800 h 7772400"/>
              <a:gd name="connsiteX3" fmla="*/ 3362362 w 6710400"/>
              <a:gd name="connsiteY3" fmla="*/ 5257800 h 7772400"/>
              <a:gd name="connsiteX4" fmla="*/ 3362362 w 6710400"/>
              <a:gd name="connsiteY4" fmla="*/ 7772400 h 7772400"/>
              <a:gd name="connsiteX5" fmla="*/ 0 w 6710400"/>
              <a:gd name="connsiteY5" fmla="*/ 7772400 h 777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10400" h="7772400">
                <a:moveTo>
                  <a:pt x="0" y="0"/>
                </a:moveTo>
                <a:lnTo>
                  <a:pt x="6710400" y="0"/>
                </a:lnTo>
                <a:lnTo>
                  <a:pt x="6710400" y="5257800"/>
                </a:lnTo>
                <a:lnTo>
                  <a:pt x="3362362" y="5257800"/>
                </a:lnTo>
                <a:lnTo>
                  <a:pt x="3362362" y="7772400"/>
                </a:lnTo>
                <a:lnTo>
                  <a:pt x="0" y="7772400"/>
                </a:lnTo>
                <a:close/>
              </a:path>
            </a:pathLst>
          </a:custGeom>
          <a:noFill/>
        </p:spPr>
        <p:txBody>
          <a:bodyPr wrap="square">
            <a:noAutofit/>
          </a:bodyPr>
          <a:lstStyle/>
          <a:p>
            <a:r>
              <a:rPr lang="en-US" noProof="0" dirty="0"/>
              <a:t>Click icon to add picture</a:t>
            </a:r>
          </a:p>
        </p:txBody>
      </p:sp>
      <p:sp>
        <p:nvSpPr>
          <p:cNvPr id="24" name="Rectangle 23">
            <a:extLst>
              <a:ext uri="{FF2B5EF4-FFF2-40B4-BE49-F238E27FC236}">
                <a16:creationId xmlns:a16="http://schemas.microsoft.com/office/drawing/2014/main" id="{B9FE3184-BAAE-43EA-B40C-B1C1BD2103E1}"/>
              </a:ext>
            </a:extLst>
          </p:cNvPr>
          <p:cNvSpPr/>
          <p:nvPr userDrawn="1"/>
        </p:nvSpPr>
        <p:spPr>
          <a:xfrm>
            <a:off x="3336925" y="16191"/>
            <a:ext cx="6721475" cy="777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BFB12B86-264E-4661-BF82-08C90F541140}"/>
              </a:ext>
            </a:extLst>
          </p:cNvPr>
          <p:cNvSpPr/>
          <p:nvPr userDrawn="1"/>
        </p:nvSpPr>
        <p:spPr>
          <a:xfrm>
            <a:off x="0" y="0"/>
            <a:ext cx="3348000" cy="778859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Content Placeholder 14">
            <a:extLst>
              <a:ext uri="{FF2B5EF4-FFF2-40B4-BE49-F238E27FC236}">
                <a16:creationId xmlns:a16="http://schemas.microsoft.com/office/drawing/2014/main" id="{982C572E-7CA2-476D-B0DD-4B4CC6ACF8B5}"/>
              </a:ext>
            </a:extLst>
          </p:cNvPr>
          <p:cNvSpPr>
            <a:spLocks noGrp="1"/>
          </p:cNvSpPr>
          <p:nvPr>
            <p:ph sz="quarter" idx="11" hasCustomPrompt="1"/>
          </p:nvPr>
        </p:nvSpPr>
        <p:spPr>
          <a:xfrm>
            <a:off x="3642112" y="212649"/>
            <a:ext cx="2828538" cy="404672"/>
          </a:xfrm>
        </p:spPr>
        <p:txBody>
          <a:bodyPr>
            <a:normAutofit/>
          </a:bodyPr>
          <a:lstStyle>
            <a:lvl1pPr marL="0" indent="0">
              <a:lnSpc>
                <a:spcPct val="100000"/>
              </a:lnSpc>
              <a:buNone/>
              <a:defRPr sz="2000" b="1">
                <a:solidFill>
                  <a:schemeClr val="accent1"/>
                </a:solidFill>
                <a:latin typeface="+mj-lt"/>
              </a:defRPr>
            </a:lvl1pPr>
          </a:lstStyle>
          <a:p>
            <a:pPr lvl="0"/>
            <a:r>
              <a:rPr lang="en-US" noProof="0" dirty="0"/>
              <a:t>ADD TITLE HERE</a:t>
            </a:r>
          </a:p>
        </p:txBody>
      </p:sp>
      <p:sp>
        <p:nvSpPr>
          <p:cNvPr id="17" name="Text Placeholder 16">
            <a:extLst>
              <a:ext uri="{FF2B5EF4-FFF2-40B4-BE49-F238E27FC236}">
                <a16:creationId xmlns:a16="http://schemas.microsoft.com/office/drawing/2014/main" id="{60137D9A-2EFC-467F-8F03-8DA3C4E331D0}"/>
              </a:ext>
            </a:extLst>
          </p:cNvPr>
          <p:cNvSpPr>
            <a:spLocks noGrp="1"/>
          </p:cNvSpPr>
          <p:nvPr>
            <p:ph type="body" sz="quarter" idx="12" hasCustomPrompt="1"/>
          </p:nvPr>
        </p:nvSpPr>
        <p:spPr>
          <a:xfrm>
            <a:off x="3661904" y="640812"/>
            <a:ext cx="2808746" cy="1741653"/>
          </a:xfrm>
        </p:spPr>
        <p:txBody>
          <a:bodyPr>
            <a:normAutofit/>
          </a:bodyPr>
          <a:lstStyle>
            <a:lvl1pPr>
              <a:lnSpc>
                <a:spcPct val="100000"/>
              </a:lnSpc>
              <a:defRPr sz="1200">
                <a:solidFill>
                  <a:schemeClr val="bg1"/>
                </a:solidFill>
                <a:latin typeface="+mn-lt"/>
                <a:cs typeface="Arial" panose="020B0604020202020204" pitchFamily="34" charset="0"/>
              </a:defRPr>
            </a:lvl1pPr>
            <a:lvl2pPr>
              <a:lnSpc>
                <a:spcPct val="100000"/>
              </a:lnSpc>
              <a:defRPr sz="1200">
                <a:solidFill>
                  <a:schemeClr val="bg1"/>
                </a:solidFill>
                <a:latin typeface="+mn-lt"/>
                <a:cs typeface="Arial" panose="020B0604020202020204" pitchFamily="34" charset="0"/>
              </a:defRPr>
            </a:lvl2pPr>
            <a:lvl3pPr>
              <a:lnSpc>
                <a:spcPct val="100000"/>
              </a:lnSpc>
              <a:defRPr sz="1200">
                <a:solidFill>
                  <a:schemeClr val="bg1"/>
                </a:solidFill>
                <a:latin typeface="+mn-lt"/>
                <a:cs typeface="Arial" panose="020B0604020202020204" pitchFamily="34" charset="0"/>
              </a:defRPr>
            </a:lvl3pPr>
            <a:lvl4pPr>
              <a:lnSpc>
                <a:spcPct val="100000"/>
              </a:lnSpc>
              <a:defRPr sz="1200">
                <a:solidFill>
                  <a:schemeClr val="bg1"/>
                </a:solidFill>
                <a:latin typeface="+mn-lt"/>
                <a:cs typeface="Arial" panose="020B0604020202020204" pitchFamily="34" charset="0"/>
              </a:defRPr>
            </a:lvl4pPr>
            <a:lvl5pPr>
              <a:lnSpc>
                <a:spcPct val="100000"/>
              </a:lnSpc>
              <a:defRPr sz="1200">
                <a:solidFill>
                  <a:schemeClr val="bg1"/>
                </a:solidFill>
                <a:latin typeface="+mn-lt"/>
                <a:cs typeface="Arial" panose="020B0604020202020204" pitchFamily="34" charset="0"/>
              </a:defRPr>
            </a:lvl5pPr>
          </a:lstStyle>
          <a:p>
            <a:pPr lvl="0"/>
            <a:r>
              <a:rPr lang="en-US" noProof="0" dirty="0"/>
              <a:t>Click to edit Master </a:t>
            </a:r>
            <a:br>
              <a:rPr lang="en-US" noProof="0" dirty="0"/>
            </a:br>
            <a:r>
              <a:rPr lang="en-US" noProof="0" dirty="0"/>
              <a:t>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39" name="Text Placeholder 37">
            <a:extLst>
              <a:ext uri="{FF2B5EF4-FFF2-40B4-BE49-F238E27FC236}">
                <a16:creationId xmlns:a16="http://schemas.microsoft.com/office/drawing/2014/main" id="{6067DEED-7734-4FB1-8ECC-8F590B39EB5E}"/>
              </a:ext>
            </a:extLst>
          </p:cNvPr>
          <p:cNvSpPr>
            <a:spLocks noGrp="1"/>
          </p:cNvSpPr>
          <p:nvPr>
            <p:ph type="body" sz="quarter" idx="16" hasCustomPrompt="1"/>
          </p:nvPr>
        </p:nvSpPr>
        <p:spPr>
          <a:xfrm>
            <a:off x="223519" y="859243"/>
            <a:ext cx="2924479" cy="6578487"/>
          </a:xfrm>
        </p:spPr>
        <p:txBody>
          <a:bodyPr>
            <a:noAutofit/>
          </a:bodyPr>
          <a:lstStyle>
            <a:lvl1pPr marL="0" indent="0">
              <a:lnSpc>
                <a:spcPct val="150000"/>
              </a:lnSpc>
              <a:spcBef>
                <a:spcPts val="0"/>
              </a:spcBef>
              <a:buNone/>
              <a:defRPr sz="1200" b="0" i="0">
                <a:solidFill>
                  <a:schemeClr val="tx1">
                    <a:lumMod val="75000"/>
                    <a:lumOff val="25000"/>
                  </a:schemeClr>
                </a:solidFill>
                <a:latin typeface="+mn-lt"/>
              </a:defRPr>
            </a:lvl1pPr>
            <a:lvl2pPr>
              <a:defRPr sz="1800"/>
            </a:lvl2pPr>
            <a:lvl3pPr>
              <a:defRPr sz="1600"/>
            </a:lvl3pPr>
            <a:lvl4pPr>
              <a:defRPr sz="1400"/>
            </a:lvl4pPr>
            <a:lvl5pPr>
              <a:defRPr sz="1400"/>
            </a:lvl5pPr>
          </a:lstStyle>
          <a:p>
            <a:pPr lvl="0"/>
            <a:r>
              <a:rPr lang="en-US" noProof="0" dirty="0"/>
              <a:t>Click here to add text</a:t>
            </a:r>
          </a:p>
          <a:p>
            <a:pPr lvl="0"/>
            <a:endParaRPr lang="en-US" noProof="0" dirty="0"/>
          </a:p>
        </p:txBody>
      </p:sp>
      <p:sp>
        <p:nvSpPr>
          <p:cNvPr id="11" name="Content Placeholder 14">
            <a:extLst>
              <a:ext uri="{FF2B5EF4-FFF2-40B4-BE49-F238E27FC236}">
                <a16:creationId xmlns:a16="http://schemas.microsoft.com/office/drawing/2014/main" id="{F0E3B4AB-7CCE-4A71-8D26-6F26DD58AFE0}"/>
              </a:ext>
            </a:extLst>
          </p:cNvPr>
          <p:cNvSpPr>
            <a:spLocks noGrp="1"/>
          </p:cNvSpPr>
          <p:nvPr>
            <p:ph sz="quarter" idx="18" hasCustomPrompt="1"/>
          </p:nvPr>
        </p:nvSpPr>
        <p:spPr>
          <a:xfrm>
            <a:off x="223519" y="207670"/>
            <a:ext cx="2893612" cy="404672"/>
          </a:xfrm>
        </p:spPr>
        <p:txBody>
          <a:bodyPr>
            <a:normAutofit/>
          </a:bodyPr>
          <a:lstStyle>
            <a:lvl1pPr marL="0" indent="0">
              <a:lnSpc>
                <a:spcPct val="100000"/>
              </a:lnSpc>
              <a:buNone/>
              <a:defRPr sz="2000" b="1">
                <a:solidFill>
                  <a:schemeClr val="tx1">
                    <a:lumMod val="75000"/>
                    <a:lumOff val="25000"/>
                  </a:schemeClr>
                </a:solidFill>
                <a:latin typeface="+mj-lt"/>
              </a:defRPr>
            </a:lvl1pPr>
          </a:lstStyle>
          <a:p>
            <a:pPr lvl="0"/>
            <a:r>
              <a:rPr lang="en-US" noProof="0" dirty="0"/>
              <a:t>ADD TITLE HERE</a:t>
            </a:r>
          </a:p>
        </p:txBody>
      </p:sp>
      <p:cxnSp>
        <p:nvCxnSpPr>
          <p:cNvPr id="4" name="Straight Connector 3">
            <a:extLst>
              <a:ext uri="{FF2B5EF4-FFF2-40B4-BE49-F238E27FC236}">
                <a16:creationId xmlns:a16="http://schemas.microsoft.com/office/drawing/2014/main" id="{92C78C9D-AC96-4A8A-B6BD-D223121FF474}"/>
              </a:ext>
            </a:extLst>
          </p:cNvPr>
          <p:cNvCxnSpPr>
            <a:cxnSpLocks/>
          </p:cNvCxnSpPr>
          <p:nvPr userDrawn="1"/>
        </p:nvCxnSpPr>
        <p:spPr>
          <a:xfrm>
            <a:off x="303032" y="742933"/>
            <a:ext cx="937709" cy="0"/>
          </a:xfrm>
          <a:prstGeom prst="line">
            <a:avLst/>
          </a:prstGeom>
          <a:ln w="635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C1FB4ECD-2BAA-4528-AA62-234575823C91}"/>
              </a:ext>
            </a:extLst>
          </p:cNvPr>
          <p:cNvSpPr>
            <a:spLocks noGrp="1"/>
          </p:cNvSpPr>
          <p:nvPr>
            <p:ph type="subTitle" idx="1" hasCustomPrompt="1"/>
          </p:nvPr>
        </p:nvSpPr>
        <p:spPr>
          <a:xfrm>
            <a:off x="6817834" y="6910590"/>
            <a:ext cx="2966247" cy="518535"/>
          </a:xfrm>
        </p:spPr>
        <p:txBody>
          <a:bodyPr vert="horz">
            <a:normAutofit/>
          </a:bodyPr>
          <a:lstStyle>
            <a:lvl1pPr marL="0" indent="0" algn="ctr">
              <a:lnSpc>
                <a:spcPct val="100000"/>
              </a:lnSpc>
              <a:buNone/>
              <a:defRPr sz="1600" spc="300">
                <a:solidFill>
                  <a:schemeClr val="tx1">
                    <a:lumMod val="75000"/>
                    <a:lumOff val="25000"/>
                  </a:schemeClr>
                </a:solidFill>
                <a:latin typeface="+mn-lt"/>
                <a:cs typeface="Arial" panose="020B0604020202020204" pitchFamily="34" charset="0"/>
              </a:defRPr>
            </a:lvl1pPr>
            <a:lvl2pPr marL="377190" indent="0" algn="ctr">
              <a:buNone/>
              <a:defRPr sz="1650"/>
            </a:lvl2pPr>
            <a:lvl3pPr marL="754380" indent="0" algn="ctr">
              <a:buNone/>
              <a:defRPr sz="1485"/>
            </a:lvl3pPr>
            <a:lvl4pPr marL="1131570" indent="0" algn="ctr">
              <a:buNone/>
              <a:defRPr sz="1320"/>
            </a:lvl4pPr>
            <a:lvl5pPr marL="1508760" indent="0" algn="ctr">
              <a:buNone/>
              <a:defRPr sz="1320"/>
            </a:lvl5pPr>
            <a:lvl6pPr marL="1885950" indent="0" algn="ctr">
              <a:buNone/>
              <a:defRPr sz="1320"/>
            </a:lvl6pPr>
            <a:lvl7pPr marL="2263140" indent="0" algn="ctr">
              <a:buNone/>
              <a:defRPr sz="1320"/>
            </a:lvl7pPr>
            <a:lvl8pPr marL="2640330" indent="0" algn="ctr">
              <a:buNone/>
              <a:defRPr sz="1320"/>
            </a:lvl8pPr>
            <a:lvl9pPr marL="3017520" indent="0" algn="ctr">
              <a:buNone/>
              <a:defRPr sz="1320"/>
            </a:lvl9pPr>
          </a:lstStyle>
          <a:p>
            <a:r>
              <a:rPr lang="en-US" noProof="0" dirty="0"/>
              <a:t>CLICK TO EDIT MASTER SUBTITLE STYLE</a:t>
            </a:r>
          </a:p>
        </p:txBody>
      </p:sp>
      <p:sp>
        <p:nvSpPr>
          <p:cNvPr id="2" name="Title 1">
            <a:extLst>
              <a:ext uri="{FF2B5EF4-FFF2-40B4-BE49-F238E27FC236}">
                <a16:creationId xmlns:a16="http://schemas.microsoft.com/office/drawing/2014/main" id="{DF01E5D2-6D16-41B9-8D95-C3831084A574}"/>
              </a:ext>
            </a:extLst>
          </p:cNvPr>
          <p:cNvSpPr>
            <a:spLocks noGrp="1"/>
          </p:cNvSpPr>
          <p:nvPr>
            <p:ph type="ctrTitle" hasCustomPrompt="1"/>
          </p:nvPr>
        </p:nvSpPr>
        <p:spPr>
          <a:xfrm>
            <a:off x="6817833" y="5895974"/>
            <a:ext cx="2966247" cy="878091"/>
          </a:xfrm>
        </p:spPr>
        <p:txBody>
          <a:bodyPr vert="horz" anchor="b">
            <a:noAutofit/>
          </a:bodyPr>
          <a:lstStyle>
            <a:lvl1pPr algn="ctr">
              <a:lnSpc>
                <a:spcPct val="100000"/>
              </a:lnSpc>
              <a:defRPr sz="3200" b="1">
                <a:solidFill>
                  <a:schemeClr val="tx1">
                    <a:lumMod val="75000"/>
                    <a:lumOff val="25000"/>
                  </a:schemeClr>
                </a:solidFill>
                <a:latin typeface="+mj-lt"/>
              </a:defRPr>
            </a:lvl1pPr>
          </a:lstStyle>
          <a:p>
            <a:r>
              <a:rPr lang="en-US" noProof="0" dirty="0"/>
              <a:t>CLICK HERE TO EDIT TITLE</a:t>
            </a:r>
          </a:p>
        </p:txBody>
      </p:sp>
    </p:spTree>
    <p:extLst>
      <p:ext uri="{BB962C8B-B14F-4D97-AF65-F5344CB8AC3E}">
        <p14:creationId xmlns:p14="http://schemas.microsoft.com/office/powerpoint/2010/main" val="11515679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448">
          <p15:clr>
            <a:srgbClr val="FBAE40"/>
          </p15:clr>
        </p15:guide>
        <p15:guide id="2" pos="2102">
          <p15:clr>
            <a:srgbClr val="FBAE40"/>
          </p15:clr>
        </p15:guide>
        <p15:guide id="3" pos="4211">
          <p15:clr>
            <a:srgbClr val="FBAE40"/>
          </p15:clr>
        </p15:guide>
        <p15:guide id="4" orient="horz" pos="4693">
          <p15:clr>
            <a:srgbClr val="FBAE40"/>
          </p15:clr>
        </p15:guide>
        <p15:guide id="5" orient="horz" pos="180">
          <p15:clr>
            <a:srgbClr val="FBAE40"/>
          </p15:clr>
        </p15:guide>
        <p15:guide id="6" pos="192" userDrawn="1">
          <p15:clr>
            <a:srgbClr val="FBAE40"/>
          </p15:clr>
        </p15:guide>
        <p15:guide id="7" orient="horz" pos="576"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63937CC-E76D-4CB5-9BF4-36F1AFEDF89C}"/>
              </a:ext>
            </a:extLst>
          </p:cNvPr>
          <p:cNvSpPr/>
          <p:nvPr userDrawn="1"/>
        </p:nvSpPr>
        <p:spPr>
          <a:xfrm>
            <a:off x="6711696" y="0"/>
            <a:ext cx="3355848" cy="7772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12" name="Picture Placeholder 11">
            <a:extLst>
              <a:ext uri="{FF2B5EF4-FFF2-40B4-BE49-F238E27FC236}">
                <a16:creationId xmlns:a16="http://schemas.microsoft.com/office/drawing/2014/main" id="{93988413-9B64-4CCC-B63E-0D7644E922FD}"/>
              </a:ext>
            </a:extLst>
          </p:cNvPr>
          <p:cNvSpPr>
            <a:spLocks noGrp="1"/>
          </p:cNvSpPr>
          <p:nvPr>
            <p:ph type="pic" sz="quarter" idx="11" hasCustomPrompt="1"/>
          </p:nvPr>
        </p:nvSpPr>
        <p:spPr>
          <a:xfrm>
            <a:off x="-9144" y="3886200"/>
            <a:ext cx="6720840" cy="3886200"/>
          </a:xfrm>
        </p:spPr>
        <p:txBody>
          <a:bodyPr/>
          <a:lstStyle/>
          <a:p>
            <a:r>
              <a:rPr lang="en-US" dirty="0"/>
              <a:t>Add Image</a:t>
            </a:r>
          </a:p>
        </p:txBody>
      </p:sp>
      <p:sp>
        <p:nvSpPr>
          <p:cNvPr id="19" name="Text Placeholder 18">
            <a:extLst>
              <a:ext uri="{FF2B5EF4-FFF2-40B4-BE49-F238E27FC236}">
                <a16:creationId xmlns:a16="http://schemas.microsoft.com/office/drawing/2014/main" id="{5822DF17-82B7-434C-9A2B-B69D5EBAB66C}"/>
              </a:ext>
            </a:extLst>
          </p:cNvPr>
          <p:cNvSpPr>
            <a:spLocks noGrp="1"/>
          </p:cNvSpPr>
          <p:nvPr>
            <p:ph type="body" sz="quarter" idx="14" hasCustomPrompt="1"/>
          </p:nvPr>
        </p:nvSpPr>
        <p:spPr>
          <a:xfrm>
            <a:off x="274320" y="883921"/>
            <a:ext cx="2804477" cy="2672067"/>
          </a:xfrm>
        </p:spPr>
        <p:txBody>
          <a:bodyPr lIns="0">
            <a:normAutofit/>
          </a:bodyPr>
          <a:lstStyle>
            <a:lvl1pPr marL="0" indent="0">
              <a:lnSpc>
                <a:spcPct val="150000"/>
              </a:lnSpc>
              <a:spcBef>
                <a:spcPts val="0"/>
              </a:spcBef>
              <a:buNone/>
              <a:defRPr sz="1200">
                <a:solidFill>
                  <a:schemeClr val="tx1">
                    <a:lumMod val="75000"/>
                    <a:lumOff val="25000"/>
                  </a:schemeClr>
                </a:solidFill>
                <a:latin typeface="+mn-lt"/>
                <a:cs typeface="Arial" panose="020B0604020202020204" pitchFamily="34" charset="0"/>
              </a:defRPr>
            </a:lvl1pPr>
            <a:lvl2pPr marL="377190" indent="0">
              <a:lnSpc>
                <a:spcPct val="100000"/>
              </a:lnSpc>
              <a:buNone/>
              <a:defRPr sz="1400">
                <a:solidFill>
                  <a:schemeClr val="tx1">
                    <a:lumMod val="65000"/>
                    <a:lumOff val="35000"/>
                  </a:schemeClr>
                </a:solidFill>
                <a:latin typeface="Avenir Next LT Pro" panose="020B0504020202020204" pitchFamily="34" charset="77"/>
                <a:cs typeface="Arial" panose="020B0604020202020204" pitchFamily="34" charset="0"/>
              </a:defRPr>
            </a:lvl2pPr>
            <a:lvl3pPr marL="754380" indent="0">
              <a:lnSpc>
                <a:spcPct val="100000"/>
              </a:lnSpc>
              <a:buNone/>
              <a:defRPr sz="1400">
                <a:solidFill>
                  <a:schemeClr val="tx1">
                    <a:lumMod val="65000"/>
                    <a:lumOff val="35000"/>
                  </a:schemeClr>
                </a:solidFill>
                <a:latin typeface="Avenir Next LT Pro" panose="020B0504020202020204" pitchFamily="34" charset="77"/>
                <a:cs typeface="Arial" panose="020B0604020202020204" pitchFamily="34" charset="0"/>
              </a:defRPr>
            </a:lvl3pPr>
            <a:lvl4pPr marL="1131570" indent="0">
              <a:lnSpc>
                <a:spcPct val="100000"/>
              </a:lnSpc>
              <a:buNone/>
              <a:defRPr sz="1400">
                <a:solidFill>
                  <a:schemeClr val="tx1">
                    <a:lumMod val="65000"/>
                    <a:lumOff val="35000"/>
                  </a:schemeClr>
                </a:solidFill>
                <a:latin typeface="Avenir Next LT Pro" panose="020B0504020202020204" pitchFamily="34" charset="77"/>
                <a:cs typeface="Arial" panose="020B0604020202020204" pitchFamily="34" charset="0"/>
              </a:defRPr>
            </a:lvl4pPr>
            <a:lvl5pPr marL="1508760" indent="0">
              <a:lnSpc>
                <a:spcPct val="100000"/>
              </a:lnSpc>
              <a:buNone/>
              <a:defRPr sz="1400">
                <a:solidFill>
                  <a:schemeClr val="tx1">
                    <a:lumMod val="65000"/>
                    <a:lumOff val="35000"/>
                  </a:schemeClr>
                </a:solidFill>
                <a:latin typeface="Avenir Next LT Pro" panose="020B0504020202020204" pitchFamily="34" charset="77"/>
                <a:cs typeface="Arial" panose="020B0604020202020204" pitchFamily="34" charset="0"/>
              </a:defRPr>
            </a:lvl5pPr>
          </a:lstStyle>
          <a:p>
            <a:pPr lvl="0"/>
            <a:r>
              <a:rPr lang="en-US" dirty="0"/>
              <a:t>Click to add text</a:t>
            </a:r>
          </a:p>
        </p:txBody>
      </p:sp>
      <p:cxnSp>
        <p:nvCxnSpPr>
          <p:cNvPr id="21" name="Straight Connector 20">
            <a:extLst>
              <a:ext uri="{FF2B5EF4-FFF2-40B4-BE49-F238E27FC236}">
                <a16:creationId xmlns:a16="http://schemas.microsoft.com/office/drawing/2014/main" id="{A6E1F595-C7A2-489A-AF16-62824DB3C714}"/>
              </a:ext>
            </a:extLst>
          </p:cNvPr>
          <p:cNvCxnSpPr/>
          <p:nvPr userDrawn="1"/>
        </p:nvCxnSpPr>
        <p:spPr>
          <a:xfrm>
            <a:off x="288925" y="710214"/>
            <a:ext cx="937709" cy="0"/>
          </a:xfrm>
          <a:prstGeom prst="line">
            <a:avLst/>
          </a:prstGeom>
          <a:ln w="635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2" name="Text Placeholder 16">
            <a:extLst>
              <a:ext uri="{FF2B5EF4-FFF2-40B4-BE49-F238E27FC236}">
                <a16:creationId xmlns:a16="http://schemas.microsoft.com/office/drawing/2014/main" id="{9E1CB6B1-120F-479E-9387-22CF6748A72B}"/>
              </a:ext>
            </a:extLst>
          </p:cNvPr>
          <p:cNvSpPr>
            <a:spLocks noGrp="1"/>
          </p:cNvSpPr>
          <p:nvPr>
            <p:ph type="body" sz="quarter" idx="15" hasCustomPrompt="1"/>
          </p:nvPr>
        </p:nvSpPr>
        <p:spPr>
          <a:xfrm>
            <a:off x="3637243" y="266483"/>
            <a:ext cx="2792875" cy="3289515"/>
          </a:xfrm>
        </p:spPr>
        <p:txBody>
          <a:bodyPr lIns="0" tIns="0" anchor="ctr">
            <a:noAutofit/>
          </a:bodyPr>
          <a:lstStyle>
            <a:lvl1pPr marL="0" indent="0">
              <a:lnSpc>
                <a:spcPct val="150000"/>
              </a:lnSpc>
              <a:buNone/>
              <a:defRPr sz="2000" b="1">
                <a:solidFill>
                  <a:schemeClr val="tx1">
                    <a:lumMod val="75000"/>
                    <a:lumOff val="25000"/>
                  </a:schemeClr>
                </a:solidFill>
                <a:latin typeface="+mj-lt"/>
              </a:defRPr>
            </a:lvl1pPr>
          </a:lstStyle>
          <a:p>
            <a:pPr lvl="0"/>
            <a:r>
              <a:rPr lang="en-US" dirty="0"/>
              <a:t>Click here to add text</a:t>
            </a:r>
          </a:p>
        </p:txBody>
      </p:sp>
      <p:sp>
        <p:nvSpPr>
          <p:cNvPr id="25" name="Text Placeholder 16">
            <a:extLst>
              <a:ext uri="{FF2B5EF4-FFF2-40B4-BE49-F238E27FC236}">
                <a16:creationId xmlns:a16="http://schemas.microsoft.com/office/drawing/2014/main" id="{7D97B175-9E1D-4A80-8B61-E5F978BD0A28}"/>
              </a:ext>
            </a:extLst>
          </p:cNvPr>
          <p:cNvSpPr>
            <a:spLocks noGrp="1"/>
          </p:cNvSpPr>
          <p:nvPr>
            <p:ph type="body" sz="quarter" idx="17" hasCustomPrompt="1"/>
          </p:nvPr>
        </p:nvSpPr>
        <p:spPr>
          <a:xfrm>
            <a:off x="6985243" y="266484"/>
            <a:ext cx="2804477" cy="384672"/>
          </a:xfrm>
        </p:spPr>
        <p:txBody>
          <a:bodyPr lIns="0" tIns="0" anchor="t">
            <a:noAutofit/>
          </a:bodyPr>
          <a:lstStyle>
            <a:lvl1pPr marL="0" indent="0">
              <a:buNone/>
              <a:defRPr sz="2000" b="1">
                <a:solidFill>
                  <a:schemeClr val="tx1">
                    <a:lumMod val="75000"/>
                    <a:lumOff val="25000"/>
                  </a:schemeClr>
                </a:solidFill>
                <a:latin typeface="+mj-lt"/>
              </a:defRPr>
            </a:lvl1pPr>
          </a:lstStyle>
          <a:p>
            <a:pPr lvl="0"/>
            <a:r>
              <a:rPr lang="en-US" dirty="0"/>
              <a:t>ADD TITLE HERE</a:t>
            </a:r>
          </a:p>
        </p:txBody>
      </p:sp>
      <p:sp>
        <p:nvSpPr>
          <p:cNvPr id="29" name="Text Placeholder 18">
            <a:extLst>
              <a:ext uri="{FF2B5EF4-FFF2-40B4-BE49-F238E27FC236}">
                <a16:creationId xmlns:a16="http://schemas.microsoft.com/office/drawing/2014/main" id="{80680718-1AAD-4AA9-A7AF-B918643294BF}"/>
              </a:ext>
            </a:extLst>
          </p:cNvPr>
          <p:cNvSpPr>
            <a:spLocks noGrp="1"/>
          </p:cNvSpPr>
          <p:nvPr>
            <p:ph type="body" sz="quarter" idx="22" hasCustomPrompt="1"/>
          </p:nvPr>
        </p:nvSpPr>
        <p:spPr>
          <a:xfrm>
            <a:off x="6987223" y="897114"/>
            <a:ext cx="2804477" cy="1426268"/>
          </a:xfrm>
        </p:spPr>
        <p:txBody>
          <a:bodyPr lIns="0">
            <a:normAutofit/>
          </a:bodyPr>
          <a:lstStyle>
            <a:lvl1pPr marL="0" indent="0">
              <a:lnSpc>
                <a:spcPct val="150000"/>
              </a:lnSpc>
              <a:spcBef>
                <a:spcPts val="0"/>
              </a:spcBef>
              <a:buNone/>
              <a:defRPr sz="1200">
                <a:solidFill>
                  <a:schemeClr val="tx1">
                    <a:lumMod val="75000"/>
                    <a:lumOff val="25000"/>
                  </a:schemeClr>
                </a:solidFill>
                <a:latin typeface="+mn-lt"/>
                <a:cs typeface="Arial" panose="020B0604020202020204" pitchFamily="34" charset="0"/>
              </a:defRPr>
            </a:lvl1pPr>
            <a:lvl2pPr marL="377190" indent="0">
              <a:lnSpc>
                <a:spcPct val="100000"/>
              </a:lnSpc>
              <a:buNone/>
              <a:defRPr sz="1200">
                <a:solidFill>
                  <a:schemeClr val="tx1"/>
                </a:solidFill>
                <a:latin typeface="Avenir Next LT Pro" panose="020B0504020202020204" pitchFamily="34" charset="77"/>
                <a:cs typeface="Arial" panose="020B0604020202020204" pitchFamily="34" charset="0"/>
              </a:defRPr>
            </a:lvl2pPr>
            <a:lvl3pPr marL="754380" indent="0">
              <a:lnSpc>
                <a:spcPct val="100000"/>
              </a:lnSpc>
              <a:buNone/>
              <a:defRPr sz="1100">
                <a:solidFill>
                  <a:schemeClr val="tx1"/>
                </a:solidFill>
                <a:latin typeface="Avenir Next LT Pro" panose="020B0504020202020204" pitchFamily="34" charset="77"/>
                <a:cs typeface="Arial" panose="020B0604020202020204" pitchFamily="34" charset="0"/>
              </a:defRPr>
            </a:lvl3pPr>
            <a:lvl4pPr>
              <a:lnSpc>
                <a:spcPct val="100000"/>
              </a:lnSpc>
              <a:defRPr sz="1100">
                <a:solidFill>
                  <a:schemeClr val="tx1"/>
                </a:solidFill>
                <a:latin typeface="+mn-lt"/>
                <a:cs typeface="Arial" panose="020B0604020202020204" pitchFamily="34" charset="0"/>
              </a:defRPr>
            </a:lvl4pPr>
            <a:lvl5pPr>
              <a:lnSpc>
                <a:spcPct val="100000"/>
              </a:lnSpc>
              <a:defRPr sz="1100">
                <a:solidFill>
                  <a:schemeClr val="tx1"/>
                </a:solidFill>
                <a:latin typeface="+mn-lt"/>
                <a:cs typeface="Arial" panose="020B0604020202020204" pitchFamily="34" charset="0"/>
              </a:defRPr>
            </a:lvl5pPr>
          </a:lstStyle>
          <a:p>
            <a:pPr lvl="0"/>
            <a:r>
              <a:rPr lang="en-US" dirty="0"/>
              <a:t>Click to add text</a:t>
            </a:r>
          </a:p>
          <a:p>
            <a:pPr lvl="0"/>
            <a:endParaRPr lang="en-US" dirty="0"/>
          </a:p>
        </p:txBody>
      </p:sp>
      <p:cxnSp>
        <p:nvCxnSpPr>
          <p:cNvPr id="23" name="Straight Connector 22">
            <a:extLst>
              <a:ext uri="{FF2B5EF4-FFF2-40B4-BE49-F238E27FC236}">
                <a16:creationId xmlns:a16="http://schemas.microsoft.com/office/drawing/2014/main" id="{D4BD65F1-DD79-B94E-BD08-2293EB46E00D}"/>
              </a:ext>
            </a:extLst>
          </p:cNvPr>
          <p:cNvCxnSpPr/>
          <p:nvPr userDrawn="1"/>
        </p:nvCxnSpPr>
        <p:spPr>
          <a:xfrm>
            <a:off x="6984925" y="714500"/>
            <a:ext cx="937709" cy="0"/>
          </a:xfrm>
          <a:prstGeom prst="line">
            <a:avLst/>
          </a:prstGeom>
          <a:ln w="635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Text Placeholder 18">
            <a:extLst>
              <a:ext uri="{FF2B5EF4-FFF2-40B4-BE49-F238E27FC236}">
                <a16:creationId xmlns:a16="http://schemas.microsoft.com/office/drawing/2014/main" id="{153BC095-21B2-478D-B282-47C2CB4448B2}"/>
              </a:ext>
            </a:extLst>
          </p:cNvPr>
          <p:cNvSpPr>
            <a:spLocks noGrp="1"/>
          </p:cNvSpPr>
          <p:nvPr>
            <p:ph type="body" sz="quarter" idx="24" hasCustomPrompt="1"/>
          </p:nvPr>
        </p:nvSpPr>
        <p:spPr>
          <a:xfrm>
            <a:off x="6985243" y="2671400"/>
            <a:ext cx="2804477" cy="4926101"/>
          </a:xfrm>
        </p:spPr>
        <p:txBody>
          <a:bodyPr lIns="0">
            <a:normAutofit/>
          </a:bodyPr>
          <a:lstStyle>
            <a:lvl1pPr marL="0" indent="0">
              <a:lnSpc>
                <a:spcPct val="150000"/>
              </a:lnSpc>
              <a:spcBef>
                <a:spcPts val="0"/>
              </a:spcBef>
              <a:buNone/>
              <a:defRPr sz="1200">
                <a:solidFill>
                  <a:schemeClr val="tx1">
                    <a:lumMod val="75000"/>
                    <a:lumOff val="25000"/>
                  </a:schemeClr>
                </a:solidFill>
                <a:latin typeface="+mn-lt"/>
                <a:cs typeface="Arial" panose="020B0604020202020204" pitchFamily="34" charset="0"/>
              </a:defRPr>
            </a:lvl1pPr>
            <a:lvl2pPr marL="377190" indent="0">
              <a:lnSpc>
                <a:spcPct val="100000"/>
              </a:lnSpc>
              <a:buNone/>
              <a:defRPr sz="1200">
                <a:solidFill>
                  <a:schemeClr val="tx1"/>
                </a:solidFill>
                <a:latin typeface="Avenir Next LT Pro" panose="020B0504020202020204" pitchFamily="34" charset="77"/>
                <a:cs typeface="Arial" panose="020B0604020202020204" pitchFamily="34" charset="0"/>
              </a:defRPr>
            </a:lvl2pPr>
            <a:lvl3pPr marL="754380" indent="0">
              <a:lnSpc>
                <a:spcPct val="100000"/>
              </a:lnSpc>
              <a:buNone/>
              <a:defRPr sz="1100">
                <a:solidFill>
                  <a:schemeClr val="tx1"/>
                </a:solidFill>
                <a:latin typeface="Avenir Next LT Pro" panose="020B0504020202020204" pitchFamily="34" charset="77"/>
                <a:cs typeface="Arial" panose="020B0604020202020204" pitchFamily="34" charset="0"/>
              </a:defRPr>
            </a:lvl3pPr>
            <a:lvl4pPr>
              <a:lnSpc>
                <a:spcPct val="100000"/>
              </a:lnSpc>
              <a:defRPr sz="1100">
                <a:solidFill>
                  <a:schemeClr val="tx1"/>
                </a:solidFill>
                <a:latin typeface="+mn-lt"/>
                <a:cs typeface="Arial" panose="020B0604020202020204" pitchFamily="34" charset="0"/>
              </a:defRPr>
            </a:lvl4pPr>
            <a:lvl5pPr>
              <a:lnSpc>
                <a:spcPct val="100000"/>
              </a:lnSpc>
              <a:defRPr sz="1100">
                <a:solidFill>
                  <a:schemeClr val="tx1"/>
                </a:solidFill>
                <a:latin typeface="+mn-lt"/>
                <a:cs typeface="Arial" panose="020B0604020202020204" pitchFamily="34" charset="0"/>
              </a:defRPr>
            </a:lvl5pPr>
          </a:lstStyle>
          <a:p>
            <a:pPr lvl="0"/>
            <a:r>
              <a:rPr lang="en-US" dirty="0"/>
              <a:t>Click to add text</a:t>
            </a:r>
          </a:p>
        </p:txBody>
      </p:sp>
      <p:sp>
        <p:nvSpPr>
          <p:cNvPr id="3" name="Title 2">
            <a:extLst>
              <a:ext uri="{FF2B5EF4-FFF2-40B4-BE49-F238E27FC236}">
                <a16:creationId xmlns:a16="http://schemas.microsoft.com/office/drawing/2014/main" id="{7DE1CA95-4D6E-496A-B3C5-14E91FCC0BAC}"/>
              </a:ext>
            </a:extLst>
          </p:cNvPr>
          <p:cNvSpPr>
            <a:spLocks noGrp="1"/>
          </p:cNvSpPr>
          <p:nvPr>
            <p:ph type="title" hasCustomPrompt="1"/>
          </p:nvPr>
        </p:nvSpPr>
        <p:spPr>
          <a:xfrm>
            <a:off x="288925" y="266485"/>
            <a:ext cx="2804477" cy="261116"/>
          </a:xfrm>
        </p:spPr>
        <p:txBody>
          <a:bodyPr lIns="0" tIns="0">
            <a:normAutofit/>
          </a:bodyPr>
          <a:lstStyle>
            <a:lvl1pPr>
              <a:spcBef>
                <a:spcPts val="825"/>
              </a:spcBef>
              <a:defRPr sz="2000" b="1" cap="all" baseline="0"/>
            </a:lvl1pPr>
          </a:lstStyle>
          <a:p>
            <a:r>
              <a:rPr lang="en-US" dirty="0"/>
              <a:t>Add title</a:t>
            </a:r>
          </a:p>
        </p:txBody>
      </p:sp>
    </p:spTree>
    <p:extLst>
      <p:ext uri="{BB962C8B-B14F-4D97-AF65-F5344CB8AC3E}">
        <p14:creationId xmlns:p14="http://schemas.microsoft.com/office/powerpoint/2010/main" val="37060243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180">
          <p15:clr>
            <a:srgbClr val="FBAE40"/>
          </p15:clr>
        </p15:guide>
        <p15:guide id="2" pos="3168">
          <p15:clr>
            <a:srgbClr val="FBAE40"/>
          </p15:clr>
        </p15:guide>
        <p15:guide id="3" pos="174">
          <p15:clr>
            <a:srgbClr val="FBAE40"/>
          </p15:clr>
        </p15:guide>
        <p15:guide id="4" pos="4392" userDrawn="1">
          <p15:clr>
            <a:srgbClr val="FBAE40"/>
          </p15:clr>
        </p15:guide>
        <p15:guide id="5" pos="6168"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FB12B86-264E-4661-BF82-08C90F541140}"/>
              </a:ext>
            </a:extLst>
          </p:cNvPr>
          <p:cNvSpPr/>
          <p:nvPr userDrawn="1"/>
        </p:nvSpPr>
        <p:spPr>
          <a:xfrm>
            <a:off x="0" y="0"/>
            <a:ext cx="3348000" cy="7772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Content Placeholder 14">
            <a:extLst>
              <a:ext uri="{FF2B5EF4-FFF2-40B4-BE49-F238E27FC236}">
                <a16:creationId xmlns:a16="http://schemas.microsoft.com/office/drawing/2014/main" id="{F0E3B4AB-7CCE-4A71-8D26-6F26DD58AFE0}"/>
              </a:ext>
            </a:extLst>
          </p:cNvPr>
          <p:cNvSpPr>
            <a:spLocks noGrp="1"/>
          </p:cNvSpPr>
          <p:nvPr>
            <p:ph sz="quarter" idx="18" hasCustomPrompt="1"/>
          </p:nvPr>
        </p:nvSpPr>
        <p:spPr>
          <a:xfrm>
            <a:off x="198119" y="202983"/>
            <a:ext cx="2897068" cy="404672"/>
          </a:xfrm>
        </p:spPr>
        <p:txBody>
          <a:bodyPr>
            <a:normAutofit/>
          </a:bodyPr>
          <a:lstStyle>
            <a:lvl1pPr marL="0" indent="0">
              <a:lnSpc>
                <a:spcPct val="100000"/>
              </a:lnSpc>
              <a:buNone/>
              <a:defRPr sz="2000" b="1">
                <a:solidFill>
                  <a:schemeClr val="tx1">
                    <a:lumMod val="75000"/>
                    <a:lumOff val="25000"/>
                  </a:schemeClr>
                </a:solidFill>
                <a:latin typeface="+mj-lt"/>
              </a:defRPr>
            </a:lvl1pPr>
          </a:lstStyle>
          <a:p>
            <a:pPr lvl="0"/>
            <a:r>
              <a:rPr lang="en-US" noProof="0" dirty="0"/>
              <a:t>ADD TITLE HERE</a:t>
            </a:r>
          </a:p>
        </p:txBody>
      </p:sp>
      <p:cxnSp>
        <p:nvCxnSpPr>
          <p:cNvPr id="4" name="Straight Connector 3">
            <a:extLst>
              <a:ext uri="{FF2B5EF4-FFF2-40B4-BE49-F238E27FC236}">
                <a16:creationId xmlns:a16="http://schemas.microsoft.com/office/drawing/2014/main" id="{92C78C9D-AC96-4A8A-B6BD-D223121FF474}"/>
              </a:ext>
            </a:extLst>
          </p:cNvPr>
          <p:cNvCxnSpPr>
            <a:cxnSpLocks/>
          </p:cNvCxnSpPr>
          <p:nvPr userDrawn="1"/>
        </p:nvCxnSpPr>
        <p:spPr>
          <a:xfrm>
            <a:off x="274319" y="738246"/>
            <a:ext cx="937709" cy="0"/>
          </a:xfrm>
          <a:prstGeom prst="line">
            <a:avLst/>
          </a:prstGeom>
          <a:ln w="635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Text Placeholder 11">
            <a:extLst>
              <a:ext uri="{FF2B5EF4-FFF2-40B4-BE49-F238E27FC236}">
                <a16:creationId xmlns:a16="http://schemas.microsoft.com/office/drawing/2014/main" id="{BA5062D0-E551-4B70-86FC-990B87238C3E}"/>
              </a:ext>
            </a:extLst>
          </p:cNvPr>
          <p:cNvSpPr>
            <a:spLocks noGrp="1"/>
          </p:cNvSpPr>
          <p:nvPr>
            <p:ph type="body" sz="quarter" idx="21"/>
          </p:nvPr>
        </p:nvSpPr>
        <p:spPr>
          <a:xfrm>
            <a:off x="198120" y="994425"/>
            <a:ext cx="2897067" cy="6447977"/>
          </a:xfrm>
        </p:spPr>
        <p:txBody>
          <a:bodyPr>
            <a:normAutofit/>
          </a:bodyPr>
          <a:lstStyle>
            <a:lvl1pPr marL="0" indent="0">
              <a:lnSpc>
                <a:spcPct val="150000"/>
              </a:lnSpc>
              <a:spcBef>
                <a:spcPts val="0"/>
              </a:spcBef>
              <a:buNone/>
              <a:defRPr sz="1200">
                <a:solidFill>
                  <a:schemeClr val="tx1">
                    <a:lumMod val="75000"/>
                    <a:lumOff val="25000"/>
                  </a:schemeClr>
                </a:solidFill>
              </a:defRPr>
            </a:lvl1pPr>
            <a:lvl2pPr>
              <a:lnSpc>
                <a:spcPct val="150000"/>
              </a:lnSpc>
              <a:spcBef>
                <a:spcPts val="0"/>
              </a:spcBef>
              <a:defRPr sz="1200">
                <a:solidFill>
                  <a:schemeClr val="tx1">
                    <a:lumMod val="75000"/>
                    <a:lumOff val="25000"/>
                  </a:schemeClr>
                </a:solidFill>
              </a:defRPr>
            </a:lvl2pPr>
            <a:lvl3pPr>
              <a:lnSpc>
                <a:spcPct val="150000"/>
              </a:lnSpc>
              <a:spcBef>
                <a:spcPts val="0"/>
              </a:spcBef>
              <a:defRPr sz="1200">
                <a:solidFill>
                  <a:schemeClr val="tx1">
                    <a:lumMod val="75000"/>
                    <a:lumOff val="25000"/>
                  </a:schemeClr>
                </a:solidFill>
              </a:defRPr>
            </a:lvl3pPr>
            <a:lvl4pPr>
              <a:lnSpc>
                <a:spcPct val="150000"/>
              </a:lnSpc>
              <a:spcBef>
                <a:spcPts val="0"/>
              </a:spcBef>
              <a:defRPr sz="1200">
                <a:solidFill>
                  <a:schemeClr val="tx1">
                    <a:lumMod val="75000"/>
                    <a:lumOff val="25000"/>
                  </a:schemeClr>
                </a:solidFill>
              </a:defRPr>
            </a:lvl4pPr>
            <a:lvl5pPr>
              <a:lnSpc>
                <a:spcPct val="150000"/>
              </a:lnSpc>
              <a:spcBef>
                <a:spcPts val="0"/>
              </a:spcBef>
              <a:defRPr sz="120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Picture Placeholder 18">
            <a:extLst>
              <a:ext uri="{FF2B5EF4-FFF2-40B4-BE49-F238E27FC236}">
                <a16:creationId xmlns:a16="http://schemas.microsoft.com/office/drawing/2014/main" id="{C6F57966-D4B3-47A7-BD3E-5CC867196F11}"/>
              </a:ext>
            </a:extLst>
          </p:cNvPr>
          <p:cNvSpPr>
            <a:spLocks noGrp="1"/>
          </p:cNvSpPr>
          <p:nvPr>
            <p:ph type="pic" sz="quarter" idx="14" hasCustomPrompt="1"/>
          </p:nvPr>
        </p:nvSpPr>
        <p:spPr>
          <a:xfrm>
            <a:off x="3336925" y="16191"/>
            <a:ext cx="6710400" cy="7756208"/>
          </a:xfrm>
          <a:custGeom>
            <a:avLst/>
            <a:gdLst>
              <a:gd name="connsiteX0" fmla="*/ 0 w 6710400"/>
              <a:gd name="connsiteY0" fmla="*/ 0 h 7772400"/>
              <a:gd name="connsiteX1" fmla="*/ 6710400 w 6710400"/>
              <a:gd name="connsiteY1" fmla="*/ 0 h 7772400"/>
              <a:gd name="connsiteX2" fmla="*/ 6710400 w 6710400"/>
              <a:gd name="connsiteY2" fmla="*/ 5089209 h 7772400"/>
              <a:gd name="connsiteX3" fmla="*/ 3373438 w 6710400"/>
              <a:gd name="connsiteY3" fmla="*/ 5089209 h 7772400"/>
              <a:gd name="connsiteX4" fmla="*/ 3373438 w 6710400"/>
              <a:gd name="connsiteY4" fmla="*/ 7576377 h 7772400"/>
              <a:gd name="connsiteX5" fmla="*/ 3374771 w 6710400"/>
              <a:gd name="connsiteY5" fmla="*/ 7576377 h 7772400"/>
              <a:gd name="connsiteX6" fmla="*/ 3374771 w 6710400"/>
              <a:gd name="connsiteY6" fmla="*/ 7772400 h 7772400"/>
              <a:gd name="connsiteX7" fmla="*/ 0 w 6710400"/>
              <a:gd name="connsiteY7" fmla="*/ 7772400 h 777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10400" h="7772400">
                <a:moveTo>
                  <a:pt x="0" y="0"/>
                </a:moveTo>
                <a:lnTo>
                  <a:pt x="6710400" y="0"/>
                </a:lnTo>
                <a:lnTo>
                  <a:pt x="6710400" y="5089209"/>
                </a:lnTo>
                <a:lnTo>
                  <a:pt x="3373438" y="5089209"/>
                </a:lnTo>
                <a:lnTo>
                  <a:pt x="3373438" y="7576377"/>
                </a:lnTo>
                <a:lnTo>
                  <a:pt x="3374771" y="7576377"/>
                </a:lnTo>
                <a:lnTo>
                  <a:pt x="3374771" y="7772400"/>
                </a:lnTo>
                <a:lnTo>
                  <a:pt x="0" y="7772400"/>
                </a:lnTo>
                <a:close/>
              </a:path>
            </a:pathLst>
          </a:custGeom>
          <a:solidFill>
            <a:schemeClr val="bg1"/>
          </a:solidFill>
        </p:spPr>
        <p:txBody>
          <a:bodyPr wrap="square">
            <a:noAutofit/>
          </a:bodyPr>
          <a:lstStyle>
            <a:lvl1pPr>
              <a:defRPr/>
            </a:lvl1pPr>
          </a:lstStyle>
          <a:p>
            <a:r>
              <a:rPr lang="en-US" noProof="0" dirty="0"/>
              <a:t>Add Image</a:t>
            </a:r>
          </a:p>
        </p:txBody>
      </p:sp>
      <p:sp>
        <p:nvSpPr>
          <p:cNvPr id="15" name="Content Placeholder 14">
            <a:extLst>
              <a:ext uri="{FF2B5EF4-FFF2-40B4-BE49-F238E27FC236}">
                <a16:creationId xmlns:a16="http://schemas.microsoft.com/office/drawing/2014/main" id="{982C572E-7CA2-476D-B0DD-4B4CC6ACF8B5}"/>
              </a:ext>
            </a:extLst>
          </p:cNvPr>
          <p:cNvSpPr>
            <a:spLocks noGrp="1"/>
          </p:cNvSpPr>
          <p:nvPr>
            <p:ph sz="quarter" idx="11" hasCustomPrompt="1"/>
          </p:nvPr>
        </p:nvSpPr>
        <p:spPr>
          <a:xfrm>
            <a:off x="3577038" y="199949"/>
            <a:ext cx="2893612" cy="404672"/>
          </a:xfrm>
        </p:spPr>
        <p:txBody>
          <a:bodyPr>
            <a:normAutofit/>
          </a:bodyPr>
          <a:lstStyle>
            <a:lvl1pPr marL="0" indent="0">
              <a:lnSpc>
                <a:spcPct val="100000"/>
              </a:lnSpc>
              <a:buNone/>
              <a:defRPr sz="2000" b="1">
                <a:solidFill>
                  <a:schemeClr val="tx1">
                    <a:lumMod val="75000"/>
                    <a:lumOff val="25000"/>
                  </a:schemeClr>
                </a:solidFill>
                <a:latin typeface="+mj-lt"/>
              </a:defRPr>
            </a:lvl1pPr>
          </a:lstStyle>
          <a:p>
            <a:pPr lvl="0"/>
            <a:r>
              <a:rPr lang="en-US" noProof="0" dirty="0"/>
              <a:t>ADD TITLE HERE</a:t>
            </a:r>
          </a:p>
        </p:txBody>
      </p:sp>
      <p:sp>
        <p:nvSpPr>
          <p:cNvPr id="17" name="Text Placeholder 16">
            <a:extLst>
              <a:ext uri="{FF2B5EF4-FFF2-40B4-BE49-F238E27FC236}">
                <a16:creationId xmlns:a16="http://schemas.microsoft.com/office/drawing/2014/main" id="{60137D9A-2EFC-467F-8F03-8DA3C4E331D0}"/>
              </a:ext>
            </a:extLst>
          </p:cNvPr>
          <p:cNvSpPr>
            <a:spLocks noGrp="1"/>
          </p:cNvSpPr>
          <p:nvPr>
            <p:ph type="body" sz="quarter" idx="12" hasCustomPrompt="1"/>
          </p:nvPr>
        </p:nvSpPr>
        <p:spPr>
          <a:xfrm>
            <a:off x="3577038" y="628112"/>
            <a:ext cx="2893612" cy="1741653"/>
          </a:xfrm>
        </p:spPr>
        <p:txBody>
          <a:bodyPr>
            <a:normAutofit/>
          </a:bodyPr>
          <a:lstStyle>
            <a:lvl1pPr marL="0" indent="0">
              <a:lnSpc>
                <a:spcPts val="1800"/>
              </a:lnSpc>
              <a:buNone/>
              <a:defRPr sz="1200">
                <a:solidFill>
                  <a:schemeClr val="tx1">
                    <a:lumMod val="75000"/>
                    <a:lumOff val="25000"/>
                  </a:schemeClr>
                </a:solidFill>
                <a:latin typeface="+mn-lt"/>
                <a:cs typeface="Arial" panose="020B0604020202020204" pitchFamily="34" charset="0"/>
              </a:defRPr>
            </a:lvl1pPr>
            <a:lvl2pPr>
              <a:lnSpc>
                <a:spcPts val="1800"/>
              </a:lnSpc>
              <a:defRPr sz="1200">
                <a:solidFill>
                  <a:schemeClr val="tx1">
                    <a:lumMod val="75000"/>
                    <a:lumOff val="25000"/>
                  </a:schemeClr>
                </a:solidFill>
                <a:latin typeface="+mn-lt"/>
                <a:cs typeface="Arial" panose="020B0604020202020204" pitchFamily="34" charset="0"/>
              </a:defRPr>
            </a:lvl2pPr>
            <a:lvl3pPr>
              <a:lnSpc>
                <a:spcPts val="1800"/>
              </a:lnSpc>
              <a:defRPr sz="1200">
                <a:solidFill>
                  <a:schemeClr val="tx1">
                    <a:lumMod val="75000"/>
                    <a:lumOff val="25000"/>
                  </a:schemeClr>
                </a:solidFill>
                <a:latin typeface="+mn-lt"/>
                <a:cs typeface="Arial" panose="020B0604020202020204" pitchFamily="34" charset="0"/>
              </a:defRPr>
            </a:lvl3pPr>
            <a:lvl4pPr>
              <a:lnSpc>
                <a:spcPts val="1800"/>
              </a:lnSpc>
              <a:defRPr sz="1200">
                <a:solidFill>
                  <a:schemeClr val="tx1">
                    <a:lumMod val="75000"/>
                    <a:lumOff val="25000"/>
                  </a:schemeClr>
                </a:solidFill>
                <a:latin typeface="+mn-lt"/>
                <a:cs typeface="Arial" panose="020B0604020202020204" pitchFamily="34" charset="0"/>
              </a:defRPr>
            </a:lvl4pPr>
            <a:lvl5pPr>
              <a:lnSpc>
                <a:spcPct val="150000"/>
              </a:lnSpc>
              <a:spcBef>
                <a:spcPts val="0"/>
              </a:spcBef>
              <a:defRPr sz="1200">
                <a:solidFill>
                  <a:schemeClr val="tx1">
                    <a:lumMod val="75000"/>
                    <a:lumOff val="25000"/>
                  </a:schemeClr>
                </a:solidFill>
                <a:latin typeface="+mn-lt"/>
                <a:cs typeface="Arial" panose="020B0604020202020204" pitchFamily="34" charset="0"/>
              </a:defRPr>
            </a:lvl5pPr>
          </a:lstStyle>
          <a:p>
            <a:pPr lvl="0"/>
            <a:r>
              <a:rPr lang="en-US" noProof="0" dirty="0"/>
              <a:t>Click to edit Master </a:t>
            </a:r>
            <a:br>
              <a:rPr lang="en-US" noProof="0" dirty="0"/>
            </a:br>
            <a:r>
              <a:rPr lang="en-US" noProof="0" dirty="0"/>
              <a:t>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8" name="Picture Placeholder 7">
            <a:extLst>
              <a:ext uri="{FF2B5EF4-FFF2-40B4-BE49-F238E27FC236}">
                <a16:creationId xmlns:a16="http://schemas.microsoft.com/office/drawing/2014/main" id="{28EFC47E-3E71-499D-A09B-118EC606C078}"/>
              </a:ext>
            </a:extLst>
          </p:cNvPr>
          <p:cNvSpPr>
            <a:spLocks noGrp="1"/>
          </p:cNvSpPr>
          <p:nvPr>
            <p:ph type="pic" sz="quarter" idx="20" hasCustomPrompt="1"/>
          </p:nvPr>
        </p:nvSpPr>
        <p:spPr>
          <a:xfrm>
            <a:off x="7931150" y="5268231"/>
            <a:ext cx="914400" cy="914400"/>
          </a:xfrm>
          <a:noFill/>
        </p:spPr>
        <p:txBody>
          <a:bodyPr>
            <a:normAutofit/>
          </a:bodyPr>
          <a:lstStyle>
            <a:lvl1pPr marL="0" indent="0">
              <a:buNone/>
              <a:defRPr sz="1800"/>
            </a:lvl1pPr>
          </a:lstStyle>
          <a:p>
            <a:r>
              <a:rPr lang="en-US" dirty="0"/>
              <a:t>Add Logo</a:t>
            </a:r>
          </a:p>
        </p:txBody>
      </p:sp>
      <p:sp>
        <p:nvSpPr>
          <p:cNvPr id="2" name="Title 1">
            <a:extLst>
              <a:ext uri="{FF2B5EF4-FFF2-40B4-BE49-F238E27FC236}">
                <a16:creationId xmlns:a16="http://schemas.microsoft.com/office/drawing/2014/main" id="{DF01E5D2-6D16-41B9-8D95-C3831084A574}"/>
              </a:ext>
            </a:extLst>
          </p:cNvPr>
          <p:cNvSpPr>
            <a:spLocks noGrp="1"/>
          </p:cNvSpPr>
          <p:nvPr>
            <p:ph type="ctrTitle" hasCustomPrompt="1"/>
          </p:nvPr>
        </p:nvSpPr>
        <p:spPr>
          <a:xfrm>
            <a:off x="6913996" y="6208573"/>
            <a:ext cx="2966247" cy="701345"/>
          </a:xfrm>
        </p:spPr>
        <p:txBody>
          <a:bodyPr vert="horz" anchor="b">
            <a:noAutofit/>
          </a:bodyPr>
          <a:lstStyle>
            <a:lvl1pPr algn="ctr">
              <a:lnSpc>
                <a:spcPct val="100000"/>
              </a:lnSpc>
              <a:defRPr sz="3200" b="1">
                <a:solidFill>
                  <a:schemeClr val="tx1">
                    <a:lumMod val="75000"/>
                    <a:lumOff val="25000"/>
                  </a:schemeClr>
                </a:solidFill>
                <a:latin typeface="+mj-lt"/>
              </a:defRPr>
            </a:lvl1pPr>
          </a:lstStyle>
          <a:p>
            <a:r>
              <a:rPr lang="en-US" noProof="0" dirty="0"/>
              <a:t>EDIT TEXT</a:t>
            </a:r>
          </a:p>
        </p:txBody>
      </p:sp>
      <p:sp>
        <p:nvSpPr>
          <p:cNvPr id="18" name="Subtitle 2">
            <a:extLst>
              <a:ext uri="{FF2B5EF4-FFF2-40B4-BE49-F238E27FC236}">
                <a16:creationId xmlns:a16="http://schemas.microsoft.com/office/drawing/2014/main" id="{C1E1772A-8C1A-43F8-A297-A2A1C4961A78}"/>
              </a:ext>
            </a:extLst>
          </p:cNvPr>
          <p:cNvSpPr>
            <a:spLocks noGrp="1"/>
          </p:cNvSpPr>
          <p:nvPr>
            <p:ph type="subTitle" idx="1" hasCustomPrompt="1"/>
          </p:nvPr>
        </p:nvSpPr>
        <p:spPr>
          <a:xfrm>
            <a:off x="6913996" y="6812496"/>
            <a:ext cx="2966247" cy="518535"/>
          </a:xfrm>
        </p:spPr>
        <p:txBody>
          <a:bodyPr vert="horz">
            <a:normAutofit/>
          </a:bodyPr>
          <a:lstStyle>
            <a:lvl1pPr marL="0" indent="0" algn="ctr">
              <a:lnSpc>
                <a:spcPct val="100000"/>
              </a:lnSpc>
              <a:buNone/>
              <a:defRPr sz="1600" spc="300">
                <a:solidFill>
                  <a:schemeClr val="tx1">
                    <a:lumMod val="75000"/>
                    <a:lumOff val="25000"/>
                  </a:schemeClr>
                </a:solidFill>
                <a:latin typeface="+mn-lt"/>
                <a:cs typeface="Arial" panose="020B0604020202020204" pitchFamily="34" charset="0"/>
              </a:defRPr>
            </a:lvl1pPr>
            <a:lvl2pPr marL="377190" indent="0" algn="ctr">
              <a:buNone/>
              <a:defRPr sz="1650"/>
            </a:lvl2pPr>
            <a:lvl3pPr marL="754380" indent="0" algn="ctr">
              <a:buNone/>
              <a:defRPr sz="1485"/>
            </a:lvl3pPr>
            <a:lvl4pPr marL="1131570" indent="0" algn="ctr">
              <a:buNone/>
              <a:defRPr sz="1320"/>
            </a:lvl4pPr>
            <a:lvl5pPr marL="1508760" indent="0" algn="ctr">
              <a:buNone/>
              <a:defRPr sz="1320"/>
            </a:lvl5pPr>
            <a:lvl6pPr marL="1885950" indent="0" algn="ctr">
              <a:buNone/>
              <a:defRPr sz="1320"/>
            </a:lvl6pPr>
            <a:lvl7pPr marL="2263140" indent="0" algn="ctr">
              <a:buNone/>
              <a:defRPr sz="1320"/>
            </a:lvl7pPr>
            <a:lvl8pPr marL="2640330" indent="0" algn="ctr">
              <a:buNone/>
              <a:defRPr sz="1320"/>
            </a:lvl8pPr>
            <a:lvl9pPr marL="3017520" indent="0" algn="ctr">
              <a:buNone/>
              <a:defRPr sz="1320"/>
            </a:lvl9pPr>
          </a:lstStyle>
          <a:p>
            <a:r>
              <a:rPr lang="en-US" noProof="0" dirty="0"/>
              <a:t>CLICK TO EDIT TEXT</a:t>
            </a:r>
          </a:p>
        </p:txBody>
      </p:sp>
      <p:sp>
        <p:nvSpPr>
          <p:cNvPr id="3" name="Rectangle 2">
            <a:extLst>
              <a:ext uri="{FF2B5EF4-FFF2-40B4-BE49-F238E27FC236}">
                <a16:creationId xmlns:a16="http://schemas.microsoft.com/office/drawing/2014/main" id="{470553E7-6DBB-4AC9-B30C-9DFE9F2FF7BE}"/>
              </a:ext>
            </a:extLst>
          </p:cNvPr>
          <p:cNvSpPr/>
          <p:nvPr userDrawn="1"/>
        </p:nvSpPr>
        <p:spPr>
          <a:xfrm>
            <a:off x="6710402" y="7591425"/>
            <a:ext cx="3347998" cy="18097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000023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448">
          <p15:clr>
            <a:srgbClr val="FBAE40"/>
          </p15:clr>
        </p15:guide>
        <p15:guide id="2" pos="2102">
          <p15:clr>
            <a:srgbClr val="FBAE40"/>
          </p15:clr>
        </p15:guide>
        <p15:guide id="3" pos="4211">
          <p15:clr>
            <a:srgbClr val="FBAE40"/>
          </p15:clr>
        </p15:guide>
        <p15:guide id="4" orient="horz" pos="4693">
          <p15:clr>
            <a:srgbClr val="FBAE40"/>
          </p15:clr>
        </p15:guide>
        <p15:guide id="5" orient="horz" pos="180">
          <p15:clr>
            <a:srgbClr val="FBAE40"/>
          </p15:clr>
        </p15:guide>
        <p15:guide id="6" pos="168" userDrawn="1">
          <p15:clr>
            <a:srgbClr val="FBAE40"/>
          </p15:clr>
        </p15:guide>
        <p15:guide id="7" orient="horz" pos="576">
          <p15:clr>
            <a:srgbClr val="FBAE40"/>
          </p15:clr>
        </p15:guide>
        <p15:guide id="8" pos="3168" userDrawn="1">
          <p15:clr>
            <a:srgbClr val="FBAE40"/>
          </p15:clr>
        </p15:guide>
        <p15:guide id="9" pos="5280" userDrawn="1">
          <p15:clr>
            <a:srgbClr val="FBAE40"/>
          </p15:clr>
        </p15:guide>
        <p15:guide id="10" orient="horz" pos="4464" userDrawn="1">
          <p15:clr>
            <a:srgbClr val="FBAE40"/>
          </p15:clr>
        </p15:guide>
        <p15:guide id="11" orient="horz" pos="4104" userDrawn="1">
          <p15:clr>
            <a:srgbClr val="FBAE40"/>
          </p15:clr>
        </p15:guide>
        <p15:guide id="12" pos="194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9C31538-66AA-45AA-8BA0-5D09C50D1BC9}"/>
              </a:ext>
            </a:extLst>
          </p:cNvPr>
          <p:cNvSpPr/>
          <p:nvPr userDrawn="1"/>
        </p:nvSpPr>
        <p:spPr>
          <a:xfrm>
            <a:off x="-6427" y="3884205"/>
            <a:ext cx="6722989" cy="38881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a:p>
        </p:txBody>
      </p:sp>
      <p:sp>
        <p:nvSpPr>
          <p:cNvPr id="12" name="Picture Placeholder 11">
            <a:extLst>
              <a:ext uri="{FF2B5EF4-FFF2-40B4-BE49-F238E27FC236}">
                <a16:creationId xmlns:a16="http://schemas.microsoft.com/office/drawing/2014/main" id="{93988413-9B64-4CCC-B63E-0D7644E922FD}"/>
              </a:ext>
            </a:extLst>
          </p:cNvPr>
          <p:cNvSpPr>
            <a:spLocks noGrp="1"/>
          </p:cNvSpPr>
          <p:nvPr>
            <p:ph type="pic" sz="quarter" idx="11" hasCustomPrompt="1"/>
          </p:nvPr>
        </p:nvSpPr>
        <p:spPr>
          <a:xfrm>
            <a:off x="0" y="0"/>
            <a:ext cx="6710082" cy="3886200"/>
          </a:xfrm>
        </p:spPr>
        <p:txBody>
          <a:bodyPr/>
          <a:lstStyle/>
          <a:p>
            <a:r>
              <a:rPr lang="en-US" dirty="0"/>
              <a:t>Add Image</a:t>
            </a:r>
          </a:p>
        </p:txBody>
      </p:sp>
      <p:sp>
        <p:nvSpPr>
          <p:cNvPr id="2" name="Rectangle 1">
            <a:extLst>
              <a:ext uri="{FF2B5EF4-FFF2-40B4-BE49-F238E27FC236}">
                <a16:creationId xmlns:a16="http://schemas.microsoft.com/office/drawing/2014/main" id="{B4F9EA7F-F32D-4A82-919B-9594BA6FF9B2}"/>
              </a:ext>
            </a:extLst>
          </p:cNvPr>
          <p:cNvSpPr/>
          <p:nvPr userDrawn="1"/>
        </p:nvSpPr>
        <p:spPr>
          <a:xfrm>
            <a:off x="-6426" y="8637"/>
            <a:ext cx="6716826" cy="4997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sp>
        <p:nvSpPr>
          <p:cNvPr id="19" name="Text Placeholder 18">
            <a:extLst>
              <a:ext uri="{FF2B5EF4-FFF2-40B4-BE49-F238E27FC236}">
                <a16:creationId xmlns:a16="http://schemas.microsoft.com/office/drawing/2014/main" id="{5822DF17-82B7-434C-9A2B-B69D5EBAB66C}"/>
              </a:ext>
            </a:extLst>
          </p:cNvPr>
          <p:cNvSpPr>
            <a:spLocks noGrp="1"/>
          </p:cNvSpPr>
          <p:nvPr>
            <p:ph type="body" sz="quarter" idx="14" hasCustomPrompt="1"/>
          </p:nvPr>
        </p:nvSpPr>
        <p:spPr>
          <a:xfrm>
            <a:off x="268362" y="4823028"/>
            <a:ext cx="2804477" cy="2485640"/>
          </a:xfrm>
        </p:spPr>
        <p:txBody>
          <a:bodyPr lIns="0">
            <a:normAutofit/>
          </a:bodyPr>
          <a:lstStyle>
            <a:lvl1pPr marL="0" indent="0">
              <a:lnSpc>
                <a:spcPct val="150000"/>
              </a:lnSpc>
              <a:spcBef>
                <a:spcPts val="0"/>
              </a:spcBef>
              <a:buNone/>
              <a:defRPr sz="1200">
                <a:solidFill>
                  <a:schemeClr val="tx1">
                    <a:lumMod val="75000"/>
                    <a:lumOff val="25000"/>
                  </a:schemeClr>
                </a:solidFill>
                <a:latin typeface="+mn-lt"/>
                <a:cs typeface="Arial" panose="020B0604020202020204" pitchFamily="34" charset="0"/>
              </a:defRPr>
            </a:lvl1pPr>
            <a:lvl2pPr marL="377190" indent="0">
              <a:lnSpc>
                <a:spcPct val="100000"/>
              </a:lnSpc>
              <a:buNone/>
              <a:defRPr sz="1400">
                <a:solidFill>
                  <a:schemeClr val="tx1">
                    <a:lumMod val="65000"/>
                    <a:lumOff val="35000"/>
                  </a:schemeClr>
                </a:solidFill>
                <a:latin typeface="Avenir Next LT Pro" panose="020B0504020202020204" pitchFamily="34" charset="77"/>
                <a:cs typeface="Arial" panose="020B0604020202020204" pitchFamily="34" charset="0"/>
              </a:defRPr>
            </a:lvl2pPr>
            <a:lvl3pPr marL="754380" indent="0">
              <a:lnSpc>
                <a:spcPct val="100000"/>
              </a:lnSpc>
              <a:buNone/>
              <a:defRPr sz="1400">
                <a:solidFill>
                  <a:schemeClr val="tx1">
                    <a:lumMod val="65000"/>
                    <a:lumOff val="35000"/>
                  </a:schemeClr>
                </a:solidFill>
                <a:latin typeface="Avenir Next LT Pro" panose="020B0504020202020204" pitchFamily="34" charset="77"/>
                <a:cs typeface="Arial" panose="020B0604020202020204" pitchFamily="34" charset="0"/>
              </a:defRPr>
            </a:lvl3pPr>
            <a:lvl4pPr marL="1131570" indent="0">
              <a:lnSpc>
                <a:spcPct val="100000"/>
              </a:lnSpc>
              <a:buNone/>
              <a:defRPr sz="1400">
                <a:solidFill>
                  <a:schemeClr val="tx1">
                    <a:lumMod val="65000"/>
                    <a:lumOff val="35000"/>
                  </a:schemeClr>
                </a:solidFill>
                <a:latin typeface="Avenir Next LT Pro" panose="020B0504020202020204" pitchFamily="34" charset="77"/>
                <a:cs typeface="Arial" panose="020B0604020202020204" pitchFamily="34" charset="0"/>
              </a:defRPr>
            </a:lvl4pPr>
            <a:lvl5pPr marL="1508760" indent="0">
              <a:lnSpc>
                <a:spcPct val="100000"/>
              </a:lnSpc>
              <a:buNone/>
              <a:defRPr sz="1400">
                <a:solidFill>
                  <a:schemeClr val="tx1">
                    <a:lumMod val="65000"/>
                    <a:lumOff val="35000"/>
                  </a:schemeClr>
                </a:solidFill>
                <a:latin typeface="Avenir Next LT Pro" panose="020B0504020202020204" pitchFamily="34" charset="77"/>
                <a:cs typeface="Arial" panose="020B0604020202020204" pitchFamily="34" charset="0"/>
              </a:defRPr>
            </a:lvl5pPr>
          </a:lstStyle>
          <a:p>
            <a:pPr lvl="0"/>
            <a:r>
              <a:rPr lang="en-US" dirty="0"/>
              <a:t>Click to add text</a:t>
            </a:r>
          </a:p>
        </p:txBody>
      </p:sp>
      <p:cxnSp>
        <p:nvCxnSpPr>
          <p:cNvPr id="21" name="Straight Connector 20">
            <a:extLst>
              <a:ext uri="{FF2B5EF4-FFF2-40B4-BE49-F238E27FC236}">
                <a16:creationId xmlns:a16="http://schemas.microsoft.com/office/drawing/2014/main" id="{A6E1F595-C7A2-489A-AF16-62824DB3C714}"/>
              </a:ext>
            </a:extLst>
          </p:cNvPr>
          <p:cNvCxnSpPr/>
          <p:nvPr userDrawn="1"/>
        </p:nvCxnSpPr>
        <p:spPr>
          <a:xfrm>
            <a:off x="274320" y="4609565"/>
            <a:ext cx="937709" cy="0"/>
          </a:xfrm>
          <a:prstGeom prst="line">
            <a:avLst/>
          </a:prstGeom>
          <a:ln w="635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2" name="Text Placeholder 16">
            <a:extLst>
              <a:ext uri="{FF2B5EF4-FFF2-40B4-BE49-F238E27FC236}">
                <a16:creationId xmlns:a16="http://schemas.microsoft.com/office/drawing/2014/main" id="{9E1CB6B1-120F-479E-9387-22CF6748A72B}"/>
              </a:ext>
            </a:extLst>
          </p:cNvPr>
          <p:cNvSpPr>
            <a:spLocks noGrp="1"/>
          </p:cNvSpPr>
          <p:nvPr>
            <p:ph type="body" sz="quarter" idx="15" hasCustomPrompt="1"/>
          </p:nvPr>
        </p:nvSpPr>
        <p:spPr>
          <a:xfrm>
            <a:off x="7008875" y="285750"/>
            <a:ext cx="2804477" cy="3028950"/>
          </a:xfrm>
        </p:spPr>
        <p:txBody>
          <a:bodyPr lIns="0" tIns="0" anchor="ctr">
            <a:noAutofit/>
          </a:bodyPr>
          <a:lstStyle>
            <a:lvl1pPr marL="0" indent="0">
              <a:lnSpc>
                <a:spcPct val="150000"/>
              </a:lnSpc>
              <a:buNone/>
              <a:defRPr sz="2000" b="1">
                <a:solidFill>
                  <a:schemeClr val="tx1">
                    <a:lumMod val="75000"/>
                    <a:lumOff val="25000"/>
                  </a:schemeClr>
                </a:solidFill>
                <a:latin typeface="+mj-lt"/>
              </a:defRPr>
            </a:lvl1pPr>
          </a:lstStyle>
          <a:p>
            <a:pPr lvl="0"/>
            <a:r>
              <a:rPr lang="en-US" dirty="0"/>
              <a:t>Click here to add text</a:t>
            </a:r>
          </a:p>
        </p:txBody>
      </p:sp>
      <p:sp>
        <p:nvSpPr>
          <p:cNvPr id="25" name="Text Placeholder 16">
            <a:extLst>
              <a:ext uri="{FF2B5EF4-FFF2-40B4-BE49-F238E27FC236}">
                <a16:creationId xmlns:a16="http://schemas.microsoft.com/office/drawing/2014/main" id="{7D97B175-9E1D-4A80-8B61-E5F978BD0A28}"/>
              </a:ext>
            </a:extLst>
          </p:cNvPr>
          <p:cNvSpPr>
            <a:spLocks noGrp="1"/>
          </p:cNvSpPr>
          <p:nvPr>
            <p:ph type="body" sz="quarter" idx="17" hasCustomPrompt="1"/>
          </p:nvPr>
        </p:nvSpPr>
        <p:spPr>
          <a:xfrm>
            <a:off x="3615975" y="4170070"/>
            <a:ext cx="2804477" cy="397076"/>
          </a:xfrm>
        </p:spPr>
        <p:txBody>
          <a:bodyPr lIns="0" tIns="0" anchor="t">
            <a:noAutofit/>
          </a:bodyPr>
          <a:lstStyle>
            <a:lvl1pPr marL="0" indent="0">
              <a:buNone/>
              <a:defRPr sz="2000" b="1">
                <a:solidFill>
                  <a:schemeClr val="tx1">
                    <a:lumMod val="75000"/>
                    <a:lumOff val="25000"/>
                  </a:schemeClr>
                </a:solidFill>
                <a:latin typeface="+mj-lt"/>
              </a:defRPr>
            </a:lvl1pPr>
          </a:lstStyle>
          <a:p>
            <a:pPr lvl="0"/>
            <a:r>
              <a:rPr lang="en-US" dirty="0"/>
              <a:t>ADD TITLE HERE</a:t>
            </a:r>
          </a:p>
        </p:txBody>
      </p:sp>
      <p:sp>
        <p:nvSpPr>
          <p:cNvPr id="29" name="Text Placeholder 18">
            <a:extLst>
              <a:ext uri="{FF2B5EF4-FFF2-40B4-BE49-F238E27FC236}">
                <a16:creationId xmlns:a16="http://schemas.microsoft.com/office/drawing/2014/main" id="{80680718-1AAD-4AA9-A7AF-B918643294BF}"/>
              </a:ext>
            </a:extLst>
          </p:cNvPr>
          <p:cNvSpPr>
            <a:spLocks noGrp="1"/>
          </p:cNvSpPr>
          <p:nvPr>
            <p:ph type="body" sz="quarter" idx="22" hasCustomPrompt="1"/>
          </p:nvPr>
        </p:nvSpPr>
        <p:spPr>
          <a:xfrm>
            <a:off x="3616680" y="4812952"/>
            <a:ext cx="2804477" cy="1426464"/>
          </a:xfrm>
        </p:spPr>
        <p:txBody>
          <a:bodyPr lIns="0">
            <a:normAutofit/>
          </a:bodyPr>
          <a:lstStyle>
            <a:lvl1pPr marL="0" indent="0">
              <a:lnSpc>
                <a:spcPct val="150000"/>
              </a:lnSpc>
              <a:spcBef>
                <a:spcPts val="0"/>
              </a:spcBef>
              <a:buNone/>
              <a:defRPr sz="1200">
                <a:solidFill>
                  <a:schemeClr val="tx1">
                    <a:lumMod val="75000"/>
                    <a:lumOff val="25000"/>
                  </a:schemeClr>
                </a:solidFill>
                <a:latin typeface="+mn-lt"/>
                <a:cs typeface="Arial" panose="020B0604020202020204" pitchFamily="34" charset="0"/>
              </a:defRPr>
            </a:lvl1pPr>
            <a:lvl2pPr marL="377190" indent="0">
              <a:lnSpc>
                <a:spcPct val="100000"/>
              </a:lnSpc>
              <a:buNone/>
              <a:defRPr sz="1200">
                <a:solidFill>
                  <a:schemeClr val="tx1"/>
                </a:solidFill>
                <a:latin typeface="Avenir Next LT Pro" panose="020B0504020202020204" pitchFamily="34" charset="77"/>
                <a:cs typeface="Arial" panose="020B0604020202020204" pitchFamily="34" charset="0"/>
              </a:defRPr>
            </a:lvl2pPr>
            <a:lvl3pPr marL="754380" indent="0">
              <a:lnSpc>
                <a:spcPct val="100000"/>
              </a:lnSpc>
              <a:buNone/>
              <a:defRPr sz="1100">
                <a:solidFill>
                  <a:schemeClr val="tx1"/>
                </a:solidFill>
                <a:latin typeface="Avenir Next LT Pro" panose="020B0504020202020204" pitchFamily="34" charset="77"/>
                <a:cs typeface="Arial" panose="020B0604020202020204" pitchFamily="34" charset="0"/>
              </a:defRPr>
            </a:lvl3pPr>
            <a:lvl4pPr>
              <a:lnSpc>
                <a:spcPct val="100000"/>
              </a:lnSpc>
              <a:defRPr sz="1100">
                <a:solidFill>
                  <a:schemeClr val="tx1"/>
                </a:solidFill>
                <a:latin typeface="+mn-lt"/>
                <a:cs typeface="Arial" panose="020B0604020202020204" pitchFamily="34" charset="0"/>
              </a:defRPr>
            </a:lvl4pPr>
            <a:lvl5pPr>
              <a:lnSpc>
                <a:spcPct val="100000"/>
              </a:lnSpc>
              <a:defRPr sz="1100">
                <a:solidFill>
                  <a:schemeClr val="tx1"/>
                </a:solidFill>
                <a:latin typeface="+mn-lt"/>
                <a:cs typeface="Arial" panose="020B0604020202020204" pitchFamily="34" charset="0"/>
              </a:defRPr>
            </a:lvl5pPr>
          </a:lstStyle>
          <a:p>
            <a:pPr lvl="0"/>
            <a:r>
              <a:rPr lang="en-US" dirty="0"/>
              <a:t>Click to add text</a:t>
            </a:r>
          </a:p>
        </p:txBody>
      </p:sp>
      <p:cxnSp>
        <p:nvCxnSpPr>
          <p:cNvPr id="23" name="Straight Connector 22">
            <a:extLst>
              <a:ext uri="{FF2B5EF4-FFF2-40B4-BE49-F238E27FC236}">
                <a16:creationId xmlns:a16="http://schemas.microsoft.com/office/drawing/2014/main" id="{D4BD65F1-DD79-B94E-BD08-2293EB46E00D}"/>
              </a:ext>
            </a:extLst>
          </p:cNvPr>
          <p:cNvCxnSpPr/>
          <p:nvPr userDrawn="1"/>
        </p:nvCxnSpPr>
        <p:spPr>
          <a:xfrm>
            <a:off x="3615657" y="4618086"/>
            <a:ext cx="937709" cy="0"/>
          </a:xfrm>
          <a:prstGeom prst="line">
            <a:avLst/>
          </a:prstGeom>
          <a:ln w="635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Text Placeholder 18">
            <a:extLst>
              <a:ext uri="{FF2B5EF4-FFF2-40B4-BE49-F238E27FC236}">
                <a16:creationId xmlns:a16="http://schemas.microsoft.com/office/drawing/2014/main" id="{153BC095-21B2-478D-B282-47C2CB4448B2}"/>
              </a:ext>
            </a:extLst>
          </p:cNvPr>
          <p:cNvSpPr>
            <a:spLocks noGrp="1"/>
          </p:cNvSpPr>
          <p:nvPr>
            <p:ph type="body" sz="quarter" idx="24" hasCustomPrompt="1"/>
          </p:nvPr>
        </p:nvSpPr>
        <p:spPr>
          <a:xfrm>
            <a:off x="6986016" y="4044950"/>
            <a:ext cx="2804477" cy="3441700"/>
          </a:xfrm>
        </p:spPr>
        <p:txBody>
          <a:bodyPr lIns="0">
            <a:normAutofit/>
          </a:bodyPr>
          <a:lstStyle>
            <a:lvl1pPr marL="0" indent="0">
              <a:lnSpc>
                <a:spcPct val="150000"/>
              </a:lnSpc>
              <a:spcBef>
                <a:spcPts val="0"/>
              </a:spcBef>
              <a:buFont typeface="Arial" panose="020B0604020202020204" pitchFamily="34" charset="0"/>
              <a:buNone/>
              <a:defRPr sz="1200">
                <a:solidFill>
                  <a:schemeClr val="tx1">
                    <a:lumMod val="75000"/>
                    <a:lumOff val="25000"/>
                  </a:schemeClr>
                </a:solidFill>
                <a:latin typeface="+mn-lt"/>
                <a:cs typeface="Arial" panose="020B0604020202020204" pitchFamily="34" charset="0"/>
              </a:defRPr>
            </a:lvl1pPr>
            <a:lvl2pPr marL="377190" indent="0">
              <a:lnSpc>
                <a:spcPct val="100000"/>
              </a:lnSpc>
              <a:buNone/>
              <a:defRPr sz="1200">
                <a:solidFill>
                  <a:schemeClr val="tx1"/>
                </a:solidFill>
                <a:latin typeface="Avenir Next LT Pro" panose="020B0504020202020204" pitchFamily="34" charset="77"/>
                <a:cs typeface="Arial" panose="020B0604020202020204" pitchFamily="34" charset="0"/>
              </a:defRPr>
            </a:lvl2pPr>
            <a:lvl3pPr marL="754380" indent="0">
              <a:lnSpc>
                <a:spcPct val="100000"/>
              </a:lnSpc>
              <a:buNone/>
              <a:defRPr sz="1100">
                <a:solidFill>
                  <a:schemeClr val="tx1"/>
                </a:solidFill>
                <a:latin typeface="Avenir Next LT Pro" panose="020B0504020202020204" pitchFamily="34" charset="77"/>
                <a:cs typeface="Arial" panose="020B0604020202020204" pitchFamily="34" charset="0"/>
              </a:defRPr>
            </a:lvl3pPr>
            <a:lvl4pPr>
              <a:lnSpc>
                <a:spcPct val="100000"/>
              </a:lnSpc>
              <a:defRPr sz="1100">
                <a:solidFill>
                  <a:schemeClr val="tx1"/>
                </a:solidFill>
                <a:latin typeface="+mn-lt"/>
                <a:cs typeface="Arial" panose="020B0604020202020204" pitchFamily="34" charset="0"/>
              </a:defRPr>
            </a:lvl4pPr>
            <a:lvl5pPr>
              <a:lnSpc>
                <a:spcPct val="100000"/>
              </a:lnSpc>
              <a:defRPr sz="1100">
                <a:solidFill>
                  <a:schemeClr val="tx1"/>
                </a:solidFill>
                <a:latin typeface="+mn-lt"/>
                <a:cs typeface="Arial" panose="020B0604020202020204" pitchFamily="34" charset="0"/>
              </a:defRPr>
            </a:lvl5pPr>
          </a:lstStyle>
          <a:p>
            <a:pPr lvl="0"/>
            <a:r>
              <a:rPr lang="en-US" dirty="0"/>
              <a:t>Click to add text</a:t>
            </a:r>
          </a:p>
        </p:txBody>
      </p:sp>
      <p:sp>
        <p:nvSpPr>
          <p:cNvPr id="31" name="Text Placeholder 16">
            <a:extLst>
              <a:ext uri="{FF2B5EF4-FFF2-40B4-BE49-F238E27FC236}">
                <a16:creationId xmlns:a16="http://schemas.microsoft.com/office/drawing/2014/main" id="{721C47CA-620D-418F-A6BC-C20DCD7CEB22}"/>
              </a:ext>
            </a:extLst>
          </p:cNvPr>
          <p:cNvSpPr>
            <a:spLocks noGrp="1"/>
          </p:cNvSpPr>
          <p:nvPr>
            <p:ph type="body" sz="quarter" idx="25" hasCustomPrompt="1"/>
          </p:nvPr>
        </p:nvSpPr>
        <p:spPr>
          <a:xfrm>
            <a:off x="6986016" y="3651250"/>
            <a:ext cx="2804477" cy="221056"/>
          </a:xfrm>
        </p:spPr>
        <p:txBody>
          <a:bodyPr lIns="0" anchor="t">
            <a:noAutofit/>
          </a:bodyPr>
          <a:lstStyle>
            <a:lvl1pPr marL="0" indent="0">
              <a:buNone/>
              <a:defRPr sz="1600" b="1">
                <a:solidFill>
                  <a:schemeClr val="tx1">
                    <a:lumMod val="75000"/>
                    <a:lumOff val="25000"/>
                  </a:schemeClr>
                </a:solidFill>
                <a:latin typeface="+mj-lt"/>
              </a:defRPr>
            </a:lvl1pPr>
          </a:lstStyle>
          <a:p>
            <a:pPr lvl="0"/>
            <a:r>
              <a:rPr lang="en-US" dirty="0"/>
              <a:t>Add Title Here</a:t>
            </a:r>
          </a:p>
        </p:txBody>
      </p:sp>
      <p:sp>
        <p:nvSpPr>
          <p:cNvPr id="15" name="Rectangle 14">
            <a:extLst>
              <a:ext uri="{FF2B5EF4-FFF2-40B4-BE49-F238E27FC236}">
                <a16:creationId xmlns:a16="http://schemas.microsoft.com/office/drawing/2014/main" id="{4360DDA1-609A-4DC4-A3B1-3686A505CDF1}"/>
              </a:ext>
            </a:extLst>
          </p:cNvPr>
          <p:cNvSpPr/>
          <p:nvPr userDrawn="1"/>
        </p:nvSpPr>
        <p:spPr>
          <a:xfrm>
            <a:off x="6703909" y="7589520"/>
            <a:ext cx="3352800" cy="1828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itle 2">
            <a:extLst>
              <a:ext uri="{FF2B5EF4-FFF2-40B4-BE49-F238E27FC236}">
                <a16:creationId xmlns:a16="http://schemas.microsoft.com/office/drawing/2014/main" id="{033BB383-DD29-4B76-90D6-67CB362F980B}"/>
              </a:ext>
            </a:extLst>
          </p:cNvPr>
          <p:cNvSpPr>
            <a:spLocks noGrp="1"/>
          </p:cNvSpPr>
          <p:nvPr>
            <p:ph type="title" hasCustomPrompt="1"/>
          </p:nvPr>
        </p:nvSpPr>
        <p:spPr>
          <a:xfrm>
            <a:off x="288925" y="4170070"/>
            <a:ext cx="2804477" cy="261116"/>
          </a:xfrm>
        </p:spPr>
        <p:txBody>
          <a:bodyPr lIns="0" tIns="0">
            <a:normAutofit/>
          </a:bodyPr>
          <a:lstStyle>
            <a:lvl1pPr>
              <a:spcBef>
                <a:spcPts val="825"/>
              </a:spcBef>
              <a:defRPr sz="2000" b="1" cap="all" baseline="0"/>
            </a:lvl1pPr>
          </a:lstStyle>
          <a:p>
            <a:r>
              <a:rPr lang="en-US" dirty="0"/>
              <a:t>Add title</a:t>
            </a:r>
          </a:p>
        </p:txBody>
      </p:sp>
    </p:spTree>
    <p:extLst>
      <p:ext uri="{BB962C8B-B14F-4D97-AF65-F5344CB8AC3E}">
        <p14:creationId xmlns:p14="http://schemas.microsoft.com/office/powerpoint/2010/main" val="41103340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180">
          <p15:clr>
            <a:srgbClr val="FBAE40"/>
          </p15:clr>
        </p15:guide>
        <p15:guide id="2" pos="3168">
          <p15:clr>
            <a:srgbClr val="FBAE40"/>
          </p15:clr>
        </p15:guide>
        <p15:guide id="3" pos="174">
          <p15:clr>
            <a:srgbClr val="FBAE40"/>
          </p15:clr>
        </p15:guide>
        <p15:guide id="4" orient="horz" pos="2448" userDrawn="1">
          <p15:clr>
            <a:srgbClr val="FBAE40"/>
          </p15:clr>
        </p15:guide>
        <p15:guide id="5" orient="horz" pos="2548" userDrawn="1">
          <p15:clr>
            <a:srgbClr val="FBAE40"/>
          </p15:clr>
        </p15:guide>
        <p15:guide id="6" pos="2088" userDrawn="1">
          <p15:clr>
            <a:srgbClr val="FBAE40"/>
          </p15:clr>
        </p15:guide>
        <p15:guide id="7" pos="4224" userDrawn="1">
          <p15:clr>
            <a:srgbClr val="FBAE40"/>
          </p15:clr>
        </p15:guide>
        <p15:guide id="8" pos="4392"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79A7E9-4339-416F-B0E6-8551A47D93CE}"/>
              </a:ext>
            </a:extLst>
          </p:cNvPr>
          <p:cNvSpPr>
            <a:spLocks noGrp="1"/>
          </p:cNvSpPr>
          <p:nvPr>
            <p:ph type="title"/>
          </p:nvPr>
        </p:nvSpPr>
        <p:spPr>
          <a:xfrm>
            <a:off x="691515" y="413809"/>
            <a:ext cx="8675370" cy="150230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4877FB1-49D3-4391-A9B3-DD716F986262}"/>
              </a:ext>
            </a:extLst>
          </p:cNvPr>
          <p:cNvSpPr>
            <a:spLocks noGrp="1"/>
          </p:cNvSpPr>
          <p:nvPr>
            <p:ph type="body" idx="1"/>
          </p:nvPr>
        </p:nvSpPr>
        <p:spPr>
          <a:xfrm>
            <a:off x="691515" y="2069042"/>
            <a:ext cx="8675370" cy="493151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0278030"/>
      </p:ext>
    </p:extLst>
  </p:cSld>
  <p:clrMap bg1="lt1" tx1="dk1" bg2="lt2" tx2="dk2" accent1="accent1" accent2="accent2" accent3="accent3" accent4="accent4" accent5="accent5" accent6="accent6" hlink="hlink" folHlink="folHlink"/>
  <p:sldLayoutIdLst>
    <p:sldLayoutId id="2147483653" r:id="rId1"/>
    <p:sldLayoutId id="2147483656" r:id="rId2"/>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754380" rtl="0" eaLnBrk="1" latinLnBrk="0" hangingPunct="1">
        <a:lnSpc>
          <a:spcPct val="90000"/>
        </a:lnSpc>
        <a:spcBef>
          <a:spcPct val="0"/>
        </a:spcBef>
        <a:buNone/>
        <a:defRPr sz="3630" kern="1200">
          <a:solidFill>
            <a:schemeClr val="tx1"/>
          </a:solidFill>
          <a:latin typeface="+mj-lt"/>
          <a:ea typeface="+mj-ea"/>
          <a:cs typeface="+mj-cs"/>
        </a:defRPr>
      </a:lvl1pPr>
    </p:titleStyle>
    <p:bodyStyle>
      <a:lvl1pPr marL="0" indent="0" algn="l" defTabSz="754380" rtl="0" eaLnBrk="1" latinLnBrk="0" hangingPunct="1">
        <a:lnSpc>
          <a:spcPct val="90000"/>
        </a:lnSpc>
        <a:spcBef>
          <a:spcPts val="825"/>
        </a:spcBef>
        <a:buFont typeface="Arial" panose="020B0604020202020204" pitchFamily="34" charset="0"/>
        <a:buNone/>
        <a:defRPr sz="2310" kern="1200">
          <a:solidFill>
            <a:schemeClr val="tx1"/>
          </a:solidFill>
          <a:latin typeface="+mn-lt"/>
          <a:ea typeface="+mn-ea"/>
          <a:cs typeface="+mn-cs"/>
        </a:defRPr>
      </a:lvl1pPr>
      <a:lvl2pPr marL="377190" indent="0" algn="l" defTabSz="754380" rtl="0" eaLnBrk="1" latinLnBrk="0" hangingPunct="1">
        <a:lnSpc>
          <a:spcPct val="90000"/>
        </a:lnSpc>
        <a:spcBef>
          <a:spcPts val="413"/>
        </a:spcBef>
        <a:buFont typeface="Arial" panose="020B0604020202020204" pitchFamily="34" charset="0"/>
        <a:buNone/>
        <a:defRPr sz="1980" kern="1200">
          <a:solidFill>
            <a:schemeClr val="tx1"/>
          </a:solidFill>
          <a:latin typeface="+mn-lt"/>
          <a:ea typeface="+mn-ea"/>
          <a:cs typeface="+mn-cs"/>
        </a:defRPr>
      </a:lvl2pPr>
      <a:lvl3pPr marL="754380" indent="0" algn="l" defTabSz="754380" rtl="0" eaLnBrk="1" latinLnBrk="0" hangingPunct="1">
        <a:lnSpc>
          <a:spcPct val="90000"/>
        </a:lnSpc>
        <a:spcBef>
          <a:spcPts val="413"/>
        </a:spcBef>
        <a:buFont typeface="Arial" panose="020B0604020202020204" pitchFamily="34" charset="0"/>
        <a:buNone/>
        <a:defRPr sz="1650" kern="1200">
          <a:solidFill>
            <a:schemeClr val="tx1"/>
          </a:solidFill>
          <a:latin typeface="+mn-lt"/>
          <a:ea typeface="+mn-ea"/>
          <a:cs typeface="+mn-cs"/>
        </a:defRPr>
      </a:lvl3pPr>
      <a:lvl4pPr marL="1131570" indent="0" algn="l" defTabSz="754380" rtl="0" eaLnBrk="1" latinLnBrk="0" hangingPunct="1">
        <a:lnSpc>
          <a:spcPct val="90000"/>
        </a:lnSpc>
        <a:spcBef>
          <a:spcPts val="413"/>
        </a:spcBef>
        <a:buFont typeface="Arial" panose="020B0604020202020204" pitchFamily="34" charset="0"/>
        <a:buNone/>
        <a:defRPr sz="1485" kern="1200">
          <a:solidFill>
            <a:schemeClr val="tx1"/>
          </a:solidFill>
          <a:latin typeface="+mn-lt"/>
          <a:ea typeface="+mn-ea"/>
          <a:cs typeface="+mn-cs"/>
        </a:defRPr>
      </a:lvl4pPr>
      <a:lvl5pPr marL="1508760" indent="0" algn="l" defTabSz="754380" rtl="0" eaLnBrk="1" latinLnBrk="0" hangingPunct="1">
        <a:lnSpc>
          <a:spcPct val="90000"/>
        </a:lnSpc>
        <a:spcBef>
          <a:spcPts val="413"/>
        </a:spcBef>
        <a:buFont typeface="Arial" panose="020B0604020202020204" pitchFamily="34" charset="0"/>
        <a:buNone/>
        <a:defRPr sz="1485" kern="1200">
          <a:solidFill>
            <a:schemeClr val="tx1"/>
          </a:solidFill>
          <a:latin typeface="+mn-lt"/>
          <a:ea typeface="+mn-ea"/>
          <a:cs typeface="+mn-cs"/>
        </a:defRPr>
      </a:lvl5pPr>
      <a:lvl6pPr marL="207454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6pPr>
      <a:lvl7pPr marL="245173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7pPr>
      <a:lvl8pPr marL="282892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8pPr>
      <a:lvl9pPr marL="320611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9pPr>
    </p:bodyStyle>
    <p:otherStyle>
      <a:defPPr>
        <a:defRPr lang="en-US"/>
      </a:defPPr>
      <a:lvl1pPr marL="0" algn="l" defTabSz="754380" rtl="0" eaLnBrk="1" latinLnBrk="0" hangingPunct="1">
        <a:defRPr sz="1485" kern="1200">
          <a:solidFill>
            <a:schemeClr val="tx1"/>
          </a:solidFill>
          <a:latin typeface="+mn-lt"/>
          <a:ea typeface="+mn-ea"/>
          <a:cs typeface="+mn-cs"/>
        </a:defRPr>
      </a:lvl1pPr>
      <a:lvl2pPr marL="377190" algn="l" defTabSz="754380" rtl="0" eaLnBrk="1" latinLnBrk="0" hangingPunct="1">
        <a:defRPr sz="1485" kern="1200">
          <a:solidFill>
            <a:schemeClr val="tx1"/>
          </a:solidFill>
          <a:latin typeface="+mn-lt"/>
          <a:ea typeface="+mn-ea"/>
          <a:cs typeface="+mn-cs"/>
        </a:defRPr>
      </a:lvl2pPr>
      <a:lvl3pPr marL="754380" algn="l" defTabSz="754380" rtl="0" eaLnBrk="1" latinLnBrk="0" hangingPunct="1">
        <a:defRPr sz="1485" kern="1200">
          <a:solidFill>
            <a:schemeClr val="tx1"/>
          </a:solidFill>
          <a:latin typeface="+mn-lt"/>
          <a:ea typeface="+mn-ea"/>
          <a:cs typeface="+mn-cs"/>
        </a:defRPr>
      </a:lvl3pPr>
      <a:lvl4pPr marL="1131570" algn="l" defTabSz="754380" rtl="0" eaLnBrk="1" latinLnBrk="0" hangingPunct="1">
        <a:defRPr sz="1485" kern="1200">
          <a:solidFill>
            <a:schemeClr val="tx1"/>
          </a:solidFill>
          <a:latin typeface="+mn-lt"/>
          <a:ea typeface="+mn-ea"/>
          <a:cs typeface="+mn-cs"/>
        </a:defRPr>
      </a:lvl4pPr>
      <a:lvl5pPr marL="1508760" algn="l" defTabSz="754380" rtl="0" eaLnBrk="1" latinLnBrk="0" hangingPunct="1">
        <a:defRPr sz="1485" kern="1200">
          <a:solidFill>
            <a:schemeClr val="tx1"/>
          </a:solidFill>
          <a:latin typeface="+mn-lt"/>
          <a:ea typeface="+mn-ea"/>
          <a:cs typeface="+mn-cs"/>
        </a:defRPr>
      </a:lvl5pPr>
      <a:lvl6pPr marL="1885950" algn="l" defTabSz="754380" rtl="0" eaLnBrk="1" latinLnBrk="0" hangingPunct="1">
        <a:defRPr sz="1485" kern="1200">
          <a:solidFill>
            <a:schemeClr val="tx1"/>
          </a:solidFill>
          <a:latin typeface="+mn-lt"/>
          <a:ea typeface="+mn-ea"/>
          <a:cs typeface="+mn-cs"/>
        </a:defRPr>
      </a:lvl6pPr>
      <a:lvl7pPr marL="2263140" algn="l" defTabSz="754380" rtl="0" eaLnBrk="1" latinLnBrk="0" hangingPunct="1">
        <a:defRPr sz="1485" kern="1200">
          <a:solidFill>
            <a:schemeClr val="tx1"/>
          </a:solidFill>
          <a:latin typeface="+mn-lt"/>
          <a:ea typeface="+mn-ea"/>
          <a:cs typeface="+mn-cs"/>
        </a:defRPr>
      </a:lvl7pPr>
      <a:lvl8pPr marL="2640330" algn="l" defTabSz="754380" rtl="0" eaLnBrk="1" latinLnBrk="0" hangingPunct="1">
        <a:defRPr sz="1485" kern="1200">
          <a:solidFill>
            <a:schemeClr val="tx1"/>
          </a:solidFill>
          <a:latin typeface="+mn-lt"/>
          <a:ea typeface="+mn-ea"/>
          <a:cs typeface="+mn-cs"/>
        </a:defRPr>
      </a:lvl8pPr>
      <a:lvl9pPr marL="3017520" algn="l" defTabSz="754380" rtl="0" eaLnBrk="1" latinLnBrk="0" hangingPunct="1">
        <a:defRPr sz="148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8615E1-5D6D-48CF-AD07-8B84FA4FCCB4}"/>
              </a:ext>
            </a:extLst>
          </p:cNvPr>
          <p:cNvSpPr>
            <a:spLocks noGrp="1"/>
          </p:cNvSpPr>
          <p:nvPr>
            <p:ph type="title"/>
          </p:nvPr>
        </p:nvSpPr>
        <p:spPr>
          <a:xfrm>
            <a:off x="692150" y="414338"/>
            <a:ext cx="8674100" cy="150177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257D790-2770-4A00-BC9B-FA42651B62EE}"/>
              </a:ext>
            </a:extLst>
          </p:cNvPr>
          <p:cNvSpPr>
            <a:spLocks noGrp="1"/>
          </p:cNvSpPr>
          <p:nvPr>
            <p:ph type="body" idx="1"/>
          </p:nvPr>
        </p:nvSpPr>
        <p:spPr>
          <a:xfrm>
            <a:off x="692150" y="2068513"/>
            <a:ext cx="8674100" cy="493236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CEBA80D-FEF8-4C34-BC60-B004381B78E6}"/>
              </a:ext>
            </a:extLst>
          </p:cNvPr>
          <p:cNvSpPr>
            <a:spLocks noGrp="1"/>
          </p:cNvSpPr>
          <p:nvPr>
            <p:ph type="dt" sz="half" idx="2"/>
          </p:nvPr>
        </p:nvSpPr>
        <p:spPr>
          <a:xfrm>
            <a:off x="692150" y="7204075"/>
            <a:ext cx="2262188" cy="414338"/>
          </a:xfrm>
          <a:prstGeom prst="rect">
            <a:avLst/>
          </a:prstGeom>
        </p:spPr>
        <p:txBody>
          <a:bodyPr vert="horz" lIns="91440" tIns="45720" rIns="91440" bIns="45720" rtlCol="0" anchor="ctr"/>
          <a:lstStyle>
            <a:lvl1pPr algn="l">
              <a:defRPr sz="1200">
                <a:solidFill>
                  <a:schemeClr val="tx1">
                    <a:tint val="75000"/>
                  </a:schemeClr>
                </a:solidFill>
              </a:defRPr>
            </a:lvl1pPr>
          </a:lstStyle>
          <a:p>
            <a:fld id="{3FD3B83A-5ED1-4B3E-AD16-60E9E005CB24}" type="datetimeFigureOut">
              <a:rPr lang="en-US" smtClean="0"/>
              <a:t>12/1/2022</a:t>
            </a:fld>
            <a:endParaRPr lang="en-US" dirty="0"/>
          </a:p>
        </p:txBody>
      </p:sp>
      <p:sp>
        <p:nvSpPr>
          <p:cNvPr id="5" name="Footer Placeholder 4">
            <a:extLst>
              <a:ext uri="{FF2B5EF4-FFF2-40B4-BE49-F238E27FC236}">
                <a16:creationId xmlns:a16="http://schemas.microsoft.com/office/drawing/2014/main" id="{C2317CC3-054B-4308-9332-3F1AB9D4F879}"/>
              </a:ext>
            </a:extLst>
          </p:cNvPr>
          <p:cNvSpPr>
            <a:spLocks noGrp="1"/>
          </p:cNvSpPr>
          <p:nvPr>
            <p:ph type="ftr" sz="quarter" idx="3"/>
          </p:nvPr>
        </p:nvSpPr>
        <p:spPr>
          <a:xfrm>
            <a:off x="3332163" y="7204075"/>
            <a:ext cx="3394075" cy="41433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42E22322-9331-4884-BF4B-E8EAD3E64F90}"/>
              </a:ext>
            </a:extLst>
          </p:cNvPr>
          <p:cNvSpPr>
            <a:spLocks noGrp="1"/>
          </p:cNvSpPr>
          <p:nvPr>
            <p:ph type="sldNum" sz="quarter" idx="4"/>
          </p:nvPr>
        </p:nvSpPr>
        <p:spPr>
          <a:xfrm>
            <a:off x="7104063" y="7204075"/>
            <a:ext cx="2262187" cy="414338"/>
          </a:xfrm>
          <a:prstGeom prst="rect">
            <a:avLst/>
          </a:prstGeom>
        </p:spPr>
        <p:txBody>
          <a:bodyPr vert="horz" lIns="91440" tIns="45720" rIns="91440" bIns="45720" rtlCol="0" anchor="ctr"/>
          <a:lstStyle>
            <a:lvl1pPr algn="r">
              <a:defRPr sz="1200">
                <a:solidFill>
                  <a:schemeClr val="tx1">
                    <a:tint val="75000"/>
                  </a:schemeClr>
                </a:solidFill>
              </a:defRPr>
            </a:lvl1pPr>
          </a:lstStyle>
          <a:p>
            <a:fld id="{7601A8B4-4F00-4D78-8B2A-559E01C5850B}" type="slidenum">
              <a:rPr lang="en-US" smtClean="0"/>
              <a:t>‹#›</a:t>
            </a:fld>
            <a:endParaRPr lang="en-US" dirty="0"/>
          </a:p>
        </p:txBody>
      </p:sp>
    </p:spTree>
    <p:extLst>
      <p:ext uri="{BB962C8B-B14F-4D97-AF65-F5344CB8AC3E}">
        <p14:creationId xmlns:p14="http://schemas.microsoft.com/office/powerpoint/2010/main" val="883699061"/>
      </p:ext>
    </p:extLst>
  </p:cSld>
  <p:clrMap bg1="lt1" tx1="dk1" bg2="lt2" tx2="dk2" accent1="accent1" accent2="accent2" accent3="accent3" accent4="accent4" accent5="accent5" accent6="accent6" hlink="hlink" folHlink="folHlink"/>
  <p:sldLayoutIdLst>
    <p:sldLayoutId id="2147483689" r:id="rId1"/>
    <p:sldLayoutId id="2147483690" r:id="rId2"/>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00C91EA6-FB79-CD3B-382D-A79D50CD073D}"/>
              </a:ext>
            </a:extLst>
          </p:cNvPr>
          <p:cNvSpPr>
            <a:spLocks noGrp="1"/>
          </p:cNvSpPr>
          <p:nvPr>
            <p:ph type="pic" sz="quarter" idx="11"/>
          </p:nvPr>
        </p:nvSpPr>
        <p:spPr/>
      </p:sp>
      <p:sp>
        <p:nvSpPr>
          <p:cNvPr id="3" name="Text Placeholder 2">
            <a:extLst>
              <a:ext uri="{FF2B5EF4-FFF2-40B4-BE49-F238E27FC236}">
                <a16:creationId xmlns:a16="http://schemas.microsoft.com/office/drawing/2014/main" id="{EA14D052-A9B9-F05C-9CF9-EACE1454402A}"/>
              </a:ext>
            </a:extLst>
          </p:cNvPr>
          <p:cNvSpPr>
            <a:spLocks noGrp="1"/>
          </p:cNvSpPr>
          <p:nvPr>
            <p:ph type="body" sz="quarter" idx="14"/>
          </p:nvPr>
        </p:nvSpPr>
        <p:spPr/>
        <p:txBody>
          <a:bodyPr/>
          <a:lstStyle/>
          <a:p>
            <a:endParaRPr lang="en-US"/>
          </a:p>
        </p:txBody>
      </p:sp>
      <p:sp>
        <p:nvSpPr>
          <p:cNvPr id="4" name="Text Placeholder 3">
            <a:extLst>
              <a:ext uri="{FF2B5EF4-FFF2-40B4-BE49-F238E27FC236}">
                <a16:creationId xmlns:a16="http://schemas.microsoft.com/office/drawing/2014/main" id="{6B4252F3-C056-EB77-8745-C7AE60C57107}"/>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DCAFE4C7-0CD3-75F1-F597-D626ED9485B0}"/>
              </a:ext>
            </a:extLst>
          </p:cNvPr>
          <p:cNvSpPr>
            <a:spLocks noGrp="1"/>
          </p:cNvSpPr>
          <p:nvPr>
            <p:ph type="body" sz="quarter" idx="17"/>
          </p:nvPr>
        </p:nvSpPr>
        <p:spPr/>
        <p:txBody>
          <a:bodyPr/>
          <a:lstStyle/>
          <a:p>
            <a:endParaRPr lang="en-US"/>
          </a:p>
        </p:txBody>
      </p:sp>
      <p:sp>
        <p:nvSpPr>
          <p:cNvPr id="6" name="Text Placeholder 5">
            <a:extLst>
              <a:ext uri="{FF2B5EF4-FFF2-40B4-BE49-F238E27FC236}">
                <a16:creationId xmlns:a16="http://schemas.microsoft.com/office/drawing/2014/main" id="{666B0345-E479-04D3-7F2C-BB141F1B1D79}"/>
              </a:ext>
            </a:extLst>
          </p:cNvPr>
          <p:cNvSpPr>
            <a:spLocks noGrp="1"/>
          </p:cNvSpPr>
          <p:nvPr>
            <p:ph type="body" sz="quarter" idx="22"/>
          </p:nvPr>
        </p:nvSpPr>
        <p:spPr/>
        <p:txBody>
          <a:bodyPr/>
          <a:lstStyle/>
          <a:p>
            <a:endParaRPr lang="en-US"/>
          </a:p>
        </p:txBody>
      </p:sp>
      <p:sp>
        <p:nvSpPr>
          <p:cNvPr id="7" name="Text Placeholder 6">
            <a:extLst>
              <a:ext uri="{FF2B5EF4-FFF2-40B4-BE49-F238E27FC236}">
                <a16:creationId xmlns:a16="http://schemas.microsoft.com/office/drawing/2014/main" id="{D00B7B9B-5DB5-E7D0-737B-2904AF093786}"/>
              </a:ext>
            </a:extLst>
          </p:cNvPr>
          <p:cNvSpPr>
            <a:spLocks noGrp="1"/>
          </p:cNvSpPr>
          <p:nvPr>
            <p:ph type="body" sz="quarter" idx="24"/>
          </p:nvPr>
        </p:nvSpPr>
        <p:spPr/>
        <p:txBody>
          <a:bodyPr/>
          <a:lstStyle/>
          <a:p>
            <a:endParaRPr lang="en-US"/>
          </a:p>
        </p:txBody>
      </p:sp>
      <p:sp>
        <p:nvSpPr>
          <p:cNvPr id="8" name="Text Placeholder 7">
            <a:extLst>
              <a:ext uri="{FF2B5EF4-FFF2-40B4-BE49-F238E27FC236}">
                <a16:creationId xmlns:a16="http://schemas.microsoft.com/office/drawing/2014/main" id="{5BAC539C-F6D8-FA96-9FBE-0AB6177DC3C2}"/>
              </a:ext>
            </a:extLst>
          </p:cNvPr>
          <p:cNvSpPr>
            <a:spLocks noGrp="1"/>
          </p:cNvSpPr>
          <p:nvPr>
            <p:ph type="body" sz="quarter" idx="25"/>
          </p:nvPr>
        </p:nvSpPr>
        <p:spPr/>
        <p:txBody>
          <a:bodyPr/>
          <a:lstStyle/>
          <a:p>
            <a:endParaRPr lang="en-US"/>
          </a:p>
        </p:txBody>
      </p:sp>
      <p:sp>
        <p:nvSpPr>
          <p:cNvPr id="9" name="Title 8">
            <a:extLst>
              <a:ext uri="{FF2B5EF4-FFF2-40B4-BE49-F238E27FC236}">
                <a16:creationId xmlns:a16="http://schemas.microsoft.com/office/drawing/2014/main" id="{B44EE9B7-F67C-C192-5EA3-D6B5EE1EB9E2}"/>
              </a:ext>
            </a:extLst>
          </p:cNvPr>
          <p:cNvSpPr>
            <a:spLocks noGrp="1"/>
          </p:cNvSpPr>
          <p:nvPr>
            <p:ph type="title"/>
          </p:nvPr>
        </p:nvSpPr>
        <p:spPr/>
        <p:txBody>
          <a:bodyPr>
            <a:normAutofit fontScale="90000"/>
          </a:bodyPr>
          <a:lstStyle/>
          <a:p>
            <a:r>
              <a:rPr lang="en-US" dirty="0"/>
              <a:t>7</a:t>
            </a:r>
          </a:p>
        </p:txBody>
      </p:sp>
      <p:sp>
        <p:nvSpPr>
          <p:cNvPr id="10" name="Rectangle 9">
            <a:extLst>
              <a:ext uri="{FF2B5EF4-FFF2-40B4-BE49-F238E27FC236}">
                <a16:creationId xmlns:a16="http://schemas.microsoft.com/office/drawing/2014/main" id="{E13BBF3C-7E45-604F-F321-F96240F457C2}"/>
              </a:ext>
            </a:extLst>
          </p:cNvPr>
          <p:cNvSpPr/>
          <p:nvPr/>
        </p:nvSpPr>
        <p:spPr>
          <a:xfrm>
            <a:off x="1776" y="4978"/>
            <a:ext cx="10048338" cy="78470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2800" b="1" dirty="0">
              <a:solidFill>
                <a:schemeClr val="tx1"/>
              </a:solidFill>
              <a:latin typeface="inherit"/>
              <a:ea typeface="inherit"/>
              <a:cs typeface="inherit"/>
            </a:endParaRPr>
          </a:p>
          <a:p>
            <a:endParaRPr lang="en-US" sz="2800" b="1" dirty="0">
              <a:solidFill>
                <a:schemeClr val="tx1"/>
              </a:solidFill>
              <a:latin typeface="inherit"/>
              <a:ea typeface="inherit"/>
              <a:cs typeface="inherit"/>
            </a:endParaRPr>
          </a:p>
          <a:p>
            <a:r>
              <a:rPr lang="en-US" sz="2800" b="1" dirty="0">
                <a:solidFill>
                  <a:schemeClr val="tx1"/>
                </a:solidFill>
                <a:latin typeface="inherit"/>
                <a:ea typeface="inherit"/>
                <a:cs typeface="inherit"/>
              </a:rPr>
              <a:t>Scenario 2</a:t>
            </a:r>
            <a:r>
              <a:rPr lang="en-US" sz="2800" dirty="0">
                <a:solidFill>
                  <a:schemeClr val="tx1"/>
                </a:solidFill>
                <a:latin typeface="inherit"/>
                <a:ea typeface="inherit"/>
                <a:cs typeface="inherit"/>
              </a:rPr>
              <a:t>: </a:t>
            </a:r>
            <a:endParaRPr lang="en-US" sz="2800">
              <a:solidFill>
                <a:schemeClr val="tx1"/>
              </a:solidFill>
              <a:latin typeface="Avenir Next LT Pro"/>
              <a:ea typeface="inherit"/>
              <a:cs typeface="inherit"/>
            </a:endParaRPr>
          </a:p>
          <a:p>
            <a:endParaRPr lang="en-US" dirty="0">
              <a:solidFill>
                <a:schemeClr val="tx1"/>
              </a:solidFill>
              <a:latin typeface="inherit"/>
              <a:ea typeface="inherit"/>
              <a:cs typeface="inherit"/>
            </a:endParaRPr>
          </a:p>
          <a:p>
            <a:endParaRPr lang="en-US" dirty="0">
              <a:solidFill>
                <a:schemeClr val="tx1"/>
              </a:solidFill>
              <a:latin typeface="inherit"/>
              <a:ea typeface="inherit"/>
              <a:cs typeface="inherit"/>
            </a:endParaRPr>
          </a:p>
          <a:p>
            <a:endParaRPr lang="en-US" dirty="0">
              <a:solidFill>
                <a:schemeClr val="tx1"/>
              </a:solidFill>
              <a:latin typeface="inherit"/>
              <a:ea typeface="inherit"/>
              <a:cs typeface="inherit"/>
            </a:endParaRPr>
          </a:p>
          <a:p>
            <a:endParaRPr lang="en-US" dirty="0">
              <a:solidFill>
                <a:schemeClr val="tx1"/>
              </a:solidFill>
              <a:latin typeface="inherit"/>
              <a:ea typeface="inherit"/>
              <a:cs typeface="inherit"/>
            </a:endParaRPr>
          </a:p>
          <a:p>
            <a:endParaRPr lang="en-US" dirty="0">
              <a:solidFill>
                <a:schemeClr val="tx1"/>
              </a:solidFill>
              <a:latin typeface="inherit"/>
              <a:ea typeface="inherit"/>
              <a:cs typeface="inherit"/>
            </a:endParaRPr>
          </a:p>
          <a:p>
            <a:endParaRPr lang="en-US" dirty="0">
              <a:solidFill>
                <a:schemeClr val="tx1"/>
              </a:solidFill>
              <a:latin typeface="inherit"/>
              <a:ea typeface="inherit"/>
              <a:cs typeface="inherit"/>
            </a:endParaRPr>
          </a:p>
          <a:p>
            <a:endParaRPr lang="en-US" dirty="0">
              <a:solidFill>
                <a:schemeClr val="tx1"/>
              </a:solidFill>
              <a:latin typeface="inherit"/>
              <a:ea typeface="inherit"/>
              <a:cs typeface="inherit"/>
            </a:endParaRPr>
          </a:p>
          <a:p>
            <a:endParaRPr lang="en-US" dirty="0">
              <a:solidFill>
                <a:schemeClr val="tx1"/>
              </a:solidFill>
              <a:latin typeface="inherit"/>
              <a:ea typeface="inherit"/>
              <a:cs typeface="inherit"/>
            </a:endParaRPr>
          </a:p>
          <a:p>
            <a:r>
              <a:rPr lang="en-US" sz="2000" dirty="0">
                <a:solidFill>
                  <a:schemeClr val="tx1"/>
                </a:solidFill>
                <a:latin typeface="inherit"/>
                <a:ea typeface="inherit"/>
                <a:cs typeface="inherit"/>
              </a:rPr>
              <a:t>Rose is the head of the marketing department in the newly opened hotel named </a:t>
            </a:r>
            <a:r>
              <a:rPr lang="en-US" sz="2000" dirty="0" err="1">
                <a:solidFill>
                  <a:schemeClr val="tx1"/>
                </a:solidFill>
                <a:latin typeface="inherit"/>
                <a:ea typeface="inherit"/>
                <a:cs typeface="inherit"/>
              </a:rPr>
              <a:t>YoungSky</a:t>
            </a:r>
            <a:r>
              <a:rPr lang="en-US" sz="2000" dirty="0">
                <a:solidFill>
                  <a:schemeClr val="tx1"/>
                </a:solidFill>
                <a:latin typeface="inherit"/>
                <a:ea typeface="inherit"/>
                <a:cs typeface="inherit"/>
              </a:rPr>
              <a:t> Hotel. The hotel is not yet well known in the area, so they decided to promote and market the hotel by creating a flyer on the facilities and services they offers. As a layout artist, you were hired by Rose to help her promote and market the hotel. </a:t>
            </a:r>
            <a:endParaRPr lang="en-US" sz="2000" dirty="0">
              <a:solidFill>
                <a:schemeClr val="tx1"/>
              </a:solidFill>
              <a:latin typeface="inherit"/>
            </a:endParaRPr>
          </a:p>
          <a:p>
            <a:endParaRPr lang="en-US">
              <a:latin typeface="inherit"/>
              <a:ea typeface="inherit"/>
              <a:cs typeface="inherit"/>
            </a:endParaRPr>
          </a:p>
          <a:p>
            <a:endParaRPr lang="en-US">
              <a:latin typeface="inherit"/>
              <a:ea typeface="inherit"/>
              <a:cs typeface="inherit"/>
            </a:endParaRPr>
          </a:p>
          <a:p>
            <a:endParaRPr lang="en-US">
              <a:latin typeface="Segoe UI Historic"/>
              <a:ea typeface="Segoe UI Historic"/>
              <a:cs typeface="Segoe UI Historic"/>
            </a:endParaRPr>
          </a:p>
        </p:txBody>
      </p:sp>
    </p:spTree>
    <p:extLst>
      <p:ext uri="{BB962C8B-B14F-4D97-AF65-F5344CB8AC3E}">
        <p14:creationId xmlns:p14="http://schemas.microsoft.com/office/powerpoint/2010/main" val="7904591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696912AF-CC11-413D-98FF-CAC615FD32E0}"/>
              </a:ext>
            </a:extLst>
          </p:cNvPr>
          <p:cNvSpPr>
            <a:spLocks noGrp="1"/>
          </p:cNvSpPr>
          <p:nvPr>
            <p:ph type="ctrTitle"/>
          </p:nvPr>
        </p:nvSpPr>
        <p:spPr/>
        <p:txBody>
          <a:bodyPr/>
          <a:lstStyle/>
          <a:p>
            <a:r>
              <a:rPr lang="en-US" dirty="0"/>
              <a:t>VANARSDEL</a:t>
            </a:r>
          </a:p>
        </p:txBody>
      </p:sp>
      <p:sp>
        <p:nvSpPr>
          <p:cNvPr id="8" name="Subtitle 7">
            <a:extLst>
              <a:ext uri="{FF2B5EF4-FFF2-40B4-BE49-F238E27FC236}">
                <a16:creationId xmlns:a16="http://schemas.microsoft.com/office/drawing/2014/main" id="{C71F2202-B3E1-EF4E-998E-711D24EB3A6F}"/>
              </a:ext>
            </a:extLst>
          </p:cNvPr>
          <p:cNvSpPr>
            <a:spLocks noGrp="1"/>
          </p:cNvSpPr>
          <p:nvPr>
            <p:ph type="subTitle" idx="1"/>
          </p:nvPr>
        </p:nvSpPr>
        <p:spPr/>
        <p:txBody>
          <a:bodyPr>
            <a:normAutofit fontScale="92500" lnSpcReduction="10000"/>
          </a:bodyPr>
          <a:lstStyle/>
          <a:p>
            <a:r>
              <a:rPr lang="en-US" dirty="0"/>
              <a:t>LOREM IPSUM DOLOR SIT AME</a:t>
            </a:r>
          </a:p>
        </p:txBody>
      </p:sp>
      <p:sp>
        <p:nvSpPr>
          <p:cNvPr id="6" name="Content Placeholder 5">
            <a:extLst>
              <a:ext uri="{FF2B5EF4-FFF2-40B4-BE49-F238E27FC236}">
                <a16:creationId xmlns:a16="http://schemas.microsoft.com/office/drawing/2014/main" id="{170C56E7-3668-4619-BD9A-753E2E64A1B8}"/>
              </a:ext>
            </a:extLst>
          </p:cNvPr>
          <p:cNvSpPr>
            <a:spLocks noGrp="1"/>
          </p:cNvSpPr>
          <p:nvPr>
            <p:ph sz="quarter" idx="18"/>
          </p:nvPr>
        </p:nvSpPr>
        <p:spPr/>
        <p:txBody>
          <a:bodyPr vert="horz" lIns="91440" tIns="45720" rIns="91440" bIns="45720" rtlCol="0" anchor="t">
            <a:normAutofit/>
          </a:bodyPr>
          <a:lstStyle/>
          <a:p>
            <a:r>
              <a:rPr lang="en-US" dirty="0">
                <a:cs typeface="Posterama"/>
              </a:rPr>
              <a:t>YOUNGSKY HOTEL </a:t>
            </a:r>
          </a:p>
        </p:txBody>
      </p:sp>
      <p:sp>
        <p:nvSpPr>
          <p:cNvPr id="14" name="Text Placeholder 13">
            <a:extLst>
              <a:ext uri="{FF2B5EF4-FFF2-40B4-BE49-F238E27FC236}">
                <a16:creationId xmlns:a16="http://schemas.microsoft.com/office/drawing/2014/main" id="{51C62A14-C2DE-4108-8118-8F56DD48F9D4}"/>
              </a:ext>
            </a:extLst>
          </p:cNvPr>
          <p:cNvSpPr>
            <a:spLocks noGrp="1"/>
          </p:cNvSpPr>
          <p:nvPr>
            <p:ph type="body" sz="quarter" idx="16"/>
          </p:nvPr>
        </p:nvSpPr>
        <p:spPr/>
        <p:txBody>
          <a:bodyPr vert="horz" lIns="91440" tIns="45720" rIns="91440" bIns="45720" rtlCol="0" anchor="t">
            <a:noAutofit/>
          </a:bodyPr>
          <a:lstStyle/>
          <a:p>
            <a:r>
              <a:rPr lang="en-US" sz="1400" dirty="0"/>
              <a:t>A resort hotel with lounge facilities, great services, dining area, meeting rooms and air conditioned bedrooms with amazing beach view. It is a 24 hours room service.</a:t>
            </a:r>
          </a:p>
          <a:p>
            <a:endParaRPr lang="en-US" sz="1400" dirty="0"/>
          </a:p>
          <a:p>
            <a:r>
              <a:rPr lang="en-US" sz="1400" dirty="0"/>
              <a:t>We provide a wide variety of recreational facilities or activities such as golf course, tennis courts, beach access and many more exciting activities that is suitable for anyone.</a:t>
            </a:r>
          </a:p>
          <a:p>
            <a:endParaRPr lang="en-US" sz="1400" dirty="0"/>
          </a:p>
          <a:p>
            <a:r>
              <a:rPr lang="en-US" sz="1400" dirty="0"/>
              <a:t>It is the best place where you can frequently or generally go for relaxation and resting especially also for recreational activities.</a:t>
            </a:r>
          </a:p>
        </p:txBody>
      </p:sp>
      <p:sp>
        <p:nvSpPr>
          <p:cNvPr id="3" name="Content Placeholder 2">
            <a:extLst>
              <a:ext uri="{FF2B5EF4-FFF2-40B4-BE49-F238E27FC236}">
                <a16:creationId xmlns:a16="http://schemas.microsoft.com/office/drawing/2014/main" id="{779C44CC-FC98-E24B-A529-31A8F960564C}"/>
              </a:ext>
            </a:extLst>
          </p:cNvPr>
          <p:cNvSpPr>
            <a:spLocks noGrp="1"/>
          </p:cNvSpPr>
          <p:nvPr>
            <p:ph sz="quarter" idx="11"/>
          </p:nvPr>
        </p:nvSpPr>
        <p:spPr/>
        <p:txBody>
          <a:bodyPr/>
          <a:lstStyle/>
          <a:p>
            <a:r>
              <a:rPr lang="en-US" dirty="0">
                <a:solidFill>
                  <a:schemeClr val="tx1"/>
                </a:solidFill>
              </a:rPr>
              <a:t>COLLECTIONS</a:t>
            </a:r>
          </a:p>
        </p:txBody>
      </p:sp>
      <p:sp>
        <p:nvSpPr>
          <p:cNvPr id="4" name="Text Placeholder 3">
            <a:extLst>
              <a:ext uri="{FF2B5EF4-FFF2-40B4-BE49-F238E27FC236}">
                <a16:creationId xmlns:a16="http://schemas.microsoft.com/office/drawing/2014/main" id="{AE883A5B-A5B5-4C43-85A9-627724DFAA84}"/>
              </a:ext>
            </a:extLst>
          </p:cNvPr>
          <p:cNvSpPr>
            <a:spLocks noGrp="1"/>
          </p:cNvSpPr>
          <p:nvPr>
            <p:ph type="body" sz="quarter" idx="12"/>
          </p:nvPr>
        </p:nvSpPr>
        <p:spPr/>
        <p:txBody>
          <a:bodyPr/>
          <a:lstStyle/>
          <a:p>
            <a:r>
              <a:rPr lang="en-US" dirty="0">
                <a:solidFill>
                  <a:schemeClr val="tx1"/>
                </a:solidFill>
              </a:rPr>
              <a:t>Kitchen Collections</a:t>
            </a:r>
          </a:p>
        </p:txBody>
      </p:sp>
      <p:pic>
        <p:nvPicPr>
          <p:cNvPr id="7" name="Picture 9" descr="A picture containing sky, outdoor, resort&#10;&#10;Description automatically generated">
            <a:extLst>
              <a:ext uri="{FF2B5EF4-FFF2-40B4-BE49-F238E27FC236}">
                <a16:creationId xmlns:a16="http://schemas.microsoft.com/office/drawing/2014/main" id="{40D387FC-DB0B-889E-0937-880C33EB5E79}"/>
              </a:ext>
            </a:extLst>
          </p:cNvPr>
          <p:cNvPicPr>
            <a:picLocks noGrp="1" noChangeAspect="1"/>
          </p:cNvPicPr>
          <p:nvPr>
            <p:ph type="pic" sz="quarter" idx="14"/>
          </p:nvPr>
        </p:nvPicPr>
        <p:blipFill rotWithShape="1">
          <a:blip r:embed="rId2"/>
          <a:srcRect l="19159" r="19159"/>
          <a:stretch/>
        </p:blipFill>
        <p:spPr/>
      </p:pic>
      <p:sp>
        <p:nvSpPr>
          <p:cNvPr id="10" name="Rectangle 9">
            <a:extLst>
              <a:ext uri="{FF2B5EF4-FFF2-40B4-BE49-F238E27FC236}">
                <a16:creationId xmlns:a16="http://schemas.microsoft.com/office/drawing/2014/main" id="{857045C0-2F44-86E5-CE11-6D441EEC37EF}"/>
              </a:ext>
            </a:extLst>
          </p:cNvPr>
          <p:cNvSpPr/>
          <p:nvPr/>
        </p:nvSpPr>
        <p:spPr>
          <a:xfrm>
            <a:off x="6704862" y="5256514"/>
            <a:ext cx="3358680" cy="25158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YOUNGSKY HOTEL</a:t>
            </a:r>
          </a:p>
          <a:p>
            <a:pPr algn="ctr"/>
            <a:r>
              <a:rPr lang="en-US" dirty="0">
                <a:solidFill>
                  <a:schemeClr val="tx1"/>
                </a:solidFill>
              </a:rPr>
              <a:t>213-456-7820</a:t>
            </a:r>
          </a:p>
        </p:txBody>
      </p:sp>
    </p:spTree>
    <p:extLst>
      <p:ext uri="{BB962C8B-B14F-4D97-AF65-F5344CB8AC3E}">
        <p14:creationId xmlns:p14="http://schemas.microsoft.com/office/powerpoint/2010/main" val="5690824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558C6B9-4AEF-44EE-B8C7-640156942D49}"/>
              </a:ext>
            </a:extLst>
          </p:cNvPr>
          <p:cNvSpPr>
            <a:spLocks noGrp="1"/>
          </p:cNvSpPr>
          <p:nvPr>
            <p:ph type="title"/>
          </p:nvPr>
        </p:nvSpPr>
        <p:spPr/>
        <p:txBody>
          <a:bodyPr>
            <a:normAutofit fontScale="90000"/>
          </a:bodyPr>
          <a:lstStyle/>
          <a:p>
            <a:r>
              <a:rPr lang="en-US" dirty="0"/>
              <a:t>SERVICES</a:t>
            </a:r>
          </a:p>
        </p:txBody>
      </p:sp>
      <p:sp>
        <p:nvSpPr>
          <p:cNvPr id="46" name="Text Placeholder 45">
            <a:extLst>
              <a:ext uri="{FF2B5EF4-FFF2-40B4-BE49-F238E27FC236}">
                <a16:creationId xmlns:a16="http://schemas.microsoft.com/office/drawing/2014/main" id="{7264A775-FCE2-465E-ABA4-0572662FF755}"/>
              </a:ext>
            </a:extLst>
          </p:cNvPr>
          <p:cNvSpPr>
            <a:spLocks noGrp="1"/>
          </p:cNvSpPr>
          <p:nvPr>
            <p:ph type="body" sz="quarter" idx="14"/>
          </p:nvPr>
        </p:nvSpPr>
        <p:spPr/>
        <p:txBody>
          <a:bodyPr vert="horz" lIns="0" tIns="45720" rIns="91440" bIns="45720" rtlCol="0" anchor="t">
            <a:normAutofit/>
          </a:bodyPr>
          <a:lstStyle/>
          <a:p>
            <a:pPr marL="171450" indent="-171450">
              <a:buFont typeface="Wingdings" panose="020B0604020202020204" pitchFamily="34" charset="0"/>
              <a:buChar char="ü"/>
            </a:pPr>
            <a:r>
              <a:rPr lang="en-US" dirty="0">
                <a:cs typeface="Arial"/>
              </a:rPr>
              <a:t>Catering </a:t>
            </a:r>
            <a:endParaRPr lang="en-US" dirty="0"/>
          </a:p>
          <a:p>
            <a:pPr marL="171450" indent="-171450">
              <a:buFont typeface="Wingdings" panose="020B0604020202020204" pitchFamily="34" charset="0"/>
              <a:buChar char="ü"/>
            </a:pPr>
            <a:r>
              <a:rPr lang="en-US" dirty="0">
                <a:cs typeface="Arial"/>
              </a:rPr>
              <a:t>Massage and Spa</a:t>
            </a:r>
          </a:p>
          <a:p>
            <a:pPr marL="171450" indent="-171450">
              <a:buFont typeface="Wingdings" panose="020B0604020202020204" pitchFamily="34" charset="0"/>
              <a:buChar char="ü"/>
            </a:pPr>
            <a:r>
              <a:rPr lang="en-US" dirty="0">
                <a:cs typeface="Arial"/>
              </a:rPr>
              <a:t>Water Activities</a:t>
            </a:r>
          </a:p>
          <a:p>
            <a:pPr marL="171450" indent="-171450">
              <a:buFont typeface="Wingdings" panose="020B0604020202020204" pitchFamily="34" charset="0"/>
              <a:buChar char="ü"/>
            </a:pPr>
            <a:r>
              <a:rPr lang="en-US" dirty="0">
                <a:cs typeface="Arial"/>
              </a:rPr>
              <a:t>Bonfire</a:t>
            </a:r>
          </a:p>
          <a:p>
            <a:pPr marL="171450" indent="-171450">
              <a:buFont typeface="Wingdings" panose="020B0604020202020204" pitchFamily="34" charset="0"/>
              <a:buChar char="ü"/>
            </a:pPr>
            <a:r>
              <a:rPr lang="en-US" dirty="0">
                <a:cs typeface="Arial"/>
              </a:rPr>
              <a:t>Land Activities</a:t>
            </a:r>
          </a:p>
          <a:p>
            <a:pPr marL="171450" indent="-171450">
              <a:buFont typeface="Wingdings" panose="020B0604020202020204" pitchFamily="34" charset="0"/>
              <a:buChar char="ü"/>
            </a:pPr>
            <a:r>
              <a:rPr lang="en-US" dirty="0">
                <a:cs typeface="Arial"/>
              </a:rPr>
              <a:t>Free WIFI</a:t>
            </a:r>
          </a:p>
          <a:p>
            <a:pPr marL="171450" indent="-171450">
              <a:buFont typeface="Wingdings" panose="020B0604020202020204" pitchFamily="34" charset="0"/>
              <a:buChar char="ü"/>
            </a:pPr>
            <a:r>
              <a:rPr lang="en-US" dirty="0">
                <a:cs typeface="Arial"/>
              </a:rPr>
              <a:t>Great Beach View</a:t>
            </a:r>
          </a:p>
          <a:p>
            <a:endParaRPr lang="en-US" dirty="0">
              <a:cs typeface="Arial"/>
            </a:endParaRPr>
          </a:p>
        </p:txBody>
      </p:sp>
      <p:sp>
        <p:nvSpPr>
          <p:cNvPr id="29" name="Text Placeholder 28">
            <a:extLst>
              <a:ext uri="{FF2B5EF4-FFF2-40B4-BE49-F238E27FC236}">
                <a16:creationId xmlns:a16="http://schemas.microsoft.com/office/drawing/2014/main" id="{CE42C8F3-3B31-46A2-B6AD-ED5F11D8758B}"/>
              </a:ext>
            </a:extLst>
          </p:cNvPr>
          <p:cNvSpPr>
            <a:spLocks noGrp="1"/>
          </p:cNvSpPr>
          <p:nvPr>
            <p:ph type="body" sz="quarter" idx="15"/>
          </p:nvPr>
        </p:nvSpPr>
        <p:spPr/>
        <p:txBody>
          <a:bodyPr/>
          <a:lstStyle/>
          <a:p>
            <a:r>
              <a:rPr lang="en-US" dirty="0"/>
              <a:t>WE MAKE YOUR VACATION INTO A HOME WITH OUR EXCITING PIECES.</a:t>
            </a:r>
          </a:p>
        </p:txBody>
      </p:sp>
      <p:sp>
        <p:nvSpPr>
          <p:cNvPr id="6" name="Text Placeholder 5">
            <a:extLst>
              <a:ext uri="{FF2B5EF4-FFF2-40B4-BE49-F238E27FC236}">
                <a16:creationId xmlns:a16="http://schemas.microsoft.com/office/drawing/2014/main" id="{349BAD20-B998-9E44-A1AE-E2FF5FA8001D}"/>
              </a:ext>
            </a:extLst>
          </p:cNvPr>
          <p:cNvSpPr>
            <a:spLocks noGrp="1"/>
          </p:cNvSpPr>
          <p:nvPr>
            <p:ph type="body" sz="quarter" idx="17"/>
          </p:nvPr>
        </p:nvSpPr>
        <p:spPr/>
        <p:txBody>
          <a:bodyPr/>
          <a:lstStyle/>
          <a:p>
            <a:r>
              <a:rPr lang="en-US" dirty="0"/>
              <a:t>CONTACT</a:t>
            </a:r>
          </a:p>
        </p:txBody>
      </p:sp>
      <p:sp>
        <p:nvSpPr>
          <p:cNvPr id="40" name="Text Placeholder 39">
            <a:extLst>
              <a:ext uri="{FF2B5EF4-FFF2-40B4-BE49-F238E27FC236}">
                <a16:creationId xmlns:a16="http://schemas.microsoft.com/office/drawing/2014/main" id="{274461FF-D426-4D55-B1C3-F4EB73909EAE}"/>
              </a:ext>
            </a:extLst>
          </p:cNvPr>
          <p:cNvSpPr>
            <a:spLocks noGrp="1"/>
          </p:cNvSpPr>
          <p:nvPr>
            <p:ph type="body" sz="quarter" idx="22"/>
          </p:nvPr>
        </p:nvSpPr>
        <p:spPr>
          <a:xfrm>
            <a:off x="6987223" y="890872"/>
            <a:ext cx="2991784" cy="1432510"/>
          </a:xfrm>
        </p:spPr>
        <p:txBody>
          <a:bodyPr vert="horz" lIns="0" tIns="45720" rIns="91440" bIns="45720" rtlCol="0" anchor="t">
            <a:normAutofit/>
          </a:bodyPr>
          <a:lstStyle/>
          <a:p>
            <a:r>
              <a:rPr lang="en-US" sz="1100" dirty="0" err="1">
                <a:cs typeface="Arial"/>
              </a:rPr>
              <a:t>Tigbauan</a:t>
            </a:r>
            <a:endParaRPr lang="en-US" sz="1100"/>
          </a:p>
          <a:p>
            <a:r>
              <a:rPr lang="en-US" sz="1100" dirty="0" err="1">
                <a:cs typeface="Arial"/>
              </a:rPr>
              <a:t>Namocon</a:t>
            </a:r>
            <a:r>
              <a:rPr lang="en-US" sz="1100" dirty="0">
                <a:cs typeface="Arial"/>
              </a:rPr>
              <a:t>, Iloilo City</a:t>
            </a:r>
            <a:endParaRPr lang="en-US" sz="1100"/>
          </a:p>
          <a:p>
            <a:r>
              <a:rPr lang="en-US" sz="1100" dirty="0">
                <a:cs typeface="Arial"/>
              </a:rPr>
              <a:t>213-456-720</a:t>
            </a:r>
            <a:endParaRPr lang="en-US" sz="1100"/>
          </a:p>
          <a:p>
            <a:r>
              <a:rPr lang="en-US" sz="1100" dirty="0">
                <a:cs typeface="Arial"/>
              </a:rPr>
              <a:t>Https://facebook.com/YoungSkyHotelOfficial</a:t>
            </a:r>
            <a:endParaRPr lang="en-US" sz="1100"/>
          </a:p>
        </p:txBody>
      </p:sp>
      <p:sp>
        <p:nvSpPr>
          <p:cNvPr id="44" name="Text Placeholder 43">
            <a:extLst>
              <a:ext uri="{FF2B5EF4-FFF2-40B4-BE49-F238E27FC236}">
                <a16:creationId xmlns:a16="http://schemas.microsoft.com/office/drawing/2014/main" id="{C2DFB518-5636-4B6C-A783-38D866BF31FC}"/>
              </a:ext>
            </a:extLst>
          </p:cNvPr>
          <p:cNvSpPr>
            <a:spLocks noGrp="1"/>
          </p:cNvSpPr>
          <p:nvPr>
            <p:ph type="body" sz="quarter" idx="24"/>
          </p:nvPr>
        </p:nvSpPr>
        <p:spPr>
          <a:xfrm>
            <a:off x="6985243" y="2671400"/>
            <a:ext cx="2804477" cy="1617369"/>
          </a:xfrm>
        </p:spPr>
        <p:txBody>
          <a:bodyPr vert="horz" lIns="0" tIns="45720" rIns="91440" bIns="45720" rtlCol="0" anchor="t">
            <a:noAutofit/>
          </a:bodyPr>
          <a:lstStyle/>
          <a:p>
            <a:r>
              <a:rPr lang="en-US" sz="4400" dirty="0">
                <a:cs typeface="Arial"/>
              </a:rPr>
              <a:t>BEST PLACE FOR YOU TO RELAX</a:t>
            </a:r>
            <a:endParaRPr lang="en-US" sz="4400"/>
          </a:p>
        </p:txBody>
      </p:sp>
      <p:pic>
        <p:nvPicPr>
          <p:cNvPr id="4" name="Picture 6" descr="A picture containing outdoor, water, resort, building&#10;&#10;Description automatically generated">
            <a:extLst>
              <a:ext uri="{FF2B5EF4-FFF2-40B4-BE49-F238E27FC236}">
                <a16:creationId xmlns:a16="http://schemas.microsoft.com/office/drawing/2014/main" id="{7DB46CA0-5549-DB95-E64A-798EC13F2CB5}"/>
              </a:ext>
            </a:extLst>
          </p:cNvPr>
          <p:cNvPicPr>
            <a:picLocks noGrp="1" noChangeAspect="1"/>
          </p:cNvPicPr>
          <p:nvPr>
            <p:ph type="pic" sz="quarter" idx="11"/>
          </p:nvPr>
        </p:nvPicPr>
        <p:blipFill rotWithShape="1">
          <a:blip r:embed="rId2"/>
          <a:srcRect t="11294" b="11294"/>
          <a:stretch/>
        </p:blipFill>
        <p:spPr/>
      </p:pic>
    </p:spTree>
    <p:extLst>
      <p:ext uri="{BB962C8B-B14F-4D97-AF65-F5344CB8AC3E}">
        <p14:creationId xmlns:p14="http://schemas.microsoft.com/office/powerpoint/2010/main" val="29931426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43">
            <a:extLst>
              <a:ext uri="{FF2B5EF4-FFF2-40B4-BE49-F238E27FC236}">
                <a16:creationId xmlns:a16="http://schemas.microsoft.com/office/drawing/2014/main" id="{3129AD9F-F5D3-4883-950E-1C34B4DB9F4C}"/>
              </a:ext>
            </a:extLst>
          </p:cNvPr>
          <p:cNvSpPr>
            <a:spLocks noGrp="1"/>
          </p:cNvSpPr>
          <p:nvPr>
            <p:ph type="ctrTitle"/>
          </p:nvPr>
        </p:nvSpPr>
        <p:spPr/>
        <p:txBody>
          <a:bodyPr/>
          <a:lstStyle/>
          <a:p>
            <a:r>
              <a:rPr lang="en-US" dirty="0"/>
              <a:t>VANARSDEL </a:t>
            </a:r>
          </a:p>
        </p:txBody>
      </p:sp>
      <p:sp>
        <p:nvSpPr>
          <p:cNvPr id="35" name="Subtitle 34">
            <a:extLst>
              <a:ext uri="{FF2B5EF4-FFF2-40B4-BE49-F238E27FC236}">
                <a16:creationId xmlns:a16="http://schemas.microsoft.com/office/drawing/2014/main" id="{0007F172-969A-4A21-8442-BA5B7017C432}"/>
              </a:ext>
            </a:extLst>
          </p:cNvPr>
          <p:cNvSpPr>
            <a:spLocks noGrp="1"/>
          </p:cNvSpPr>
          <p:nvPr>
            <p:ph type="subTitle" idx="1"/>
          </p:nvPr>
        </p:nvSpPr>
        <p:spPr/>
        <p:txBody>
          <a:bodyPr/>
          <a:lstStyle/>
          <a:p>
            <a:r>
              <a:rPr lang="en-US" dirty="0"/>
              <a:t>LOREM IPSUM DOLOR</a:t>
            </a:r>
          </a:p>
        </p:txBody>
      </p:sp>
      <p:sp>
        <p:nvSpPr>
          <p:cNvPr id="9" name="Content Placeholder 8">
            <a:extLst>
              <a:ext uri="{FF2B5EF4-FFF2-40B4-BE49-F238E27FC236}">
                <a16:creationId xmlns:a16="http://schemas.microsoft.com/office/drawing/2014/main" id="{EAC1973F-9B0B-42BA-9CD0-FA857C9FCC68}"/>
              </a:ext>
            </a:extLst>
          </p:cNvPr>
          <p:cNvSpPr>
            <a:spLocks noGrp="1"/>
          </p:cNvSpPr>
          <p:nvPr>
            <p:ph sz="quarter" idx="18"/>
          </p:nvPr>
        </p:nvSpPr>
        <p:spPr/>
        <p:txBody>
          <a:bodyPr vert="horz" lIns="91440" tIns="45720" rIns="91440" bIns="45720" rtlCol="0" anchor="t">
            <a:normAutofit/>
          </a:bodyPr>
          <a:lstStyle/>
          <a:p>
            <a:r>
              <a:rPr lang="en-US" dirty="0"/>
              <a:t>FLYER</a:t>
            </a:r>
          </a:p>
        </p:txBody>
      </p:sp>
      <p:pic>
        <p:nvPicPr>
          <p:cNvPr id="48" name="Picture Placeholder 47" descr="Logo placeholder&#10;">
            <a:extLst>
              <a:ext uri="{FF2B5EF4-FFF2-40B4-BE49-F238E27FC236}">
                <a16:creationId xmlns:a16="http://schemas.microsoft.com/office/drawing/2014/main" id="{3C04948C-CB28-40DE-81CA-416496E0A3AF}"/>
              </a:ext>
            </a:extLst>
          </p:cNvPr>
          <p:cNvPicPr>
            <a:picLocks noGrp="1" noChangeAspect="1"/>
          </p:cNvPicPr>
          <p:nvPr>
            <p:ph type="pic" sz="quarter" idx="20"/>
          </p:nvPr>
        </p:nvPicPr>
        <p:blipFill rotWithShape="1">
          <a:blip r:embed="rId2">
            <a:extLst>
              <a:ext uri="{96DAC541-7B7A-43D3-8B79-37D633B846F1}">
                <asvg:svgBlip xmlns:asvg="http://schemas.microsoft.com/office/drawing/2016/SVG/main" r:embed="rId3"/>
              </a:ext>
            </a:extLst>
          </a:blip>
          <a:srcRect/>
          <a:stretch/>
        </p:blipFill>
        <p:spPr/>
      </p:pic>
      <p:pic>
        <p:nvPicPr>
          <p:cNvPr id="15" name="Picture 15" descr="Diagram&#10;&#10;Description automatically generated">
            <a:extLst>
              <a:ext uri="{FF2B5EF4-FFF2-40B4-BE49-F238E27FC236}">
                <a16:creationId xmlns:a16="http://schemas.microsoft.com/office/drawing/2014/main" id="{3AD55FDA-AB22-78B8-5111-6EE172957D2A}"/>
              </a:ext>
            </a:extLst>
          </p:cNvPr>
          <p:cNvPicPr>
            <a:picLocks noGrp="1" noChangeAspect="1"/>
          </p:cNvPicPr>
          <p:nvPr>
            <p:ph type="pic" sz="quarter" idx="14"/>
          </p:nvPr>
        </p:nvPicPr>
        <p:blipFill rotWithShape="1">
          <a:blip r:embed="rId4"/>
          <a:srcRect t="9139" b="9139"/>
          <a:stretch/>
        </p:blipFill>
        <p:spPr/>
      </p:pic>
      <p:sp>
        <p:nvSpPr>
          <p:cNvPr id="14" name="Rectangle 13">
            <a:extLst>
              <a:ext uri="{FF2B5EF4-FFF2-40B4-BE49-F238E27FC236}">
                <a16:creationId xmlns:a16="http://schemas.microsoft.com/office/drawing/2014/main" id="{7E49A674-532F-2758-FF19-A4835C4FC1CC}"/>
              </a:ext>
            </a:extLst>
          </p:cNvPr>
          <p:cNvSpPr/>
          <p:nvPr/>
        </p:nvSpPr>
        <p:spPr>
          <a:xfrm>
            <a:off x="3342017" y="1656"/>
            <a:ext cx="6714682" cy="77566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6" descr="Diagram&#10;&#10;Description automatically generated">
            <a:extLst>
              <a:ext uri="{FF2B5EF4-FFF2-40B4-BE49-F238E27FC236}">
                <a16:creationId xmlns:a16="http://schemas.microsoft.com/office/drawing/2014/main" id="{E128FAC1-9ABD-71C1-6759-DC55AD1DEA35}"/>
              </a:ext>
            </a:extLst>
          </p:cNvPr>
          <p:cNvPicPr>
            <a:picLocks noChangeAspect="1"/>
          </p:cNvPicPr>
          <p:nvPr/>
        </p:nvPicPr>
        <p:blipFill>
          <a:blip r:embed="rId4"/>
          <a:stretch>
            <a:fillRect/>
          </a:stretch>
        </p:blipFill>
        <p:spPr>
          <a:xfrm>
            <a:off x="3345525" y="-6690"/>
            <a:ext cx="6721299" cy="7785783"/>
          </a:xfrm>
          <a:prstGeom prst="rect">
            <a:avLst/>
          </a:prstGeom>
        </p:spPr>
      </p:pic>
      <p:sp>
        <p:nvSpPr>
          <p:cNvPr id="17" name="TextBox 16">
            <a:extLst>
              <a:ext uri="{FF2B5EF4-FFF2-40B4-BE49-F238E27FC236}">
                <a16:creationId xmlns:a16="http://schemas.microsoft.com/office/drawing/2014/main" id="{4FFAF58B-54C3-8B9B-4899-19D430624867}"/>
              </a:ext>
            </a:extLst>
          </p:cNvPr>
          <p:cNvSpPr txBox="1"/>
          <p:nvPr/>
        </p:nvSpPr>
        <p:spPr>
          <a:xfrm>
            <a:off x="325477" y="1301909"/>
            <a:ext cx="265264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To promote the hotel we made a flyer to give the customers some ideas about the hotel. </a:t>
            </a:r>
          </a:p>
        </p:txBody>
      </p:sp>
    </p:spTree>
    <p:extLst>
      <p:ext uri="{BB962C8B-B14F-4D97-AF65-F5344CB8AC3E}">
        <p14:creationId xmlns:p14="http://schemas.microsoft.com/office/powerpoint/2010/main" val="4781147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BFD02A09-D2A2-FE0D-2C55-300F13EBDF96}"/>
              </a:ext>
            </a:extLst>
          </p:cNvPr>
          <p:cNvSpPr>
            <a:spLocks noGrp="1"/>
          </p:cNvSpPr>
          <p:nvPr>
            <p:ph type="pic" sz="quarter" idx="11"/>
          </p:nvPr>
        </p:nvSpPr>
        <p:spPr/>
      </p:sp>
      <p:sp>
        <p:nvSpPr>
          <p:cNvPr id="3" name="Text Placeholder 2">
            <a:extLst>
              <a:ext uri="{FF2B5EF4-FFF2-40B4-BE49-F238E27FC236}">
                <a16:creationId xmlns:a16="http://schemas.microsoft.com/office/drawing/2014/main" id="{30B62639-6D2F-8084-6E5C-D0C95199D8D4}"/>
              </a:ext>
            </a:extLst>
          </p:cNvPr>
          <p:cNvSpPr>
            <a:spLocks noGrp="1"/>
          </p:cNvSpPr>
          <p:nvPr>
            <p:ph type="body" sz="quarter" idx="14"/>
          </p:nvPr>
        </p:nvSpPr>
        <p:spPr/>
        <p:txBody>
          <a:bodyPr/>
          <a:lstStyle/>
          <a:p>
            <a:endParaRPr lang="en-US"/>
          </a:p>
        </p:txBody>
      </p:sp>
      <p:sp>
        <p:nvSpPr>
          <p:cNvPr id="5" name="Text Placeholder 4">
            <a:extLst>
              <a:ext uri="{FF2B5EF4-FFF2-40B4-BE49-F238E27FC236}">
                <a16:creationId xmlns:a16="http://schemas.microsoft.com/office/drawing/2014/main" id="{73481226-7D04-90DC-6ED1-C6E2AD4B3A6C}"/>
              </a:ext>
            </a:extLst>
          </p:cNvPr>
          <p:cNvSpPr>
            <a:spLocks noGrp="1"/>
          </p:cNvSpPr>
          <p:nvPr>
            <p:ph type="body" sz="quarter" idx="17"/>
          </p:nvPr>
        </p:nvSpPr>
        <p:spPr/>
        <p:txBody>
          <a:bodyPr/>
          <a:lstStyle/>
          <a:p>
            <a:endParaRPr lang="en-US"/>
          </a:p>
        </p:txBody>
      </p:sp>
      <p:sp>
        <p:nvSpPr>
          <p:cNvPr id="6" name="Text Placeholder 5">
            <a:extLst>
              <a:ext uri="{FF2B5EF4-FFF2-40B4-BE49-F238E27FC236}">
                <a16:creationId xmlns:a16="http://schemas.microsoft.com/office/drawing/2014/main" id="{06EC075B-94F5-DE19-5132-9EAC5F4337D3}"/>
              </a:ext>
            </a:extLst>
          </p:cNvPr>
          <p:cNvSpPr>
            <a:spLocks noGrp="1"/>
          </p:cNvSpPr>
          <p:nvPr>
            <p:ph type="body" sz="quarter" idx="22"/>
          </p:nvPr>
        </p:nvSpPr>
        <p:spPr/>
        <p:txBody>
          <a:bodyPr/>
          <a:lstStyle/>
          <a:p>
            <a:endParaRPr lang="en-US"/>
          </a:p>
        </p:txBody>
      </p:sp>
      <p:sp>
        <p:nvSpPr>
          <p:cNvPr id="7" name="Text Placeholder 6">
            <a:extLst>
              <a:ext uri="{FF2B5EF4-FFF2-40B4-BE49-F238E27FC236}">
                <a16:creationId xmlns:a16="http://schemas.microsoft.com/office/drawing/2014/main" id="{798C1A31-CCE3-3B01-017F-DAA9AC26EC1B}"/>
              </a:ext>
            </a:extLst>
          </p:cNvPr>
          <p:cNvSpPr>
            <a:spLocks noGrp="1"/>
          </p:cNvSpPr>
          <p:nvPr>
            <p:ph type="body" sz="quarter" idx="24"/>
          </p:nvPr>
        </p:nvSpPr>
        <p:spPr/>
        <p:txBody>
          <a:bodyPr/>
          <a:lstStyle/>
          <a:p>
            <a:endParaRPr lang="en-US"/>
          </a:p>
        </p:txBody>
      </p:sp>
      <p:sp>
        <p:nvSpPr>
          <p:cNvPr id="8" name="Text Placeholder 7">
            <a:extLst>
              <a:ext uri="{FF2B5EF4-FFF2-40B4-BE49-F238E27FC236}">
                <a16:creationId xmlns:a16="http://schemas.microsoft.com/office/drawing/2014/main" id="{780B3EEE-E65E-B95D-E62A-1A7960445F90}"/>
              </a:ext>
            </a:extLst>
          </p:cNvPr>
          <p:cNvSpPr>
            <a:spLocks noGrp="1"/>
          </p:cNvSpPr>
          <p:nvPr>
            <p:ph type="body" sz="quarter" idx="25"/>
          </p:nvPr>
        </p:nvSpPr>
        <p:spPr/>
        <p:txBody>
          <a:bodyPr/>
          <a:lstStyle/>
          <a:p>
            <a:endParaRPr lang="en-US"/>
          </a:p>
        </p:txBody>
      </p:sp>
      <p:sp>
        <p:nvSpPr>
          <p:cNvPr id="12" name="Rectangle 11">
            <a:extLst>
              <a:ext uri="{FF2B5EF4-FFF2-40B4-BE49-F238E27FC236}">
                <a16:creationId xmlns:a16="http://schemas.microsoft.com/office/drawing/2014/main" id="{1B41D5E6-6C30-27ED-A3BF-1B150F02FA8D}"/>
              </a:ext>
            </a:extLst>
          </p:cNvPr>
          <p:cNvSpPr/>
          <p:nvPr/>
        </p:nvSpPr>
        <p:spPr>
          <a:xfrm>
            <a:off x="7584" y="4307"/>
            <a:ext cx="10035317" cy="77559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D66DC117-C364-5046-6BFE-C5DB0D662DFD}"/>
              </a:ext>
            </a:extLst>
          </p:cNvPr>
          <p:cNvSpPr txBox="1"/>
          <p:nvPr/>
        </p:nvSpPr>
        <p:spPr>
          <a:xfrm>
            <a:off x="234355" y="608643"/>
            <a:ext cx="9588553" cy="65556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t>1. What are the software and devices to  be used in making the flyers?</a:t>
            </a:r>
          </a:p>
          <a:p>
            <a:r>
              <a:rPr lang="en-US" sz="2000" dirty="0"/>
              <a:t>        -The</a:t>
            </a:r>
            <a:r>
              <a:rPr lang="en-US" sz="2000" dirty="0">
                <a:ea typeface="+mn-lt"/>
                <a:cs typeface="+mn-lt"/>
              </a:rPr>
              <a:t> software to be used in creating the flyer is </a:t>
            </a:r>
            <a:r>
              <a:rPr lang="en-US" sz="2000" err="1">
                <a:ea typeface="+mn-lt"/>
                <a:cs typeface="+mn-lt"/>
              </a:rPr>
              <a:t>canva</a:t>
            </a:r>
            <a:r>
              <a:rPr lang="en-US" sz="2000" dirty="0">
                <a:ea typeface="+mn-lt"/>
                <a:cs typeface="+mn-lt"/>
              </a:rPr>
              <a:t> and device to be used is mobile phone either android or apple or laptop</a:t>
            </a:r>
            <a:endParaRPr lang="en-US" sz="2000" dirty="0"/>
          </a:p>
          <a:p>
            <a:endParaRPr lang="en-US" sz="2000" dirty="0"/>
          </a:p>
          <a:p>
            <a:r>
              <a:rPr lang="en-US" sz="2000" dirty="0"/>
              <a:t>2. Is it an online platform, or not? If yes, what online platform? If not, what platform are you going to use?</a:t>
            </a:r>
          </a:p>
          <a:p>
            <a:r>
              <a:rPr lang="en-US" sz="2000" dirty="0"/>
              <a:t>        -</a:t>
            </a:r>
            <a:r>
              <a:rPr lang="en-US" sz="2000" dirty="0">
                <a:ea typeface="+mn-lt"/>
                <a:cs typeface="+mn-lt"/>
              </a:rPr>
              <a:t>Yes it is a free online Image editor that we can use freely without paying. But if you want more to have a very good quality in your flyers you can get premium with it or either use photoshop.</a:t>
            </a:r>
          </a:p>
          <a:p>
            <a:endParaRPr lang="en-US" sz="2000" dirty="0"/>
          </a:p>
          <a:p>
            <a:r>
              <a:rPr lang="en-US" sz="2000" dirty="0"/>
              <a:t>3. What important features must be present in the flyer you are about to create?</a:t>
            </a:r>
          </a:p>
          <a:p>
            <a:r>
              <a:rPr lang="en-US" sz="2000" dirty="0"/>
              <a:t>         -</a:t>
            </a:r>
            <a:r>
              <a:rPr lang="en-US" sz="2000">
                <a:ea typeface="+mn-lt"/>
                <a:cs typeface="+mn-lt"/>
              </a:rPr>
              <a:t>The important features that must be presented in a flyer are business </a:t>
            </a:r>
            <a:r>
              <a:rPr lang="en-US" sz="2000" dirty="0">
                <a:ea typeface="+mn-lt"/>
                <a:cs typeface="+mn-lt"/>
              </a:rPr>
              <a:t>name, contact number, exact location ,services, websites, simple graphic and simple in font, conveys the owner's intended message.</a:t>
            </a:r>
          </a:p>
          <a:p>
            <a:endParaRPr lang="en-US" sz="2000" dirty="0"/>
          </a:p>
          <a:p>
            <a:r>
              <a:rPr lang="en-US" sz="2000" dirty="0"/>
              <a:t>4. What could be the potential future problems that might be incurred and how can you be initially addressed these problems?</a:t>
            </a:r>
          </a:p>
          <a:p>
            <a:r>
              <a:rPr lang="en-US" sz="2000" dirty="0"/>
              <a:t>        -</a:t>
            </a:r>
            <a:r>
              <a:rPr lang="en-US" sz="2000" dirty="0">
                <a:ea typeface="+mn-lt"/>
                <a:cs typeface="+mn-lt"/>
              </a:rPr>
              <a:t>In the future, the building will be old and also the infrastructures or either the building will collapse due to typhoons, earthquakes and many other natural disasters. In order to solve it we will reconstruct it with higher quality building and also more funds for the maintenance and for the safety of our beloved customers.</a:t>
            </a:r>
            <a:endParaRPr lang="en-US" sz="2000" dirty="0"/>
          </a:p>
        </p:txBody>
      </p:sp>
    </p:spTree>
    <p:extLst>
      <p:ext uri="{BB962C8B-B14F-4D97-AF65-F5344CB8AC3E}">
        <p14:creationId xmlns:p14="http://schemas.microsoft.com/office/powerpoint/2010/main" val="11335160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ption 1">
  <a:themeElements>
    <a:clrScheme name="Yellow Brochure">
      <a:dk1>
        <a:sysClr val="windowText" lastClr="000000"/>
      </a:dk1>
      <a:lt1>
        <a:sysClr val="window" lastClr="FFFFFF"/>
      </a:lt1>
      <a:dk2>
        <a:srgbClr val="44546A"/>
      </a:dk2>
      <a:lt2>
        <a:srgbClr val="E7E6E6"/>
      </a:lt2>
      <a:accent1>
        <a:srgbClr val="F8DB02"/>
      </a:accent1>
      <a:accent2>
        <a:srgbClr val="F6F5F1"/>
      </a:accent2>
      <a:accent3>
        <a:srgbClr val="686764"/>
      </a:accent3>
      <a:accent4>
        <a:srgbClr val="1B1B1B"/>
      </a:accent4>
      <a:accent5>
        <a:srgbClr val="D6C666"/>
      </a:accent5>
      <a:accent6>
        <a:srgbClr val="008DF6"/>
      </a:accent6>
      <a:hlink>
        <a:srgbClr val="0563C1"/>
      </a:hlink>
      <a:folHlink>
        <a:srgbClr val="954F72"/>
      </a:folHlink>
    </a:clrScheme>
    <a:fontScheme name="Custom 2">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89086487_win32_fixed" id="{649B85BC-804C-43C9-B1F5-E51D1E4BCDE3}" vid="{231F2C2A-162B-4437-9298-3E9264631D85}"/>
    </a:ext>
  </a:extLst>
</a:theme>
</file>

<file path=ppt/theme/theme2.xml><?xml version="1.0" encoding="utf-8"?>
<a:theme xmlns:a="http://schemas.openxmlformats.org/drawingml/2006/main" name="Option 2">
  <a:themeElements>
    <a:clrScheme name="Yellow Brochure">
      <a:dk1>
        <a:sysClr val="windowText" lastClr="000000"/>
      </a:dk1>
      <a:lt1>
        <a:sysClr val="window" lastClr="FFFFFF"/>
      </a:lt1>
      <a:dk2>
        <a:srgbClr val="44546A"/>
      </a:dk2>
      <a:lt2>
        <a:srgbClr val="E7E6E6"/>
      </a:lt2>
      <a:accent1>
        <a:srgbClr val="F8DB02"/>
      </a:accent1>
      <a:accent2>
        <a:srgbClr val="F6F5F1"/>
      </a:accent2>
      <a:accent3>
        <a:srgbClr val="686764"/>
      </a:accent3>
      <a:accent4>
        <a:srgbClr val="1B1B1B"/>
      </a:accent4>
      <a:accent5>
        <a:srgbClr val="D6C666"/>
      </a:accent5>
      <a:accent6>
        <a:srgbClr val="008DF6"/>
      </a:accent6>
      <a:hlink>
        <a:srgbClr val="0563C1"/>
      </a:hlink>
      <a:folHlink>
        <a:srgbClr val="954F72"/>
      </a:folHlink>
    </a:clrScheme>
    <a:fontScheme name="Custom 4">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89086487_win32_fixed" id="{649B85BC-804C-43C9-B1F5-E51D1E4BCDE3}" vid="{A7A2EF8B-76A4-41E5-9869-0EDA37341F9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5E3B1D6-808D-4B61-A9EA-90BE64985E36}">
  <ds:schemaRefs>
    <ds:schemaRef ds:uri="http://schemas.microsoft.com/sharepoint/v3/contenttype/forms"/>
  </ds:schemaRefs>
</ds:datastoreItem>
</file>

<file path=customXml/itemProps2.xml><?xml version="1.0" encoding="utf-8"?>
<ds:datastoreItem xmlns:ds="http://schemas.openxmlformats.org/officeDocument/2006/customXml" ds:itemID="{719AB9ED-D919-437A-80F2-A8D31E1E051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1963586B-5C94-47E2-A54C-EBA7F85E6A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487</Words>
  <Application>Microsoft Office PowerPoint</Application>
  <PresentationFormat>Custom</PresentationFormat>
  <Paragraphs>53</Paragraphs>
  <Slides>5</Slides>
  <Notes>0</Notes>
  <HiddenSlides>0</HiddenSlides>
  <MMClips>0</MMClips>
  <ScaleCrop>false</ScaleCrop>
  <HeadingPairs>
    <vt:vector size="4" baseType="variant">
      <vt:variant>
        <vt:lpstr>Theme</vt:lpstr>
      </vt:variant>
      <vt:variant>
        <vt:i4>2</vt:i4>
      </vt:variant>
      <vt:variant>
        <vt:lpstr>Slide Titles</vt:lpstr>
      </vt:variant>
      <vt:variant>
        <vt:i4>5</vt:i4>
      </vt:variant>
    </vt:vector>
  </HeadingPairs>
  <TitlesOfParts>
    <vt:vector size="7" baseType="lpstr">
      <vt:lpstr>Option 1</vt:lpstr>
      <vt:lpstr>Option 2</vt:lpstr>
      <vt:lpstr>7</vt:lpstr>
      <vt:lpstr>VANARSDEL</vt:lpstr>
      <vt:lpstr>SERVICES</vt:lpstr>
      <vt:lpstr>VANARSDEL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VANARSDEL</dc:title>
  <dc:creator/>
  <cp:lastModifiedBy/>
  <cp:revision>324</cp:revision>
  <dcterms:created xsi:type="dcterms:W3CDTF">2022-12-01T01:27:01Z</dcterms:created>
  <dcterms:modified xsi:type="dcterms:W3CDTF">2022-12-02T00:16:55Z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