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A08EE-2633-45EA-A8B0-8FF647FAF7FF}" v="34" dt="2025-02-18T18:34:5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ba810/aicte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Misba Firdose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SJCE College , JSS STU Mysore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Applications (MCA)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ECF04-2E05-4DE4-BBCC-CC1E53DE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66755"/>
            <a:ext cx="99177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Advanced Encryption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Combining steganography with encryption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AI-Based Steganalysis Prevention: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AI to make detection even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Multiple File Format Support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Extending functionality to videos and audio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Cloud &amp; Web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Developing a web-based or cloud platform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Increased Data Capacity: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Optimizing algorithms to hide larger messages without image distortion.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AAB63-7FF5-E291-CC49-560CE2D7A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143097"/>
            <a:ext cx="103444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cyber threats.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secure and hidden way to transmit sensitive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 provides an alternative by embedding messages within image pixels.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authentication ensures only authorized users can decrypt the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enhances data confidentiality and prevents unauthorized access.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2D297-C68E-88E6-CA85-9132E2F3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49" y="1664093"/>
            <a:ext cx="946959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Libraries &amp; Technologies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 For image processing and modification.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Module: To handle file operations and open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Module: For character mapping in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Platform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IDE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 (VS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7E8FC2-42E3-C471-0315-A16988F95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15032"/>
            <a:ext cx="107160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Image-Based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 methods, this project hides secret messages within image pixel values, making the data less detectable.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Passcode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an extra layer of security, ensuring only authorized users can decrypt the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Minimal Data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embedding process slightly alters pixel values, keeping the image visually unchanged.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No Additional Storage Required: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within the image itself, eliminating the need for separate encrypted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Simple and Lightweight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only Python and OpenCV, making it easy to implement without heavy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159B7-CB21-CCD4-C865-81B234145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794" y="2003595"/>
            <a:ext cx="111524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securely transmit confidential information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Government &amp; Defense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sensitive data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Researchers &amp;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and improve secure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General Users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personal and corporate data protection against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CA59A1-FFD9-3470-9F40-7E6A39E5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074" y="1615398"/>
            <a:ext cx="3162741" cy="600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1AC64-136D-04F3-1AB4-907CCA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0" y="1641043"/>
            <a:ext cx="3258005" cy="44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77FF-51CD-9208-42AA-72F66616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3" y="2681186"/>
            <a:ext cx="5728651" cy="3825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95FE1-0233-A065-427E-26B0EA7A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74" y="3436631"/>
            <a:ext cx="3581900" cy="895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CE88A-2FDE-9AA7-8EDE-21CD4D893596}"/>
              </a:ext>
            </a:extLst>
          </p:cNvPr>
          <p:cNvSpPr txBox="1"/>
          <p:nvPr/>
        </p:nvSpPr>
        <p:spPr>
          <a:xfrm>
            <a:off x="1160207" y="208878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1 – Secret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80F6-616B-C01B-F5B7-0E7F8BCB2CED}"/>
              </a:ext>
            </a:extLst>
          </p:cNvPr>
          <p:cNvSpPr txBox="1"/>
          <p:nvPr/>
        </p:nvSpPr>
        <p:spPr>
          <a:xfrm>
            <a:off x="8081327" y="2315573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E8E66-C0B2-5E6E-ECAE-20AB918AA1BC}"/>
              </a:ext>
            </a:extLst>
          </p:cNvPr>
          <p:cNvSpPr txBox="1"/>
          <p:nvPr/>
        </p:nvSpPr>
        <p:spPr>
          <a:xfrm>
            <a:off x="2993923" y="650671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3 – Encrypted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4F36D-03F9-4EED-EF81-94CBAC9EC6DB}"/>
              </a:ext>
            </a:extLst>
          </p:cNvPr>
          <p:cNvSpPr txBox="1"/>
          <p:nvPr/>
        </p:nvSpPr>
        <p:spPr>
          <a:xfrm>
            <a:off x="8312385" y="433210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 – </a:t>
            </a:r>
            <a:r>
              <a:rPr lang="en-US" sz="1200" dirty="0" err="1"/>
              <a:t>Decryptyed</a:t>
            </a:r>
            <a:r>
              <a:rPr lang="en-US" sz="1200" dirty="0"/>
              <a:t>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5C009-2C66-9845-E6B9-656274554DC8}"/>
              </a:ext>
            </a:extLst>
          </p:cNvPr>
          <p:cNvSpPr txBox="1"/>
          <p:nvPr/>
        </p:nvSpPr>
        <p:spPr>
          <a:xfrm>
            <a:off x="8102805" y="222324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 – passcode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E4CEF0-77B6-0525-BDBF-5D53DAEA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588" y="1924495"/>
            <a:ext cx="94073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provides a secure way to hide messages within images using steganography, ensuring confidentiality.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added passcode authentication prevents unauthorized access, making it more secure than traditional encryption. It offers a covert, efficient solution for safe data transmission in cybersecurity and other sensitive fields.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https://github.com/Misba810/aictesteganography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488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Misba Firdose</cp:lastModifiedBy>
  <cp:revision>28</cp:revision>
  <dcterms:created xsi:type="dcterms:W3CDTF">2021-05-26T16:50:10Z</dcterms:created>
  <dcterms:modified xsi:type="dcterms:W3CDTF">2025-02-19T15:13:07Z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