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A08EE-2633-45EA-A8B0-8FF647FAF7FF}" v="34" dt="2025-02-18T18:34:5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ba810/aicte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Misba Firdose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SJCE College , JSS STU Mysore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Computer Applications (MCA)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ECF04-2E05-4DE4-BBCC-CC1E53DE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666755"/>
            <a:ext cx="107121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Encryption Integration: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Combining steganography with encryption for enhanced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AI-Based Steganalysis Prevention: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Implementing AI to make detection even more difficult.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File Format Support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Extending functionality to videos and audio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&amp; Web Integration: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Developing a web-based or cloud platform for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Data Capacity: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Optimizing algorithms to hide larger messages without image distortion.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235" y="2382760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DAAB63-7FF5-E291-CC49-560CE2D7A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67" y="1592490"/>
            <a:ext cx="103444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vulnerable to cyber threats.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secure and hidden way to transmit sensitive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 provides an alternative by embedding messages within image pixels.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passcode-based authentication ensures only authorized users can decrypt the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enhances data confidentiality and prevents unauthorized access.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72D297-C68E-88E6-CA85-9132E2F32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149" y="1664093"/>
            <a:ext cx="946959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Libraries &amp; Technologies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(cv2): For image processing and modification.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Module: To handle file operations and open the encrypted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Module: For character mapping in encryption and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Platform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IDE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 (VS 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7E8FC2-42E3-C471-0315-A16988F95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515032"/>
            <a:ext cx="1071607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Image-Based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encryption methods, this project hides secret messages within image pixel values, making the data less detectable.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Passcode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an extra layer of security, ensuring only authorized users can decrypt the hidden message.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Minimal Data Distortion: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embedding process slightly alters pixel values, keeping the image visually unchanged.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No Additional Storage Required: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message is stored within the image itself, eliminating the need for separate encrypted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Simple and Lightweight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only Python and OpenCV, making it easy to implement without heavy dependencies.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159B7-CB21-CCD4-C865-81B234145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794" y="1561143"/>
            <a:ext cx="111524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securely transmit confidential information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Government &amp; Defense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protect sensitive data from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Researchers &amp; Developers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explore and improve secure data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General Users &amp;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personal and corporate data protection against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CA59A1-FFD9-3470-9F40-7E6A39E5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9074" y="1615398"/>
            <a:ext cx="3162741" cy="6001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1AC64-136D-04F3-1AB4-907CCAC5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30" y="1641043"/>
            <a:ext cx="3258005" cy="447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7A77FF-51CD-9208-42AA-72F66616C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3" y="2681186"/>
            <a:ext cx="5728651" cy="3825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995FE1-0233-A065-427E-26B0EA7A8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74" y="3436631"/>
            <a:ext cx="3581900" cy="895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CE88A-2FDE-9AA7-8EDE-21CD4D893596}"/>
              </a:ext>
            </a:extLst>
          </p:cNvPr>
          <p:cNvSpPr txBox="1"/>
          <p:nvPr/>
        </p:nvSpPr>
        <p:spPr>
          <a:xfrm>
            <a:off x="1160207" y="2088780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1 – Secret 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280F6-616B-C01B-F5B7-0E7F8BCB2CED}"/>
              </a:ext>
            </a:extLst>
          </p:cNvPr>
          <p:cNvSpPr txBox="1"/>
          <p:nvPr/>
        </p:nvSpPr>
        <p:spPr>
          <a:xfrm>
            <a:off x="8081327" y="2315573"/>
            <a:ext cx="12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E8E66-C0B2-5E6E-ECAE-20AB918AA1BC}"/>
              </a:ext>
            </a:extLst>
          </p:cNvPr>
          <p:cNvSpPr txBox="1"/>
          <p:nvPr/>
        </p:nvSpPr>
        <p:spPr>
          <a:xfrm>
            <a:off x="2993923" y="6506716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3 – Encrypted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4F36D-03F9-4EED-EF81-94CBAC9EC6DB}"/>
              </a:ext>
            </a:extLst>
          </p:cNvPr>
          <p:cNvSpPr txBox="1"/>
          <p:nvPr/>
        </p:nvSpPr>
        <p:spPr>
          <a:xfrm>
            <a:off x="8312385" y="4332106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4 – </a:t>
            </a:r>
            <a:r>
              <a:rPr lang="en-US" sz="1200" dirty="0" err="1"/>
              <a:t>Decryptyed</a:t>
            </a:r>
            <a:r>
              <a:rPr lang="en-US" sz="1200" dirty="0"/>
              <a:t> 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5C009-2C66-9845-E6B9-656274554DC8}"/>
              </a:ext>
            </a:extLst>
          </p:cNvPr>
          <p:cNvSpPr txBox="1"/>
          <p:nvPr/>
        </p:nvSpPr>
        <p:spPr>
          <a:xfrm>
            <a:off x="8102805" y="2223240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2 – passcode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E4CEF0-77B6-0525-BDBF-5D53DAEA6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614" y="1826172"/>
            <a:ext cx="94073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provides a secure way to hide messages within images using steganography, ensuring confidentiality.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added passcode authentication prevents unauthorized access, making it more secure than traditional encryption. It offers a covert, efficient solution for safe data transmission in cybersecurity and other sensitive fields.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929897"/>
          </a:xfrm>
        </p:spPr>
        <p:txBody>
          <a:bodyPr/>
          <a:lstStyle/>
          <a:p>
            <a:r>
              <a:rPr lang="en-IN" dirty="0"/>
              <a:t>Link - </a:t>
            </a:r>
            <a:r>
              <a:rPr lang="en-IN" dirty="0">
                <a:hlinkClick r:id="rId2"/>
              </a:rPr>
              <a:t>https://github.com/Misba810/aictesteganography.git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490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Misba Firdose</cp:lastModifiedBy>
  <cp:revision>30</cp:revision>
  <dcterms:created xsi:type="dcterms:W3CDTF">2021-05-26T16:50:10Z</dcterms:created>
  <dcterms:modified xsi:type="dcterms:W3CDTF">2025-02-26T12:58:29Z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