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TOP Scorer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49414c17-b4ab-4c3f-aed2-61f4b6c95b60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17dc6848d08346de" /><Relationship Type="http://schemas.openxmlformats.org/officeDocument/2006/relationships/slideLayout" Target="/ppt/slideLayouts/slideLayout8.xml" Id="R05bd651476bf40ed" /><Relationship Type="http://schemas.openxmlformats.org/officeDocument/2006/relationships/hyperlink" Target="https://app.powerbi.com/groups/me/reports/49414c17-b4ab-4c3f-aed2-61f4b6c95b60/?pbi_source=PowerPoint" TargetMode="External" Id="RelId0" /><Relationship Type="http://schemas.openxmlformats.org/officeDocument/2006/relationships/image" Target="/ppt/media/image4.png" Id="imgId5759885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b4a56807a68f4dc1" /><Relationship Type="http://schemas.openxmlformats.org/officeDocument/2006/relationships/slideLayout" Target="/ppt/slideLayouts/slideLayout8.xml" Id="R5ee22dc750f84052" /><Relationship Type="http://schemas.openxmlformats.org/officeDocument/2006/relationships/hyperlink" Target="https://app.powerbi.com/groups/me/reports/49414c17-b4ab-4c3f-aed2-61f4b6c95b60/?pbi_source=PowerPoint" TargetMode="External" Id="RelId1" /><Relationship Type="http://schemas.openxmlformats.org/officeDocument/2006/relationships/image" Target="/ppt/media/image5.png" Id="imgId5759885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b7fb8b4c0f0e4fbb" /><Relationship Type="http://schemas.openxmlformats.org/officeDocument/2006/relationships/slideLayout" Target="/ppt/slideLayouts/slideLayout8.xml" Id="R2203cab4869c47d9" /><Relationship Type="http://schemas.openxmlformats.org/officeDocument/2006/relationships/hyperlink" Target="https://app.powerbi.com/groups/me/reports/49414c17-b4ab-4c3f-aed2-61f4b6c95b60/?pbi_source=PowerPoint" TargetMode="External" Id="RelId2" /><Relationship Type="http://schemas.openxmlformats.org/officeDocument/2006/relationships/image" Target="/ppt/media/image6.png" Id="imgId57598858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a541a1dd35ee470e" /><Relationship Type="http://schemas.openxmlformats.org/officeDocument/2006/relationships/slideLayout" Target="/ppt/slideLayouts/slideLayout8.xml" Id="R9ff4e312627949dd" /><Relationship Type="http://schemas.openxmlformats.org/officeDocument/2006/relationships/hyperlink" Target="https://app.powerbi.com/groups/me/reports/49414c17-b4ab-4c3f-aed2-61f4b6c95b60/?pbi_source=PowerPoint" TargetMode="External" Id="RelId3" /><Relationship Type="http://schemas.openxmlformats.org/officeDocument/2006/relationships/image" Target="/ppt/media/image7.png" Id="imgId5759885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12/3/2024 8:18:49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12/3/2024 8:15:27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slicer ,slicer ,card ,textbox ,card ,card ,card ,car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759885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333500" y="523875"/>
            <a:ext cx="9525000" cy="58102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Standing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textbox ,card ,tableEx ,slicer ,slicer ,card ,slicer ,pieChart ,slicer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759885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333500" y="523875"/>
            <a:ext cx="9525000" cy="58102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Squad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slicer ,slicer ,slicer ,slicer ,textbo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759885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Matches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P Scorer ,slicer ,slicer ,textbox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759885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Scorer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