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CF-004E-B01E-BC1DFDF0C693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CF-004E-B01E-BC1DFDF0C693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CF-004E-B01E-BC1DFDF0C693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BCF-004E-B01E-BC1DFDF0C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MISBA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RUBY VIOLET J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312206230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santhosh madhan</cp:lastModifiedBy>
  <cp:revision>16</cp:revision>
  <dcterms:created xsi:type="dcterms:W3CDTF">2024-03-29T15:07:00Z</dcterms:created>
  <dcterms:modified xsi:type="dcterms:W3CDTF">2024-09-10T15:21:07Z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