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79" name="Google Shape;7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167" name="Google Shape;16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176" name="Google Shape;17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185" name="Google Shape;18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202" name="Google Shape;20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211" name="Google Shape;21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220" name="Google Shape;22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229" name="Google Shape;2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86" name="Google Shape;8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7" name="Google Shape;87;p2: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000" lIns="90000" spcFirstLastPara="1" rIns="90000" wrap="square" tIns="450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254" name="Google Shape;25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263" name="Google Shape;26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280" name="Google Shape;28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289" name="Google Shape;28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298" name="Google Shape;29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307" name="Google Shape;30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8" name="Google Shape;308;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316" name="Google Shape;31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95" name="Google Shape;9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333" name="Google Shape;33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342" name="Google Shape;34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3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351" name="Google Shape;35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3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360" name="Google Shape;36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369" name="Google Shape;36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378" name="Google Shape;37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3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387" name="Google Shape;38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4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421" name="Google Shape;42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4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430" name="Google Shape;43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1" name="Google Shape;431;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4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439" name="Google Shape;43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4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448" name="Google Shape;44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9" name="Google Shape;449;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4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457" name="Google Shape;45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 name="Google Shape;458;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4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466" name="Google Shape;46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7" name="Google Shape;467;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122" name="Google Shape;12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131" name="Google Shape;1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140" name="Google Shape;14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149" name="Google Shape;14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381000" y="1371600"/>
            <a:ext cx="3657600" cy="1143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a:solidFill>
                  <a:schemeClr val="accent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2"/>
          <p:cNvSpPr txBox="1"/>
          <p:nvPr>
            <p:ph idx="1" type="subTitle"/>
          </p:nvPr>
        </p:nvSpPr>
        <p:spPr>
          <a:xfrm>
            <a:off x="381000" y="3276600"/>
            <a:ext cx="3657600" cy="1752600"/>
          </a:xfrm>
          <a:prstGeom prst="rect">
            <a:avLst/>
          </a:prstGeom>
          <a:noFill/>
          <a:ln>
            <a:noFill/>
          </a:ln>
        </p:spPr>
        <p:txBody>
          <a:bodyPr anchorCtr="0" anchor="t" bIns="45700" lIns="91425" spcFirstLastPara="1" rIns="91425" wrap="square" tIns="45700">
            <a:noAutofit/>
          </a:bodyPr>
          <a:lstStyle>
            <a:lvl1pPr lvl="0" rtl="0" algn="l">
              <a:spcBef>
                <a:spcPts val="560"/>
              </a:spcBef>
              <a:spcAft>
                <a:spcPts val="0"/>
              </a:spcAft>
              <a:buClr>
                <a:srgbClr val="CC3300"/>
              </a:buClr>
              <a:buSzPts val="2800"/>
              <a:buFont typeface="Lucida Sans"/>
              <a:buNone/>
              <a:defRPr>
                <a:solidFill>
                  <a:srgbClr val="CC3300"/>
                </a:solidFill>
              </a:defRPr>
            </a:lvl1pPr>
            <a:lvl2pPr lvl="1" rtl="0" algn="l">
              <a:spcBef>
                <a:spcPts val="360"/>
              </a:spcBef>
              <a:spcAft>
                <a:spcPts val="0"/>
              </a:spcAft>
              <a:buClr>
                <a:schemeClr val="accent2"/>
              </a:buClr>
              <a:buSzPts val="1800"/>
              <a:buChar char="–"/>
              <a:defRPr/>
            </a:lvl2pPr>
            <a:lvl3pPr lvl="2" rtl="0" algn="l">
              <a:spcBef>
                <a:spcPts val="360"/>
              </a:spcBef>
              <a:spcAft>
                <a:spcPts val="0"/>
              </a:spcAft>
              <a:buClr>
                <a:srgbClr val="666699"/>
              </a:buClr>
              <a:buSzPts val="1800"/>
              <a:buChar char="•"/>
              <a:defRPr/>
            </a:lvl3pPr>
            <a:lvl4pPr lvl="3" rtl="0" algn="l">
              <a:spcBef>
                <a:spcPts val="360"/>
              </a:spcBef>
              <a:spcAft>
                <a:spcPts val="0"/>
              </a:spcAft>
              <a:buClr>
                <a:schemeClr val="accent2"/>
              </a:buClr>
              <a:buSzPts val="1800"/>
              <a:buChar char="–"/>
              <a:defRPr/>
            </a:lvl4pPr>
            <a:lvl5pPr lvl="4" rtl="0" algn="l">
              <a:spcBef>
                <a:spcPts val="360"/>
              </a:spcBef>
              <a:spcAft>
                <a:spcPts val="0"/>
              </a:spcAft>
              <a:buClr>
                <a:srgbClr val="666699"/>
              </a:buClr>
              <a:buSzPts val="1800"/>
              <a:buChar char="»"/>
              <a:defRPr/>
            </a:lvl5pPr>
            <a:lvl6pPr lvl="5" rtl="0" algn="l">
              <a:spcBef>
                <a:spcPts val="360"/>
              </a:spcBef>
              <a:spcAft>
                <a:spcPts val="0"/>
              </a:spcAft>
              <a:buClr>
                <a:srgbClr val="666699"/>
              </a:buClr>
              <a:buSzPts val="1800"/>
              <a:buChar char="»"/>
              <a:defRPr/>
            </a:lvl6pPr>
            <a:lvl7pPr lvl="6" rtl="0" algn="l">
              <a:spcBef>
                <a:spcPts val="360"/>
              </a:spcBef>
              <a:spcAft>
                <a:spcPts val="0"/>
              </a:spcAft>
              <a:buClr>
                <a:srgbClr val="666699"/>
              </a:buClr>
              <a:buSzPts val="1800"/>
              <a:buChar char="»"/>
              <a:defRPr/>
            </a:lvl7pPr>
            <a:lvl8pPr lvl="7" rtl="0" algn="l">
              <a:spcBef>
                <a:spcPts val="360"/>
              </a:spcBef>
              <a:spcAft>
                <a:spcPts val="0"/>
              </a:spcAft>
              <a:buClr>
                <a:srgbClr val="666699"/>
              </a:buClr>
              <a:buSzPts val="1800"/>
              <a:buChar char="»"/>
              <a:defRPr/>
            </a:lvl8pPr>
            <a:lvl9pPr lvl="8" rtl="0" algn="l">
              <a:spcBef>
                <a:spcPts val="360"/>
              </a:spcBef>
              <a:spcAft>
                <a:spcPts val="0"/>
              </a:spcAft>
              <a:buClr>
                <a:srgbClr val="666699"/>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6" name="Shape 66"/>
        <p:cNvGrpSpPr/>
        <p:nvPr/>
      </p:nvGrpSpPr>
      <p:grpSpPr>
        <a:xfrm>
          <a:off x="0" y="0"/>
          <a:ext cx="0" cy="0"/>
          <a:chOff x="0" y="0"/>
          <a:chExt cx="0" cy="0"/>
        </a:xfrm>
      </p:grpSpPr>
      <p:sp>
        <p:nvSpPr>
          <p:cNvPr id="67" name="Google Shape;67;p12"/>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2"/>
          <p:cNvSpPr txBox="1"/>
          <p:nvPr>
            <p:ph idx="1" type="body"/>
          </p:nvPr>
        </p:nvSpPr>
        <p:spPr>
          <a:xfrm>
            <a:off x="609600" y="1600200"/>
            <a:ext cx="4000500" cy="45720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accent2"/>
              </a:buClr>
              <a:buSzPts val="2800"/>
              <a:buFont typeface="Lucida Sans"/>
              <a:buChar char="•"/>
              <a:defRPr sz="2800"/>
            </a:lvl1pPr>
            <a:lvl2pPr indent="-381000" lvl="1" marL="914400" rtl="0" algn="l">
              <a:spcBef>
                <a:spcPts val="480"/>
              </a:spcBef>
              <a:spcAft>
                <a:spcPts val="0"/>
              </a:spcAft>
              <a:buClr>
                <a:schemeClr val="accent2"/>
              </a:buClr>
              <a:buSzPts val="2400"/>
              <a:buFont typeface="Lucida Sans"/>
              <a:buChar char="–"/>
              <a:defRPr sz="2400"/>
            </a:lvl2pPr>
            <a:lvl3pPr indent="-355600" lvl="2" marL="1371600" rtl="0" algn="l">
              <a:spcBef>
                <a:spcPts val="400"/>
              </a:spcBef>
              <a:spcAft>
                <a:spcPts val="0"/>
              </a:spcAft>
              <a:buClr>
                <a:srgbClr val="666699"/>
              </a:buClr>
              <a:buSzPts val="2000"/>
              <a:buFont typeface="Lucida Sans"/>
              <a:buChar char="•"/>
              <a:defRPr sz="2000"/>
            </a:lvl3pPr>
            <a:lvl4pPr indent="-342900" lvl="3" marL="1828800" rtl="0" algn="l">
              <a:spcBef>
                <a:spcPts val="360"/>
              </a:spcBef>
              <a:spcAft>
                <a:spcPts val="0"/>
              </a:spcAft>
              <a:buClr>
                <a:schemeClr val="accent2"/>
              </a:buClr>
              <a:buSzPts val="1800"/>
              <a:buFont typeface="Lucida Sans"/>
              <a:buChar char="–"/>
              <a:defRPr sz="1800"/>
            </a:lvl4pPr>
            <a:lvl5pPr indent="-342900" lvl="4" marL="2286000" rtl="0" algn="l">
              <a:spcBef>
                <a:spcPts val="360"/>
              </a:spcBef>
              <a:spcAft>
                <a:spcPts val="0"/>
              </a:spcAft>
              <a:buClr>
                <a:srgbClr val="666699"/>
              </a:buClr>
              <a:buSzPts val="1800"/>
              <a:buFont typeface="Lucida Sans"/>
              <a:buChar char="»"/>
              <a:defRPr sz="1800"/>
            </a:lvl5pPr>
            <a:lvl6pPr indent="-342900" lvl="5" marL="2743200" rtl="0" algn="l">
              <a:spcBef>
                <a:spcPts val="360"/>
              </a:spcBef>
              <a:spcAft>
                <a:spcPts val="0"/>
              </a:spcAft>
              <a:buClr>
                <a:srgbClr val="666699"/>
              </a:buClr>
              <a:buSzPts val="1800"/>
              <a:buFont typeface="Lucida Sans"/>
              <a:buChar char="»"/>
              <a:defRPr sz="1800"/>
            </a:lvl6pPr>
            <a:lvl7pPr indent="-342900" lvl="6" marL="3200400" rtl="0" algn="l">
              <a:spcBef>
                <a:spcPts val="360"/>
              </a:spcBef>
              <a:spcAft>
                <a:spcPts val="0"/>
              </a:spcAft>
              <a:buClr>
                <a:srgbClr val="666699"/>
              </a:buClr>
              <a:buSzPts val="1800"/>
              <a:buFont typeface="Lucida Sans"/>
              <a:buChar char="»"/>
              <a:defRPr sz="1800"/>
            </a:lvl7pPr>
            <a:lvl8pPr indent="-342900" lvl="7" marL="3657600" rtl="0" algn="l">
              <a:spcBef>
                <a:spcPts val="360"/>
              </a:spcBef>
              <a:spcAft>
                <a:spcPts val="0"/>
              </a:spcAft>
              <a:buClr>
                <a:srgbClr val="666699"/>
              </a:buClr>
              <a:buSzPts val="1800"/>
              <a:buFont typeface="Lucida Sans"/>
              <a:buChar char="»"/>
              <a:defRPr sz="1800"/>
            </a:lvl8pPr>
            <a:lvl9pPr indent="-342900" lvl="8" marL="4114800" rtl="0" algn="l">
              <a:spcBef>
                <a:spcPts val="360"/>
              </a:spcBef>
              <a:spcAft>
                <a:spcPts val="0"/>
              </a:spcAft>
              <a:buClr>
                <a:srgbClr val="666699"/>
              </a:buClr>
              <a:buSzPts val="1800"/>
              <a:buFont typeface="Lucida Sans"/>
              <a:buChar char="»"/>
              <a:defRPr sz="1800"/>
            </a:lvl9pPr>
          </a:lstStyle>
          <a:p/>
        </p:txBody>
      </p:sp>
      <p:sp>
        <p:nvSpPr>
          <p:cNvPr id="69" name="Google Shape;69;p12"/>
          <p:cNvSpPr txBox="1"/>
          <p:nvPr>
            <p:ph idx="2" type="body"/>
          </p:nvPr>
        </p:nvSpPr>
        <p:spPr>
          <a:xfrm>
            <a:off x="4762500" y="1600200"/>
            <a:ext cx="4000500" cy="45720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accent2"/>
              </a:buClr>
              <a:buSzPts val="2800"/>
              <a:buFont typeface="Lucida Sans"/>
              <a:buChar char="•"/>
              <a:defRPr sz="2800"/>
            </a:lvl1pPr>
            <a:lvl2pPr indent="-381000" lvl="1" marL="914400" rtl="0" algn="l">
              <a:spcBef>
                <a:spcPts val="480"/>
              </a:spcBef>
              <a:spcAft>
                <a:spcPts val="0"/>
              </a:spcAft>
              <a:buClr>
                <a:schemeClr val="accent2"/>
              </a:buClr>
              <a:buSzPts val="2400"/>
              <a:buFont typeface="Lucida Sans"/>
              <a:buChar char="–"/>
              <a:defRPr sz="2400"/>
            </a:lvl2pPr>
            <a:lvl3pPr indent="-355600" lvl="2" marL="1371600" rtl="0" algn="l">
              <a:spcBef>
                <a:spcPts val="400"/>
              </a:spcBef>
              <a:spcAft>
                <a:spcPts val="0"/>
              </a:spcAft>
              <a:buClr>
                <a:srgbClr val="666699"/>
              </a:buClr>
              <a:buSzPts val="2000"/>
              <a:buFont typeface="Lucida Sans"/>
              <a:buChar char="•"/>
              <a:defRPr sz="2000"/>
            </a:lvl3pPr>
            <a:lvl4pPr indent="-342900" lvl="3" marL="1828800" rtl="0" algn="l">
              <a:spcBef>
                <a:spcPts val="360"/>
              </a:spcBef>
              <a:spcAft>
                <a:spcPts val="0"/>
              </a:spcAft>
              <a:buClr>
                <a:schemeClr val="accent2"/>
              </a:buClr>
              <a:buSzPts val="1800"/>
              <a:buFont typeface="Lucida Sans"/>
              <a:buChar char="–"/>
              <a:defRPr sz="1800"/>
            </a:lvl4pPr>
            <a:lvl5pPr indent="-342900" lvl="4" marL="2286000" rtl="0" algn="l">
              <a:spcBef>
                <a:spcPts val="360"/>
              </a:spcBef>
              <a:spcAft>
                <a:spcPts val="0"/>
              </a:spcAft>
              <a:buClr>
                <a:srgbClr val="666699"/>
              </a:buClr>
              <a:buSzPts val="1800"/>
              <a:buFont typeface="Lucida Sans"/>
              <a:buChar char="»"/>
              <a:defRPr sz="1800"/>
            </a:lvl5pPr>
            <a:lvl6pPr indent="-342900" lvl="5" marL="2743200" rtl="0" algn="l">
              <a:spcBef>
                <a:spcPts val="360"/>
              </a:spcBef>
              <a:spcAft>
                <a:spcPts val="0"/>
              </a:spcAft>
              <a:buClr>
                <a:srgbClr val="666699"/>
              </a:buClr>
              <a:buSzPts val="1800"/>
              <a:buFont typeface="Lucida Sans"/>
              <a:buChar char="»"/>
              <a:defRPr sz="1800"/>
            </a:lvl6pPr>
            <a:lvl7pPr indent="-342900" lvl="6" marL="3200400" rtl="0" algn="l">
              <a:spcBef>
                <a:spcPts val="360"/>
              </a:spcBef>
              <a:spcAft>
                <a:spcPts val="0"/>
              </a:spcAft>
              <a:buClr>
                <a:srgbClr val="666699"/>
              </a:buClr>
              <a:buSzPts val="1800"/>
              <a:buFont typeface="Lucida Sans"/>
              <a:buChar char="»"/>
              <a:defRPr sz="1800"/>
            </a:lvl7pPr>
            <a:lvl8pPr indent="-342900" lvl="7" marL="3657600" rtl="0" algn="l">
              <a:spcBef>
                <a:spcPts val="360"/>
              </a:spcBef>
              <a:spcAft>
                <a:spcPts val="0"/>
              </a:spcAft>
              <a:buClr>
                <a:srgbClr val="666699"/>
              </a:buClr>
              <a:buSzPts val="1800"/>
              <a:buFont typeface="Lucida Sans"/>
              <a:buChar char="»"/>
              <a:defRPr sz="1800"/>
            </a:lvl8pPr>
            <a:lvl9pPr indent="-342900" lvl="8" marL="4114800" rtl="0" algn="l">
              <a:spcBef>
                <a:spcPts val="360"/>
              </a:spcBef>
              <a:spcAft>
                <a:spcPts val="0"/>
              </a:spcAft>
              <a:buClr>
                <a:srgbClr val="666699"/>
              </a:buClr>
              <a:buSzPts val="1800"/>
              <a:buFont typeface="Lucida Sans"/>
              <a:buChar char="»"/>
              <a:defRPr sz="1800"/>
            </a:lvl9pPr>
          </a:lstStyle>
          <a:p/>
        </p:txBody>
      </p:sp>
      <p:sp>
        <p:nvSpPr>
          <p:cNvPr id="70" name="Google Shape;70;p12"/>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2" name="Shape 72"/>
        <p:cNvGrpSpPr/>
        <p:nvPr/>
      </p:nvGrpSpPr>
      <p:grpSpPr>
        <a:xfrm>
          <a:off x="0" y="0"/>
          <a:ext cx="0" cy="0"/>
          <a:chOff x="0" y="0"/>
          <a:chExt cx="0" cy="0"/>
        </a:xfrm>
      </p:grpSpPr>
      <p:sp>
        <p:nvSpPr>
          <p:cNvPr id="73" name="Google Shape;73;p13"/>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3"/>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chemeClr val="accent2"/>
              </a:buClr>
              <a:buSzPts val="2000"/>
              <a:buFont typeface="Lucida Sans"/>
              <a:buNone/>
              <a:defRPr sz="2000"/>
            </a:lvl1pPr>
            <a:lvl2pPr indent="-228600" lvl="1" marL="914400" rtl="0" algn="l">
              <a:spcBef>
                <a:spcPts val="360"/>
              </a:spcBef>
              <a:spcAft>
                <a:spcPts val="0"/>
              </a:spcAft>
              <a:buClr>
                <a:schemeClr val="accent2"/>
              </a:buClr>
              <a:buSzPts val="1800"/>
              <a:buFont typeface="Lucida Sans"/>
              <a:buNone/>
              <a:defRPr sz="1800"/>
            </a:lvl2pPr>
            <a:lvl3pPr indent="-228600" lvl="2" marL="1371600" rtl="0" algn="l">
              <a:spcBef>
                <a:spcPts val="320"/>
              </a:spcBef>
              <a:spcAft>
                <a:spcPts val="0"/>
              </a:spcAft>
              <a:buClr>
                <a:srgbClr val="666699"/>
              </a:buClr>
              <a:buSzPts val="1600"/>
              <a:buFont typeface="Lucida Sans"/>
              <a:buNone/>
              <a:defRPr sz="1600"/>
            </a:lvl3pPr>
            <a:lvl4pPr indent="-228600" lvl="3" marL="1828800" rtl="0" algn="l">
              <a:spcBef>
                <a:spcPts val="280"/>
              </a:spcBef>
              <a:spcAft>
                <a:spcPts val="0"/>
              </a:spcAft>
              <a:buClr>
                <a:schemeClr val="accent2"/>
              </a:buClr>
              <a:buSzPts val="1400"/>
              <a:buFont typeface="Lucida Sans"/>
              <a:buNone/>
              <a:defRPr sz="1400"/>
            </a:lvl4pPr>
            <a:lvl5pPr indent="-228600" lvl="4" marL="2286000" rtl="0" algn="l">
              <a:spcBef>
                <a:spcPts val="280"/>
              </a:spcBef>
              <a:spcAft>
                <a:spcPts val="0"/>
              </a:spcAft>
              <a:buClr>
                <a:srgbClr val="666699"/>
              </a:buClr>
              <a:buSzPts val="1400"/>
              <a:buFont typeface="Lucida Sans"/>
              <a:buNone/>
              <a:defRPr sz="1400"/>
            </a:lvl5pPr>
            <a:lvl6pPr indent="-228600" lvl="5" marL="2743200" rtl="0" algn="l">
              <a:spcBef>
                <a:spcPts val="280"/>
              </a:spcBef>
              <a:spcAft>
                <a:spcPts val="0"/>
              </a:spcAft>
              <a:buClr>
                <a:srgbClr val="666699"/>
              </a:buClr>
              <a:buSzPts val="1400"/>
              <a:buFont typeface="Lucida Sans"/>
              <a:buNone/>
              <a:defRPr sz="1400"/>
            </a:lvl6pPr>
            <a:lvl7pPr indent="-228600" lvl="6" marL="3200400" rtl="0" algn="l">
              <a:spcBef>
                <a:spcPts val="280"/>
              </a:spcBef>
              <a:spcAft>
                <a:spcPts val="0"/>
              </a:spcAft>
              <a:buClr>
                <a:srgbClr val="666699"/>
              </a:buClr>
              <a:buSzPts val="1400"/>
              <a:buFont typeface="Lucida Sans"/>
              <a:buNone/>
              <a:defRPr sz="1400"/>
            </a:lvl7pPr>
            <a:lvl8pPr indent="-228600" lvl="7" marL="3657600" rtl="0" algn="l">
              <a:spcBef>
                <a:spcPts val="280"/>
              </a:spcBef>
              <a:spcAft>
                <a:spcPts val="0"/>
              </a:spcAft>
              <a:buClr>
                <a:srgbClr val="666699"/>
              </a:buClr>
              <a:buSzPts val="1400"/>
              <a:buFont typeface="Lucida Sans"/>
              <a:buNone/>
              <a:defRPr sz="1400"/>
            </a:lvl8pPr>
            <a:lvl9pPr indent="-228600" lvl="8" marL="4114800" rtl="0" algn="l">
              <a:spcBef>
                <a:spcPts val="280"/>
              </a:spcBef>
              <a:spcAft>
                <a:spcPts val="0"/>
              </a:spcAft>
              <a:buClr>
                <a:srgbClr val="666699"/>
              </a:buClr>
              <a:buSzPts val="1400"/>
              <a:buFont typeface="Lucida Sans"/>
              <a:buNone/>
              <a:defRPr sz="1400"/>
            </a:lvl9pPr>
          </a:lstStyle>
          <a:p/>
        </p:txBody>
      </p:sp>
      <p:sp>
        <p:nvSpPr>
          <p:cNvPr id="75" name="Google Shape;75;p13"/>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3"/>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4"/>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accent2"/>
              </a:buClr>
              <a:buSzPts val="1800"/>
              <a:buChar char="•"/>
              <a:defRPr/>
            </a:lvl1pPr>
            <a:lvl2pPr indent="-342900" lvl="1" marL="914400" rtl="0" algn="l">
              <a:spcBef>
                <a:spcPts val="360"/>
              </a:spcBef>
              <a:spcAft>
                <a:spcPts val="0"/>
              </a:spcAft>
              <a:buClr>
                <a:schemeClr val="accent2"/>
              </a:buClr>
              <a:buSzPts val="1800"/>
              <a:buChar char="–"/>
              <a:defRPr/>
            </a:lvl2pPr>
            <a:lvl3pPr indent="-342900" lvl="2" marL="1371600" rtl="0" algn="l">
              <a:spcBef>
                <a:spcPts val="360"/>
              </a:spcBef>
              <a:spcAft>
                <a:spcPts val="0"/>
              </a:spcAft>
              <a:buClr>
                <a:srgbClr val="666699"/>
              </a:buClr>
              <a:buSzPts val="1800"/>
              <a:buChar char="•"/>
              <a:defRPr/>
            </a:lvl3pPr>
            <a:lvl4pPr indent="-342900" lvl="3" marL="1828800" rtl="0" algn="l">
              <a:spcBef>
                <a:spcPts val="360"/>
              </a:spcBef>
              <a:spcAft>
                <a:spcPts val="0"/>
              </a:spcAft>
              <a:buClr>
                <a:schemeClr val="accent2"/>
              </a:buClr>
              <a:buSzPts val="1800"/>
              <a:buChar char="–"/>
              <a:defRPr/>
            </a:lvl4pPr>
            <a:lvl5pPr indent="-342900" lvl="4" marL="2286000" rtl="0" algn="l">
              <a:spcBef>
                <a:spcPts val="360"/>
              </a:spcBef>
              <a:spcAft>
                <a:spcPts val="0"/>
              </a:spcAft>
              <a:buClr>
                <a:srgbClr val="666699"/>
              </a:buClr>
              <a:buSzPts val="1800"/>
              <a:buChar char="»"/>
              <a:defRPr/>
            </a:lvl5pPr>
            <a:lvl6pPr indent="-342900" lvl="5" marL="2743200" rtl="0" algn="l">
              <a:spcBef>
                <a:spcPts val="360"/>
              </a:spcBef>
              <a:spcAft>
                <a:spcPts val="0"/>
              </a:spcAft>
              <a:buClr>
                <a:srgbClr val="666699"/>
              </a:buClr>
              <a:buSzPts val="1800"/>
              <a:buChar char="»"/>
              <a:defRPr/>
            </a:lvl6pPr>
            <a:lvl7pPr indent="-342900" lvl="6" marL="3200400" rtl="0" algn="l">
              <a:spcBef>
                <a:spcPts val="360"/>
              </a:spcBef>
              <a:spcAft>
                <a:spcPts val="0"/>
              </a:spcAft>
              <a:buClr>
                <a:srgbClr val="666699"/>
              </a:buClr>
              <a:buSzPts val="1800"/>
              <a:buChar char="»"/>
              <a:defRPr/>
            </a:lvl7pPr>
            <a:lvl8pPr indent="-342900" lvl="7" marL="3657600" rtl="0" algn="l">
              <a:spcBef>
                <a:spcPts val="360"/>
              </a:spcBef>
              <a:spcAft>
                <a:spcPts val="0"/>
              </a:spcAft>
              <a:buClr>
                <a:srgbClr val="666699"/>
              </a:buClr>
              <a:buSzPts val="1800"/>
              <a:buChar char="»"/>
              <a:defRPr/>
            </a:lvl8pPr>
            <a:lvl9pPr indent="-342900" lvl="8" marL="4114800" rtl="0" algn="l">
              <a:spcBef>
                <a:spcPts val="360"/>
              </a:spcBef>
              <a:spcAft>
                <a:spcPts val="0"/>
              </a:spcAft>
              <a:buClr>
                <a:srgbClr val="666699"/>
              </a:buClr>
              <a:buSzPts val="1800"/>
              <a:buChar char="»"/>
              <a:defRPr/>
            </a:lvl9pPr>
          </a:lstStyle>
          <a:p/>
        </p:txBody>
      </p:sp>
      <p:sp>
        <p:nvSpPr>
          <p:cNvPr id="27" name="Google Shape;27;p4"/>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 name="Shape 29"/>
        <p:cNvGrpSpPr/>
        <p:nvPr/>
      </p:nvGrpSpPr>
      <p:grpSpPr>
        <a:xfrm>
          <a:off x="0" y="0"/>
          <a:ext cx="0" cy="0"/>
          <a:chOff x="0" y="0"/>
          <a:chExt cx="0" cy="0"/>
        </a:xfrm>
      </p:grpSpPr>
      <p:sp>
        <p:nvSpPr>
          <p:cNvPr id="30" name="Google Shape;30;p5"/>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5"/>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6"/>
          <p:cNvSpPr txBox="1"/>
          <p:nvPr>
            <p:ph type="title"/>
          </p:nvPr>
        </p:nvSpPr>
        <p:spPr>
          <a:xfrm rot="5400000">
            <a:off x="4848300" y="2257500"/>
            <a:ext cx="5791200" cy="2038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6"/>
          <p:cNvSpPr txBox="1"/>
          <p:nvPr>
            <p:ph idx="1" type="body"/>
          </p:nvPr>
        </p:nvSpPr>
        <p:spPr>
          <a:xfrm rot="5400000">
            <a:off x="695400" y="295350"/>
            <a:ext cx="5791200" cy="5962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accent2"/>
              </a:buClr>
              <a:buSzPts val="1800"/>
              <a:buChar char="•"/>
              <a:defRPr/>
            </a:lvl1pPr>
            <a:lvl2pPr indent="-342900" lvl="1" marL="914400" rtl="0" algn="l">
              <a:spcBef>
                <a:spcPts val="360"/>
              </a:spcBef>
              <a:spcAft>
                <a:spcPts val="0"/>
              </a:spcAft>
              <a:buClr>
                <a:schemeClr val="accent2"/>
              </a:buClr>
              <a:buSzPts val="1800"/>
              <a:buChar char="–"/>
              <a:defRPr/>
            </a:lvl2pPr>
            <a:lvl3pPr indent="-342900" lvl="2" marL="1371600" rtl="0" algn="l">
              <a:spcBef>
                <a:spcPts val="360"/>
              </a:spcBef>
              <a:spcAft>
                <a:spcPts val="0"/>
              </a:spcAft>
              <a:buClr>
                <a:srgbClr val="666699"/>
              </a:buClr>
              <a:buSzPts val="1800"/>
              <a:buChar char="•"/>
              <a:defRPr/>
            </a:lvl3pPr>
            <a:lvl4pPr indent="-342900" lvl="3" marL="1828800" rtl="0" algn="l">
              <a:spcBef>
                <a:spcPts val="360"/>
              </a:spcBef>
              <a:spcAft>
                <a:spcPts val="0"/>
              </a:spcAft>
              <a:buClr>
                <a:schemeClr val="accent2"/>
              </a:buClr>
              <a:buSzPts val="1800"/>
              <a:buChar char="–"/>
              <a:defRPr/>
            </a:lvl4pPr>
            <a:lvl5pPr indent="-342900" lvl="4" marL="2286000" rtl="0" algn="l">
              <a:spcBef>
                <a:spcPts val="360"/>
              </a:spcBef>
              <a:spcAft>
                <a:spcPts val="0"/>
              </a:spcAft>
              <a:buClr>
                <a:srgbClr val="666699"/>
              </a:buClr>
              <a:buSzPts val="1800"/>
              <a:buChar char="»"/>
              <a:defRPr/>
            </a:lvl5pPr>
            <a:lvl6pPr indent="-342900" lvl="5" marL="2743200" rtl="0" algn="l">
              <a:spcBef>
                <a:spcPts val="360"/>
              </a:spcBef>
              <a:spcAft>
                <a:spcPts val="0"/>
              </a:spcAft>
              <a:buClr>
                <a:srgbClr val="666699"/>
              </a:buClr>
              <a:buSzPts val="1800"/>
              <a:buChar char="»"/>
              <a:defRPr/>
            </a:lvl6pPr>
            <a:lvl7pPr indent="-342900" lvl="6" marL="3200400" rtl="0" algn="l">
              <a:spcBef>
                <a:spcPts val="360"/>
              </a:spcBef>
              <a:spcAft>
                <a:spcPts val="0"/>
              </a:spcAft>
              <a:buClr>
                <a:srgbClr val="666699"/>
              </a:buClr>
              <a:buSzPts val="1800"/>
              <a:buChar char="»"/>
              <a:defRPr/>
            </a:lvl7pPr>
            <a:lvl8pPr indent="-342900" lvl="7" marL="3657600" rtl="0" algn="l">
              <a:spcBef>
                <a:spcPts val="360"/>
              </a:spcBef>
              <a:spcAft>
                <a:spcPts val="0"/>
              </a:spcAft>
              <a:buClr>
                <a:srgbClr val="666699"/>
              </a:buClr>
              <a:buSzPts val="1800"/>
              <a:buChar char="»"/>
              <a:defRPr/>
            </a:lvl8pPr>
            <a:lvl9pPr indent="-342900" lvl="8" marL="4114800" rtl="0" algn="l">
              <a:spcBef>
                <a:spcPts val="360"/>
              </a:spcBef>
              <a:spcAft>
                <a:spcPts val="0"/>
              </a:spcAft>
              <a:buClr>
                <a:srgbClr val="666699"/>
              </a:buClr>
              <a:buSzPts val="1800"/>
              <a:buChar char="»"/>
              <a:defRPr/>
            </a:lvl9pPr>
          </a:lstStyle>
          <a:p/>
        </p:txBody>
      </p:sp>
      <p:sp>
        <p:nvSpPr>
          <p:cNvPr id="35" name="Google Shape;35;p6"/>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p6"/>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7" name="Shape 37"/>
        <p:cNvGrpSpPr/>
        <p:nvPr/>
      </p:nvGrpSpPr>
      <p:grpSpPr>
        <a:xfrm>
          <a:off x="0" y="0"/>
          <a:ext cx="0" cy="0"/>
          <a:chOff x="0" y="0"/>
          <a:chExt cx="0" cy="0"/>
        </a:xfrm>
      </p:grpSpPr>
      <p:sp>
        <p:nvSpPr>
          <p:cNvPr id="38" name="Google Shape;38;p7"/>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7"/>
          <p:cNvSpPr txBox="1"/>
          <p:nvPr>
            <p:ph idx="1" type="body"/>
          </p:nvPr>
        </p:nvSpPr>
        <p:spPr>
          <a:xfrm rot="5400000">
            <a:off x="2400300" y="-190500"/>
            <a:ext cx="4572000" cy="8153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accent2"/>
              </a:buClr>
              <a:buSzPts val="1800"/>
              <a:buChar char="•"/>
              <a:defRPr/>
            </a:lvl1pPr>
            <a:lvl2pPr indent="-342900" lvl="1" marL="914400" rtl="0" algn="l">
              <a:spcBef>
                <a:spcPts val="360"/>
              </a:spcBef>
              <a:spcAft>
                <a:spcPts val="0"/>
              </a:spcAft>
              <a:buClr>
                <a:schemeClr val="accent2"/>
              </a:buClr>
              <a:buSzPts val="1800"/>
              <a:buChar char="–"/>
              <a:defRPr/>
            </a:lvl2pPr>
            <a:lvl3pPr indent="-342900" lvl="2" marL="1371600" rtl="0" algn="l">
              <a:spcBef>
                <a:spcPts val="360"/>
              </a:spcBef>
              <a:spcAft>
                <a:spcPts val="0"/>
              </a:spcAft>
              <a:buClr>
                <a:srgbClr val="666699"/>
              </a:buClr>
              <a:buSzPts val="1800"/>
              <a:buChar char="•"/>
              <a:defRPr/>
            </a:lvl3pPr>
            <a:lvl4pPr indent="-342900" lvl="3" marL="1828800" rtl="0" algn="l">
              <a:spcBef>
                <a:spcPts val="360"/>
              </a:spcBef>
              <a:spcAft>
                <a:spcPts val="0"/>
              </a:spcAft>
              <a:buClr>
                <a:schemeClr val="accent2"/>
              </a:buClr>
              <a:buSzPts val="1800"/>
              <a:buChar char="–"/>
              <a:defRPr/>
            </a:lvl4pPr>
            <a:lvl5pPr indent="-342900" lvl="4" marL="2286000" rtl="0" algn="l">
              <a:spcBef>
                <a:spcPts val="360"/>
              </a:spcBef>
              <a:spcAft>
                <a:spcPts val="0"/>
              </a:spcAft>
              <a:buClr>
                <a:srgbClr val="666699"/>
              </a:buClr>
              <a:buSzPts val="1800"/>
              <a:buChar char="»"/>
              <a:defRPr/>
            </a:lvl5pPr>
            <a:lvl6pPr indent="-342900" lvl="5" marL="2743200" rtl="0" algn="l">
              <a:spcBef>
                <a:spcPts val="360"/>
              </a:spcBef>
              <a:spcAft>
                <a:spcPts val="0"/>
              </a:spcAft>
              <a:buClr>
                <a:srgbClr val="666699"/>
              </a:buClr>
              <a:buSzPts val="1800"/>
              <a:buChar char="»"/>
              <a:defRPr/>
            </a:lvl6pPr>
            <a:lvl7pPr indent="-342900" lvl="6" marL="3200400" rtl="0" algn="l">
              <a:spcBef>
                <a:spcPts val="360"/>
              </a:spcBef>
              <a:spcAft>
                <a:spcPts val="0"/>
              </a:spcAft>
              <a:buClr>
                <a:srgbClr val="666699"/>
              </a:buClr>
              <a:buSzPts val="1800"/>
              <a:buChar char="»"/>
              <a:defRPr/>
            </a:lvl7pPr>
            <a:lvl8pPr indent="-342900" lvl="7" marL="3657600" rtl="0" algn="l">
              <a:spcBef>
                <a:spcPts val="360"/>
              </a:spcBef>
              <a:spcAft>
                <a:spcPts val="0"/>
              </a:spcAft>
              <a:buClr>
                <a:srgbClr val="666699"/>
              </a:buClr>
              <a:buSzPts val="1800"/>
              <a:buChar char="»"/>
              <a:defRPr/>
            </a:lvl8pPr>
            <a:lvl9pPr indent="-342900" lvl="8" marL="4114800" rtl="0" algn="l">
              <a:spcBef>
                <a:spcPts val="360"/>
              </a:spcBef>
              <a:spcAft>
                <a:spcPts val="0"/>
              </a:spcAft>
              <a:buClr>
                <a:srgbClr val="666699"/>
              </a:buClr>
              <a:buSzPts val="1800"/>
              <a:buChar char="»"/>
              <a:defRPr/>
            </a:lvl9pPr>
          </a:lstStyle>
          <a:p/>
        </p:txBody>
      </p:sp>
      <p:sp>
        <p:nvSpPr>
          <p:cNvPr id="40" name="Google Shape;40;p7"/>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7"/>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2" name="Shape 42"/>
        <p:cNvGrpSpPr/>
        <p:nvPr/>
      </p:nvGrpSpPr>
      <p:grpSpPr>
        <a:xfrm>
          <a:off x="0" y="0"/>
          <a:ext cx="0" cy="0"/>
          <a:chOff x="0" y="0"/>
          <a:chExt cx="0" cy="0"/>
        </a:xfrm>
      </p:grpSpPr>
      <p:sp>
        <p:nvSpPr>
          <p:cNvPr id="43" name="Google Shape;43;p8"/>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2"/>
              </a:buClr>
              <a:buSzPts val="3200"/>
              <a:buFont typeface="Lucida Sans"/>
              <a:buNone/>
              <a:defRPr sz="3200">
                <a:solidFill>
                  <a:schemeClr val="accent2"/>
                </a:solidFill>
                <a:latin typeface="Lucida Sans"/>
                <a:ea typeface="Lucida Sans"/>
                <a:cs typeface="Lucida Sans"/>
                <a:sym typeface="Lucida Sans"/>
              </a:defRPr>
            </a:lvl1pPr>
            <a:lvl2pPr lvl="1" marR="0" rtl="0" algn="l">
              <a:spcBef>
                <a:spcPts val="560"/>
              </a:spcBef>
              <a:spcAft>
                <a:spcPts val="0"/>
              </a:spcAft>
              <a:buClr>
                <a:schemeClr val="accent2"/>
              </a:buClr>
              <a:buSzPts val="2800"/>
              <a:buFont typeface="Lucida Sans"/>
              <a:buNone/>
              <a:defRPr b="0" i="0" sz="2800" u="none" cap="none" strike="noStrike">
                <a:solidFill>
                  <a:schemeClr val="accent2"/>
                </a:solidFill>
                <a:latin typeface="Lucida Sans"/>
                <a:ea typeface="Lucida Sans"/>
                <a:cs typeface="Lucida Sans"/>
                <a:sym typeface="Lucida Sans"/>
              </a:defRPr>
            </a:lvl2pPr>
            <a:lvl3pPr lvl="2" marR="0" rtl="0" algn="l">
              <a:spcBef>
                <a:spcPts val="480"/>
              </a:spcBef>
              <a:spcAft>
                <a:spcPts val="0"/>
              </a:spcAft>
              <a:buClr>
                <a:srgbClr val="666699"/>
              </a:buClr>
              <a:buSzPts val="2400"/>
              <a:buFont typeface="Lucida Sans"/>
              <a:buNone/>
              <a:defRPr b="0" i="0" sz="2400" u="none" cap="none" strike="noStrike">
                <a:solidFill>
                  <a:srgbClr val="666699"/>
                </a:solidFill>
                <a:latin typeface="Lucida Sans"/>
                <a:ea typeface="Lucida Sans"/>
                <a:cs typeface="Lucida Sans"/>
                <a:sym typeface="Lucida Sans"/>
              </a:defRPr>
            </a:lvl3pPr>
            <a:lvl4pPr lvl="3" marR="0" rtl="0" algn="l">
              <a:spcBef>
                <a:spcPts val="400"/>
              </a:spcBef>
              <a:spcAft>
                <a:spcPts val="0"/>
              </a:spcAft>
              <a:buClr>
                <a:schemeClr val="accent2"/>
              </a:buClr>
              <a:buSzPts val="2000"/>
              <a:buFont typeface="Lucida Sans"/>
              <a:buNone/>
              <a:defRPr b="0" i="0" sz="2000" u="none" cap="none" strike="noStrike">
                <a:solidFill>
                  <a:schemeClr val="accent2"/>
                </a:solidFill>
                <a:latin typeface="Lucida Sans"/>
                <a:ea typeface="Lucida Sans"/>
                <a:cs typeface="Lucida Sans"/>
                <a:sym typeface="Lucida Sans"/>
              </a:defRPr>
            </a:lvl4pPr>
            <a:lvl5pPr lvl="4" marR="0" rtl="0" algn="l">
              <a:spcBef>
                <a:spcPts val="400"/>
              </a:spcBef>
              <a:spcAft>
                <a:spcPts val="0"/>
              </a:spcAft>
              <a:buClr>
                <a:srgbClr val="666699"/>
              </a:buClr>
              <a:buSzPts val="2000"/>
              <a:buFont typeface="Lucida Sans"/>
              <a:buNone/>
              <a:defRPr b="0" i="0" sz="2000" u="none" cap="none" strike="noStrike">
                <a:solidFill>
                  <a:srgbClr val="666699"/>
                </a:solidFill>
                <a:latin typeface="Lucida Sans"/>
                <a:ea typeface="Lucida Sans"/>
                <a:cs typeface="Lucida Sans"/>
                <a:sym typeface="Lucida Sans"/>
              </a:defRPr>
            </a:lvl5pPr>
            <a:lvl6pPr lvl="5" marR="0" rtl="0" algn="l">
              <a:spcBef>
                <a:spcPts val="400"/>
              </a:spcBef>
              <a:spcAft>
                <a:spcPts val="0"/>
              </a:spcAft>
              <a:buClr>
                <a:srgbClr val="666699"/>
              </a:buClr>
              <a:buSzPts val="2000"/>
              <a:buFont typeface="Lucida Sans"/>
              <a:buNone/>
              <a:defRPr b="0" i="0" sz="2000" u="none" cap="none" strike="noStrike">
                <a:solidFill>
                  <a:srgbClr val="666699"/>
                </a:solidFill>
                <a:latin typeface="Lucida Sans"/>
                <a:ea typeface="Lucida Sans"/>
                <a:cs typeface="Lucida Sans"/>
                <a:sym typeface="Lucida Sans"/>
              </a:defRPr>
            </a:lvl6pPr>
            <a:lvl7pPr lvl="6" marR="0" rtl="0" algn="l">
              <a:spcBef>
                <a:spcPts val="400"/>
              </a:spcBef>
              <a:spcAft>
                <a:spcPts val="0"/>
              </a:spcAft>
              <a:buClr>
                <a:srgbClr val="666699"/>
              </a:buClr>
              <a:buSzPts val="2000"/>
              <a:buFont typeface="Lucida Sans"/>
              <a:buNone/>
              <a:defRPr b="0" i="0" sz="2000" u="none" cap="none" strike="noStrike">
                <a:solidFill>
                  <a:srgbClr val="666699"/>
                </a:solidFill>
                <a:latin typeface="Lucida Sans"/>
                <a:ea typeface="Lucida Sans"/>
                <a:cs typeface="Lucida Sans"/>
                <a:sym typeface="Lucida Sans"/>
              </a:defRPr>
            </a:lvl7pPr>
            <a:lvl8pPr lvl="7" marR="0" rtl="0" algn="l">
              <a:spcBef>
                <a:spcPts val="400"/>
              </a:spcBef>
              <a:spcAft>
                <a:spcPts val="0"/>
              </a:spcAft>
              <a:buClr>
                <a:srgbClr val="666699"/>
              </a:buClr>
              <a:buSzPts val="2000"/>
              <a:buFont typeface="Lucida Sans"/>
              <a:buNone/>
              <a:defRPr b="0" i="0" sz="2000" u="none" cap="none" strike="noStrike">
                <a:solidFill>
                  <a:srgbClr val="666699"/>
                </a:solidFill>
                <a:latin typeface="Lucida Sans"/>
                <a:ea typeface="Lucida Sans"/>
                <a:cs typeface="Lucida Sans"/>
                <a:sym typeface="Lucida Sans"/>
              </a:defRPr>
            </a:lvl8pPr>
            <a:lvl9pPr lvl="8" marR="0" rtl="0" algn="l">
              <a:spcBef>
                <a:spcPts val="400"/>
              </a:spcBef>
              <a:spcAft>
                <a:spcPts val="0"/>
              </a:spcAft>
              <a:buClr>
                <a:srgbClr val="666699"/>
              </a:buClr>
              <a:buSzPts val="2000"/>
              <a:buFont typeface="Lucida Sans"/>
              <a:buNone/>
              <a:defRPr b="0" i="0" sz="2000" u="none" cap="none" strike="noStrike">
                <a:solidFill>
                  <a:srgbClr val="666699"/>
                </a:solidFill>
                <a:latin typeface="Lucida Sans"/>
                <a:ea typeface="Lucida Sans"/>
                <a:cs typeface="Lucida Sans"/>
                <a:sym typeface="Lucida Sans"/>
              </a:defRPr>
            </a:lvl9pPr>
          </a:lstStyle>
          <a:p/>
        </p:txBody>
      </p:sp>
      <p:sp>
        <p:nvSpPr>
          <p:cNvPr id="45" name="Google Shape;45;p8"/>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accent2"/>
              </a:buClr>
              <a:buSzPts val="1400"/>
              <a:buFont typeface="Lucida Sans"/>
              <a:buNone/>
              <a:defRPr sz="1400"/>
            </a:lvl1pPr>
            <a:lvl2pPr indent="-228600" lvl="1" marL="914400" rtl="0" algn="l">
              <a:spcBef>
                <a:spcPts val="240"/>
              </a:spcBef>
              <a:spcAft>
                <a:spcPts val="0"/>
              </a:spcAft>
              <a:buClr>
                <a:schemeClr val="accent2"/>
              </a:buClr>
              <a:buSzPts val="1200"/>
              <a:buFont typeface="Lucida Sans"/>
              <a:buNone/>
              <a:defRPr sz="1200"/>
            </a:lvl2pPr>
            <a:lvl3pPr indent="-228600" lvl="2" marL="1371600" rtl="0" algn="l">
              <a:spcBef>
                <a:spcPts val="200"/>
              </a:spcBef>
              <a:spcAft>
                <a:spcPts val="0"/>
              </a:spcAft>
              <a:buClr>
                <a:srgbClr val="666699"/>
              </a:buClr>
              <a:buSzPts val="1000"/>
              <a:buFont typeface="Lucida Sans"/>
              <a:buNone/>
              <a:defRPr sz="1000"/>
            </a:lvl3pPr>
            <a:lvl4pPr indent="-228600" lvl="3" marL="1828800" rtl="0" algn="l">
              <a:spcBef>
                <a:spcPts val="180"/>
              </a:spcBef>
              <a:spcAft>
                <a:spcPts val="0"/>
              </a:spcAft>
              <a:buClr>
                <a:schemeClr val="accent2"/>
              </a:buClr>
              <a:buSzPts val="900"/>
              <a:buFont typeface="Lucida Sans"/>
              <a:buNone/>
              <a:defRPr sz="900"/>
            </a:lvl4pPr>
            <a:lvl5pPr indent="-228600" lvl="4" marL="2286000" rtl="0" algn="l">
              <a:spcBef>
                <a:spcPts val="180"/>
              </a:spcBef>
              <a:spcAft>
                <a:spcPts val="0"/>
              </a:spcAft>
              <a:buClr>
                <a:srgbClr val="666699"/>
              </a:buClr>
              <a:buSzPts val="900"/>
              <a:buFont typeface="Lucida Sans"/>
              <a:buNone/>
              <a:defRPr sz="900"/>
            </a:lvl5pPr>
            <a:lvl6pPr indent="-228600" lvl="5" marL="2743200" rtl="0" algn="l">
              <a:spcBef>
                <a:spcPts val="180"/>
              </a:spcBef>
              <a:spcAft>
                <a:spcPts val="0"/>
              </a:spcAft>
              <a:buClr>
                <a:srgbClr val="666699"/>
              </a:buClr>
              <a:buSzPts val="900"/>
              <a:buFont typeface="Lucida Sans"/>
              <a:buNone/>
              <a:defRPr sz="900"/>
            </a:lvl6pPr>
            <a:lvl7pPr indent="-228600" lvl="6" marL="3200400" rtl="0" algn="l">
              <a:spcBef>
                <a:spcPts val="180"/>
              </a:spcBef>
              <a:spcAft>
                <a:spcPts val="0"/>
              </a:spcAft>
              <a:buClr>
                <a:srgbClr val="666699"/>
              </a:buClr>
              <a:buSzPts val="900"/>
              <a:buFont typeface="Lucida Sans"/>
              <a:buNone/>
              <a:defRPr sz="900"/>
            </a:lvl7pPr>
            <a:lvl8pPr indent="-228600" lvl="7" marL="3657600" rtl="0" algn="l">
              <a:spcBef>
                <a:spcPts val="180"/>
              </a:spcBef>
              <a:spcAft>
                <a:spcPts val="0"/>
              </a:spcAft>
              <a:buClr>
                <a:srgbClr val="666699"/>
              </a:buClr>
              <a:buSzPts val="900"/>
              <a:buFont typeface="Lucida Sans"/>
              <a:buNone/>
              <a:defRPr sz="900"/>
            </a:lvl8pPr>
            <a:lvl9pPr indent="-228600" lvl="8" marL="4114800" rtl="0" algn="l">
              <a:spcBef>
                <a:spcPts val="180"/>
              </a:spcBef>
              <a:spcAft>
                <a:spcPts val="0"/>
              </a:spcAft>
              <a:buClr>
                <a:srgbClr val="666699"/>
              </a:buClr>
              <a:buSzPts val="900"/>
              <a:buFont typeface="Lucida Sans"/>
              <a:buNone/>
              <a:defRPr sz="900"/>
            </a:lvl9pPr>
          </a:lstStyle>
          <a:p/>
        </p:txBody>
      </p:sp>
      <p:sp>
        <p:nvSpPr>
          <p:cNvPr id="46" name="Google Shape;46;p8"/>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8"/>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8" name="Shape 48"/>
        <p:cNvGrpSpPr/>
        <p:nvPr/>
      </p:nvGrpSpPr>
      <p:grpSpPr>
        <a:xfrm>
          <a:off x="0" y="0"/>
          <a:ext cx="0" cy="0"/>
          <a:chOff x="0" y="0"/>
          <a:chExt cx="0" cy="0"/>
        </a:xfrm>
      </p:grpSpPr>
      <p:sp>
        <p:nvSpPr>
          <p:cNvPr id="49" name="Google Shape;49;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accent2"/>
              </a:buClr>
              <a:buSzPts val="3200"/>
              <a:buFont typeface="Lucida Sans"/>
              <a:buChar char="•"/>
              <a:defRPr sz="3200"/>
            </a:lvl1pPr>
            <a:lvl2pPr indent="-406400" lvl="1" marL="914400" rtl="0" algn="l">
              <a:spcBef>
                <a:spcPts val="560"/>
              </a:spcBef>
              <a:spcAft>
                <a:spcPts val="0"/>
              </a:spcAft>
              <a:buClr>
                <a:schemeClr val="accent2"/>
              </a:buClr>
              <a:buSzPts val="2800"/>
              <a:buFont typeface="Lucida Sans"/>
              <a:buChar char="–"/>
              <a:defRPr sz="2800"/>
            </a:lvl2pPr>
            <a:lvl3pPr indent="-381000" lvl="2" marL="1371600" rtl="0" algn="l">
              <a:spcBef>
                <a:spcPts val="480"/>
              </a:spcBef>
              <a:spcAft>
                <a:spcPts val="0"/>
              </a:spcAft>
              <a:buClr>
                <a:srgbClr val="666699"/>
              </a:buClr>
              <a:buSzPts val="2400"/>
              <a:buFont typeface="Lucida Sans"/>
              <a:buChar char="•"/>
              <a:defRPr sz="2400"/>
            </a:lvl3pPr>
            <a:lvl4pPr indent="-355600" lvl="3" marL="1828800" rtl="0" algn="l">
              <a:spcBef>
                <a:spcPts val="400"/>
              </a:spcBef>
              <a:spcAft>
                <a:spcPts val="0"/>
              </a:spcAft>
              <a:buClr>
                <a:schemeClr val="accent2"/>
              </a:buClr>
              <a:buSzPts val="2000"/>
              <a:buFont typeface="Lucida Sans"/>
              <a:buChar char="–"/>
              <a:defRPr sz="2000"/>
            </a:lvl4pPr>
            <a:lvl5pPr indent="-355600" lvl="4" marL="2286000" rtl="0" algn="l">
              <a:spcBef>
                <a:spcPts val="400"/>
              </a:spcBef>
              <a:spcAft>
                <a:spcPts val="0"/>
              </a:spcAft>
              <a:buClr>
                <a:srgbClr val="666699"/>
              </a:buClr>
              <a:buSzPts val="2000"/>
              <a:buFont typeface="Lucida Sans"/>
              <a:buChar char="»"/>
              <a:defRPr sz="2000"/>
            </a:lvl5pPr>
            <a:lvl6pPr indent="-355600" lvl="5" marL="2743200" rtl="0" algn="l">
              <a:spcBef>
                <a:spcPts val="400"/>
              </a:spcBef>
              <a:spcAft>
                <a:spcPts val="0"/>
              </a:spcAft>
              <a:buClr>
                <a:srgbClr val="666699"/>
              </a:buClr>
              <a:buSzPts val="2000"/>
              <a:buFont typeface="Lucida Sans"/>
              <a:buChar char="»"/>
              <a:defRPr sz="2000"/>
            </a:lvl6pPr>
            <a:lvl7pPr indent="-355600" lvl="6" marL="3200400" rtl="0" algn="l">
              <a:spcBef>
                <a:spcPts val="400"/>
              </a:spcBef>
              <a:spcAft>
                <a:spcPts val="0"/>
              </a:spcAft>
              <a:buClr>
                <a:srgbClr val="666699"/>
              </a:buClr>
              <a:buSzPts val="2000"/>
              <a:buFont typeface="Lucida Sans"/>
              <a:buChar char="»"/>
              <a:defRPr sz="2000"/>
            </a:lvl7pPr>
            <a:lvl8pPr indent="-355600" lvl="7" marL="3657600" rtl="0" algn="l">
              <a:spcBef>
                <a:spcPts val="400"/>
              </a:spcBef>
              <a:spcAft>
                <a:spcPts val="0"/>
              </a:spcAft>
              <a:buClr>
                <a:srgbClr val="666699"/>
              </a:buClr>
              <a:buSzPts val="2000"/>
              <a:buFont typeface="Lucida Sans"/>
              <a:buChar char="»"/>
              <a:defRPr sz="2000"/>
            </a:lvl8pPr>
            <a:lvl9pPr indent="-355600" lvl="8" marL="4114800" rtl="0" algn="l">
              <a:spcBef>
                <a:spcPts val="400"/>
              </a:spcBef>
              <a:spcAft>
                <a:spcPts val="0"/>
              </a:spcAft>
              <a:buClr>
                <a:srgbClr val="666699"/>
              </a:buClr>
              <a:buSzPts val="2000"/>
              <a:buFont typeface="Lucida Sans"/>
              <a:buChar char="»"/>
              <a:defRPr sz="2000"/>
            </a:lvl9pPr>
          </a:lstStyle>
          <a:p/>
        </p:txBody>
      </p:sp>
      <p:sp>
        <p:nvSpPr>
          <p:cNvPr id="51" name="Google Shape;51;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accent2"/>
              </a:buClr>
              <a:buSzPts val="1400"/>
              <a:buFont typeface="Lucida Sans"/>
              <a:buNone/>
              <a:defRPr sz="1400"/>
            </a:lvl1pPr>
            <a:lvl2pPr indent="-228600" lvl="1" marL="914400" rtl="0" algn="l">
              <a:spcBef>
                <a:spcPts val="240"/>
              </a:spcBef>
              <a:spcAft>
                <a:spcPts val="0"/>
              </a:spcAft>
              <a:buClr>
                <a:schemeClr val="accent2"/>
              </a:buClr>
              <a:buSzPts val="1200"/>
              <a:buFont typeface="Lucida Sans"/>
              <a:buNone/>
              <a:defRPr sz="1200"/>
            </a:lvl2pPr>
            <a:lvl3pPr indent="-228600" lvl="2" marL="1371600" rtl="0" algn="l">
              <a:spcBef>
                <a:spcPts val="200"/>
              </a:spcBef>
              <a:spcAft>
                <a:spcPts val="0"/>
              </a:spcAft>
              <a:buClr>
                <a:srgbClr val="666699"/>
              </a:buClr>
              <a:buSzPts val="1000"/>
              <a:buFont typeface="Lucida Sans"/>
              <a:buNone/>
              <a:defRPr sz="1000"/>
            </a:lvl3pPr>
            <a:lvl4pPr indent="-228600" lvl="3" marL="1828800" rtl="0" algn="l">
              <a:spcBef>
                <a:spcPts val="180"/>
              </a:spcBef>
              <a:spcAft>
                <a:spcPts val="0"/>
              </a:spcAft>
              <a:buClr>
                <a:schemeClr val="accent2"/>
              </a:buClr>
              <a:buSzPts val="900"/>
              <a:buFont typeface="Lucida Sans"/>
              <a:buNone/>
              <a:defRPr sz="900"/>
            </a:lvl4pPr>
            <a:lvl5pPr indent="-228600" lvl="4" marL="2286000" rtl="0" algn="l">
              <a:spcBef>
                <a:spcPts val="180"/>
              </a:spcBef>
              <a:spcAft>
                <a:spcPts val="0"/>
              </a:spcAft>
              <a:buClr>
                <a:srgbClr val="666699"/>
              </a:buClr>
              <a:buSzPts val="900"/>
              <a:buFont typeface="Lucida Sans"/>
              <a:buNone/>
              <a:defRPr sz="900"/>
            </a:lvl5pPr>
            <a:lvl6pPr indent="-228600" lvl="5" marL="2743200" rtl="0" algn="l">
              <a:spcBef>
                <a:spcPts val="180"/>
              </a:spcBef>
              <a:spcAft>
                <a:spcPts val="0"/>
              </a:spcAft>
              <a:buClr>
                <a:srgbClr val="666699"/>
              </a:buClr>
              <a:buSzPts val="900"/>
              <a:buFont typeface="Lucida Sans"/>
              <a:buNone/>
              <a:defRPr sz="900"/>
            </a:lvl6pPr>
            <a:lvl7pPr indent="-228600" lvl="6" marL="3200400" rtl="0" algn="l">
              <a:spcBef>
                <a:spcPts val="180"/>
              </a:spcBef>
              <a:spcAft>
                <a:spcPts val="0"/>
              </a:spcAft>
              <a:buClr>
                <a:srgbClr val="666699"/>
              </a:buClr>
              <a:buSzPts val="900"/>
              <a:buFont typeface="Lucida Sans"/>
              <a:buNone/>
              <a:defRPr sz="900"/>
            </a:lvl7pPr>
            <a:lvl8pPr indent="-228600" lvl="7" marL="3657600" rtl="0" algn="l">
              <a:spcBef>
                <a:spcPts val="180"/>
              </a:spcBef>
              <a:spcAft>
                <a:spcPts val="0"/>
              </a:spcAft>
              <a:buClr>
                <a:srgbClr val="666699"/>
              </a:buClr>
              <a:buSzPts val="900"/>
              <a:buFont typeface="Lucida Sans"/>
              <a:buNone/>
              <a:defRPr sz="900"/>
            </a:lvl8pPr>
            <a:lvl9pPr indent="-228600" lvl="8" marL="4114800" rtl="0" algn="l">
              <a:spcBef>
                <a:spcPts val="180"/>
              </a:spcBef>
              <a:spcAft>
                <a:spcPts val="0"/>
              </a:spcAft>
              <a:buClr>
                <a:srgbClr val="666699"/>
              </a:buClr>
              <a:buSzPts val="900"/>
              <a:buFont typeface="Lucida Sans"/>
              <a:buNone/>
              <a:defRPr sz="900"/>
            </a:lvl9pPr>
          </a:lstStyle>
          <a:p/>
        </p:txBody>
      </p:sp>
      <p:sp>
        <p:nvSpPr>
          <p:cNvPr id="52" name="Google Shape;52;p9"/>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10"/>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0"/>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10"/>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1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accent2"/>
              </a:buClr>
              <a:buSzPts val="2400"/>
              <a:buFont typeface="Lucida Sans"/>
              <a:buNone/>
              <a:defRPr b="1" sz="2400"/>
            </a:lvl1pPr>
            <a:lvl2pPr indent="-228600" lvl="1" marL="914400" rtl="0" algn="l">
              <a:spcBef>
                <a:spcPts val="400"/>
              </a:spcBef>
              <a:spcAft>
                <a:spcPts val="0"/>
              </a:spcAft>
              <a:buClr>
                <a:schemeClr val="accent2"/>
              </a:buClr>
              <a:buSzPts val="2000"/>
              <a:buFont typeface="Lucida Sans"/>
              <a:buNone/>
              <a:defRPr b="1" sz="2000"/>
            </a:lvl2pPr>
            <a:lvl3pPr indent="-228600" lvl="2" marL="1371600" rtl="0" algn="l">
              <a:spcBef>
                <a:spcPts val="360"/>
              </a:spcBef>
              <a:spcAft>
                <a:spcPts val="0"/>
              </a:spcAft>
              <a:buClr>
                <a:srgbClr val="666699"/>
              </a:buClr>
              <a:buSzPts val="1800"/>
              <a:buFont typeface="Lucida Sans"/>
              <a:buNone/>
              <a:defRPr b="1" sz="1800"/>
            </a:lvl3pPr>
            <a:lvl4pPr indent="-228600" lvl="3" marL="1828800" rtl="0" algn="l">
              <a:spcBef>
                <a:spcPts val="320"/>
              </a:spcBef>
              <a:spcAft>
                <a:spcPts val="0"/>
              </a:spcAft>
              <a:buClr>
                <a:schemeClr val="accent2"/>
              </a:buClr>
              <a:buSzPts val="1600"/>
              <a:buFont typeface="Lucida Sans"/>
              <a:buNone/>
              <a:defRPr b="1" sz="1600"/>
            </a:lvl4pPr>
            <a:lvl5pPr indent="-228600" lvl="4" marL="2286000" rtl="0" algn="l">
              <a:spcBef>
                <a:spcPts val="320"/>
              </a:spcBef>
              <a:spcAft>
                <a:spcPts val="0"/>
              </a:spcAft>
              <a:buClr>
                <a:srgbClr val="666699"/>
              </a:buClr>
              <a:buSzPts val="1600"/>
              <a:buFont typeface="Lucida Sans"/>
              <a:buNone/>
              <a:defRPr b="1" sz="1600"/>
            </a:lvl5pPr>
            <a:lvl6pPr indent="-228600" lvl="5" marL="2743200" rtl="0" algn="l">
              <a:spcBef>
                <a:spcPts val="320"/>
              </a:spcBef>
              <a:spcAft>
                <a:spcPts val="0"/>
              </a:spcAft>
              <a:buClr>
                <a:srgbClr val="666699"/>
              </a:buClr>
              <a:buSzPts val="1600"/>
              <a:buFont typeface="Lucida Sans"/>
              <a:buNone/>
              <a:defRPr b="1" sz="1600"/>
            </a:lvl6pPr>
            <a:lvl7pPr indent="-228600" lvl="6" marL="3200400" rtl="0" algn="l">
              <a:spcBef>
                <a:spcPts val="320"/>
              </a:spcBef>
              <a:spcAft>
                <a:spcPts val="0"/>
              </a:spcAft>
              <a:buClr>
                <a:srgbClr val="666699"/>
              </a:buClr>
              <a:buSzPts val="1600"/>
              <a:buFont typeface="Lucida Sans"/>
              <a:buNone/>
              <a:defRPr b="1" sz="1600"/>
            </a:lvl7pPr>
            <a:lvl8pPr indent="-228600" lvl="7" marL="3657600" rtl="0" algn="l">
              <a:spcBef>
                <a:spcPts val="320"/>
              </a:spcBef>
              <a:spcAft>
                <a:spcPts val="0"/>
              </a:spcAft>
              <a:buClr>
                <a:srgbClr val="666699"/>
              </a:buClr>
              <a:buSzPts val="1600"/>
              <a:buFont typeface="Lucida Sans"/>
              <a:buNone/>
              <a:defRPr b="1" sz="1600"/>
            </a:lvl8pPr>
            <a:lvl9pPr indent="-228600" lvl="8" marL="4114800" rtl="0" algn="l">
              <a:spcBef>
                <a:spcPts val="320"/>
              </a:spcBef>
              <a:spcAft>
                <a:spcPts val="0"/>
              </a:spcAft>
              <a:buClr>
                <a:srgbClr val="666699"/>
              </a:buClr>
              <a:buSzPts val="1600"/>
              <a:buFont typeface="Lucida Sans"/>
              <a:buNone/>
              <a:defRPr b="1" sz="1600"/>
            </a:lvl9pPr>
          </a:lstStyle>
          <a:p/>
        </p:txBody>
      </p:sp>
      <p:sp>
        <p:nvSpPr>
          <p:cNvPr id="61" name="Google Shape;61;p1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accent2"/>
              </a:buClr>
              <a:buSzPts val="2400"/>
              <a:buFont typeface="Lucida Sans"/>
              <a:buChar char="•"/>
              <a:defRPr sz="2400"/>
            </a:lvl1pPr>
            <a:lvl2pPr indent="-355600" lvl="1" marL="914400" rtl="0" algn="l">
              <a:spcBef>
                <a:spcPts val="400"/>
              </a:spcBef>
              <a:spcAft>
                <a:spcPts val="0"/>
              </a:spcAft>
              <a:buClr>
                <a:schemeClr val="accent2"/>
              </a:buClr>
              <a:buSzPts val="2000"/>
              <a:buFont typeface="Lucida Sans"/>
              <a:buChar char="–"/>
              <a:defRPr sz="2000"/>
            </a:lvl2pPr>
            <a:lvl3pPr indent="-342900" lvl="2" marL="1371600" rtl="0" algn="l">
              <a:spcBef>
                <a:spcPts val="360"/>
              </a:spcBef>
              <a:spcAft>
                <a:spcPts val="0"/>
              </a:spcAft>
              <a:buClr>
                <a:srgbClr val="666699"/>
              </a:buClr>
              <a:buSzPts val="1800"/>
              <a:buFont typeface="Lucida Sans"/>
              <a:buChar char="•"/>
              <a:defRPr sz="1800"/>
            </a:lvl3pPr>
            <a:lvl4pPr indent="-330200" lvl="3" marL="1828800" rtl="0" algn="l">
              <a:spcBef>
                <a:spcPts val="320"/>
              </a:spcBef>
              <a:spcAft>
                <a:spcPts val="0"/>
              </a:spcAft>
              <a:buClr>
                <a:schemeClr val="accent2"/>
              </a:buClr>
              <a:buSzPts val="1600"/>
              <a:buFont typeface="Lucida Sans"/>
              <a:buChar char="–"/>
              <a:defRPr sz="1600"/>
            </a:lvl4pPr>
            <a:lvl5pPr indent="-330200" lvl="4" marL="2286000" rtl="0" algn="l">
              <a:spcBef>
                <a:spcPts val="320"/>
              </a:spcBef>
              <a:spcAft>
                <a:spcPts val="0"/>
              </a:spcAft>
              <a:buClr>
                <a:srgbClr val="666699"/>
              </a:buClr>
              <a:buSzPts val="1600"/>
              <a:buFont typeface="Lucida Sans"/>
              <a:buChar char="»"/>
              <a:defRPr sz="1600"/>
            </a:lvl5pPr>
            <a:lvl6pPr indent="-330200" lvl="5" marL="2743200" rtl="0" algn="l">
              <a:spcBef>
                <a:spcPts val="320"/>
              </a:spcBef>
              <a:spcAft>
                <a:spcPts val="0"/>
              </a:spcAft>
              <a:buClr>
                <a:srgbClr val="666699"/>
              </a:buClr>
              <a:buSzPts val="1600"/>
              <a:buFont typeface="Lucida Sans"/>
              <a:buChar char="»"/>
              <a:defRPr sz="1600"/>
            </a:lvl6pPr>
            <a:lvl7pPr indent="-330200" lvl="6" marL="3200400" rtl="0" algn="l">
              <a:spcBef>
                <a:spcPts val="320"/>
              </a:spcBef>
              <a:spcAft>
                <a:spcPts val="0"/>
              </a:spcAft>
              <a:buClr>
                <a:srgbClr val="666699"/>
              </a:buClr>
              <a:buSzPts val="1600"/>
              <a:buFont typeface="Lucida Sans"/>
              <a:buChar char="»"/>
              <a:defRPr sz="1600"/>
            </a:lvl7pPr>
            <a:lvl8pPr indent="-330200" lvl="7" marL="3657600" rtl="0" algn="l">
              <a:spcBef>
                <a:spcPts val="320"/>
              </a:spcBef>
              <a:spcAft>
                <a:spcPts val="0"/>
              </a:spcAft>
              <a:buClr>
                <a:srgbClr val="666699"/>
              </a:buClr>
              <a:buSzPts val="1600"/>
              <a:buFont typeface="Lucida Sans"/>
              <a:buChar char="»"/>
              <a:defRPr sz="1600"/>
            </a:lvl8pPr>
            <a:lvl9pPr indent="-330200" lvl="8" marL="4114800" rtl="0" algn="l">
              <a:spcBef>
                <a:spcPts val="320"/>
              </a:spcBef>
              <a:spcAft>
                <a:spcPts val="0"/>
              </a:spcAft>
              <a:buClr>
                <a:srgbClr val="666699"/>
              </a:buClr>
              <a:buSzPts val="1600"/>
              <a:buFont typeface="Lucida Sans"/>
              <a:buChar char="»"/>
              <a:defRPr sz="1600"/>
            </a:lvl9pPr>
          </a:lstStyle>
          <a:p/>
        </p:txBody>
      </p:sp>
      <p:sp>
        <p:nvSpPr>
          <p:cNvPr id="62" name="Google Shape;62;p1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accent2"/>
              </a:buClr>
              <a:buSzPts val="2400"/>
              <a:buFont typeface="Lucida Sans"/>
              <a:buNone/>
              <a:defRPr b="1" sz="2400"/>
            </a:lvl1pPr>
            <a:lvl2pPr indent="-228600" lvl="1" marL="914400" rtl="0" algn="l">
              <a:spcBef>
                <a:spcPts val="400"/>
              </a:spcBef>
              <a:spcAft>
                <a:spcPts val="0"/>
              </a:spcAft>
              <a:buClr>
                <a:schemeClr val="accent2"/>
              </a:buClr>
              <a:buSzPts val="2000"/>
              <a:buFont typeface="Lucida Sans"/>
              <a:buNone/>
              <a:defRPr b="1" sz="2000"/>
            </a:lvl2pPr>
            <a:lvl3pPr indent="-228600" lvl="2" marL="1371600" rtl="0" algn="l">
              <a:spcBef>
                <a:spcPts val="360"/>
              </a:spcBef>
              <a:spcAft>
                <a:spcPts val="0"/>
              </a:spcAft>
              <a:buClr>
                <a:srgbClr val="666699"/>
              </a:buClr>
              <a:buSzPts val="1800"/>
              <a:buFont typeface="Lucida Sans"/>
              <a:buNone/>
              <a:defRPr b="1" sz="1800"/>
            </a:lvl3pPr>
            <a:lvl4pPr indent="-228600" lvl="3" marL="1828800" rtl="0" algn="l">
              <a:spcBef>
                <a:spcPts val="320"/>
              </a:spcBef>
              <a:spcAft>
                <a:spcPts val="0"/>
              </a:spcAft>
              <a:buClr>
                <a:schemeClr val="accent2"/>
              </a:buClr>
              <a:buSzPts val="1600"/>
              <a:buFont typeface="Lucida Sans"/>
              <a:buNone/>
              <a:defRPr b="1" sz="1600"/>
            </a:lvl4pPr>
            <a:lvl5pPr indent="-228600" lvl="4" marL="2286000" rtl="0" algn="l">
              <a:spcBef>
                <a:spcPts val="320"/>
              </a:spcBef>
              <a:spcAft>
                <a:spcPts val="0"/>
              </a:spcAft>
              <a:buClr>
                <a:srgbClr val="666699"/>
              </a:buClr>
              <a:buSzPts val="1600"/>
              <a:buFont typeface="Lucida Sans"/>
              <a:buNone/>
              <a:defRPr b="1" sz="1600"/>
            </a:lvl5pPr>
            <a:lvl6pPr indent="-228600" lvl="5" marL="2743200" rtl="0" algn="l">
              <a:spcBef>
                <a:spcPts val="320"/>
              </a:spcBef>
              <a:spcAft>
                <a:spcPts val="0"/>
              </a:spcAft>
              <a:buClr>
                <a:srgbClr val="666699"/>
              </a:buClr>
              <a:buSzPts val="1600"/>
              <a:buFont typeface="Lucida Sans"/>
              <a:buNone/>
              <a:defRPr b="1" sz="1600"/>
            </a:lvl6pPr>
            <a:lvl7pPr indent="-228600" lvl="6" marL="3200400" rtl="0" algn="l">
              <a:spcBef>
                <a:spcPts val="320"/>
              </a:spcBef>
              <a:spcAft>
                <a:spcPts val="0"/>
              </a:spcAft>
              <a:buClr>
                <a:srgbClr val="666699"/>
              </a:buClr>
              <a:buSzPts val="1600"/>
              <a:buFont typeface="Lucida Sans"/>
              <a:buNone/>
              <a:defRPr b="1" sz="1600"/>
            </a:lvl7pPr>
            <a:lvl8pPr indent="-228600" lvl="7" marL="3657600" rtl="0" algn="l">
              <a:spcBef>
                <a:spcPts val="320"/>
              </a:spcBef>
              <a:spcAft>
                <a:spcPts val="0"/>
              </a:spcAft>
              <a:buClr>
                <a:srgbClr val="666699"/>
              </a:buClr>
              <a:buSzPts val="1600"/>
              <a:buFont typeface="Lucida Sans"/>
              <a:buNone/>
              <a:defRPr b="1" sz="1600"/>
            </a:lvl8pPr>
            <a:lvl9pPr indent="-228600" lvl="8" marL="4114800" rtl="0" algn="l">
              <a:spcBef>
                <a:spcPts val="320"/>
              </a:spcBef>
              <a:spcAft>
                <a:spcPts val="0"/>
              </a:spcAft>
              <a:buClr>
                <a:srgbClr val="666699"/>
              </a:buClr>
              <a:buSzPts val="1600"/>
              <a:buFont typeface="Lucida Sans"/>
              <a:buNone/>
              <a:defRPr b="1" sz="1600"/>
            </a:lvl9pPr>
          </a:lstStyle>
          <a:p/>
        </p:txBody>
      </p:sp>
      <p:sp>
        <p:nvSpPr>
          <p:cNvPr id="63" name="Google Shape;63;p1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accent2"/>
              </a:buClr>
              <a:buSzPts val="2400"/>
              <a:buFont typeface="Lucida Sans"/>
              <a:buChar char="•"/>
              <a:defRPr sz="2400"/>
            </a:lvl1pPr>
            <a:lvl2pPr indent="-355600" lvl="1" marL="914400" rtl="0" algn="l">
              <a:spcBef>
                <a:spcPts val="400"/>
              </a:spcBef>
              <a:spcAft>
                <a:spcPts val="0"/>
              </a:spcAft>
              <a:buClr>
                <a:schemeClr val="accent2"/>
              </a:buClr>
              <a:buSzPts val="2000"/>
              <a:buFont typeface="Lucida Sans"/>
              <a:buChar char="–"/>
              <a:defRPr sz="2000"/>
            </a:lvl2pPr>
            <a:lvl3pPr indent="-342900" lvl="2" marL="1371600" rtl="0" algn="l">
              <a:spcBef>
                <a:spcPts val="360"/>
              </a:spcBef>
              <a:spcAft>
                <a:spcPts val="0"/>
              </a:spcAft>
              <a:buClr>
                <a:srgbClr val="666699"/>
              </a:buClr>
              <a:buSzPts val="1800"/>
              <a:buFont typeface="Lucida Sans"/>
              <a:buChar char="•"/>
              <a:defRPr sz="1800"/>
            </a:lvl3pPr>
            <a:lvl4pPr indent="-330200" lvl="3" marL="1828800" rtl="0" algn="l">
              <a:spcBef>
                <a:spcPts val="320"/>
              </a:spcBef>
              <a:spcAft>
                <a:spcPts val="0"/>
              </a:spcAft>
              <a:buClr>
                <a:schemeClr val="accent2"/>
              </a:buClr>
              <a:buSzPts val="1600"/>
              <a:buFont typeface="Lucida Sans"/>
              <a:buChar char="–"/>
              <a:defRPr sz="1600"/>
            </a:lvl4pPr>
            <a:lvl5pPr indent="-330200" lvl="4" marL="2286000" rtl="0" algn="l">
              <a:spcBef>
                <a:spcPts val="320"/>
              </a:spcBef>
              <a:spcAft>
                <a:spcPts val="0"/>
              </a:spcAft>
              <a:buClr>
                <a:srgbClr val="666699"/>
              </a:buClr>
              <a:buSzPts val="1600"/>
              <a:buFont typeface="Lucida Sans"/>
              <a:buChar char="»"/>
              <a:defRPr sz="1600"/>
            </a:lvl5pPr>
            <a:lvl6pPr indent="-330200" lvl="5" marL="2743200" rtl="0" algn="l">
              <a:spcBef>
                <a:spcPts val="320"/>
              </a:spcBef>
              <a:spcAft>
                <a:spcPts val="0"/>
              </a:spcAft>
              <a:buClr>
                <a:srgbClr val="666699"/>
              </a:buClr>
              <a:buSzPts val="1600"/>
              <a:buFont typeface="Lucida Sans"/>
              <a:buChar char="»"/>
              <a:defRPr sz="1600"/>
            </a:lvl6pPr>
            <a:lvl7pPr indent="-330200" lvl="6" marL="3200400" rtl="0" algn="l">
              <a:spcBef>
                <a:spcPts val="320"/>
              </a:spcBef>
              <a:spcAft>
                <a:spcPts val="0"/>
              </a:spcAft>
              <a:buClr>
                <a:srgbClr val="666699"/>
              </a:buClr>
              <a:buSzPts val="1600"/>
              <a:buFont typeface="Lucida Sans"/>
              <a:buChar char="»"/>
              <a:defRPr sz="1600"/>
            </a:lvl7pPr>
            <a:lvl8pPr indent="-330200" lvl="7" marL="3657600" rtl="0" algn="l">
              <a:spcBef>
                <a:spcPts val="320"/>
              </a:spcBef>
              <a:spcAft>
                <a:spcPts val="0"/>
              </a:spcAft>
              <a:buClr>
                <a:srgbClr val="666699"/>
              </a:buClr>
              <a:buSzPts val="1600"/>
              <a:buFont typeface="Lucida Sans"/>
              <a:buChar char="»"/>
              <a:defRPr sz="1600"/>
            </a:lvl8pPr>
            <a:lvl9pPr indent="-330200" lvl="8" marL="4114800" rtl="0" algn="l">
              <a:spcBef>
                <a:spcPts val="320"/>
              </a:spcBef>
              <a:spcAft>
                <a:spcPts val="0"/>
              </a:spcAft>
              <a:buClr>
                <a:srgbClr val="666699"/>
              </a:buClr>
              <a:buSzPts val="1600"/>
              <a:buFont typeface="Lucida Sans"/>
              <a:buChar char="»"/>
              <a:defRPr sz="1600"/>
            </a:lvl9pPr>
          </a:lstStyle>
          <a:p/>
        </p:txBody>
      </p:sp>
      <p:sp>
        <p:nvSpPr>
          <p:cNvPr id="64" name="Google Shape;64;p11"/>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1"/>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6073775" y="6564312"/>
            <a:ext cx="1558800" cy="274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200"/>
              <a:buFont typeface="Courier"/>
              <a:buNone/>
            </a:pPr>
            <a:r>
              <a:rPr b="0" i="0" lang="en-US" sz="1200" u="none" cap="none" strike="noStrike">
                <a:solidFill>
                  <a:schemeClr val="dk1"/>
                </a:solidFill>
                <a:latin typeface="Courier"/>
                <a:ea typeface="Courier"/>
                <a:cs typeface="Courier"/>
                <a:sym typeface="Courier"/>
              </a:rPr>
              <a:t>ISBN </a:t>
            </a:r>
            <a:r>
              <a:rPr b="0" i="0" lang="en-US" sz="1200" u="none" cap="none" strike="noStrike">
                <a:solidFill>
                  <a:schemeClr val="dk1"/>
                </a:solidFill>
                <a:latin typeface="Times"/>
                <a:ea typeface="Times"/>
                <a:cs typeface="Times"/>
                <a:sym typeface="Times"/>
              </a:rPr>
              <a:t>0-321-49362-1</a:t>
            </a:r>
            <a:endParaRPr/>
          </a:p>
        </p:txBody>
      </p:sp>
      <p:pic>
        <p:nvPicPr>
          <p:cNvPr id="11" name="Google Shape;11;p1"/>
          <p:cNvPicPr preferRelativeResize="0"/>
          <p:nvPr/>
        </p:nvPicPr>
        <p:blipFill rotWithShape="1">
          <a:blip r:embed="rId1">
            <a:alphaModFix/>
          </a:blip>
          <a:srcRect b="0" l="0" r="0" t="0"/>
          <a:stretch/>
        </p:blipFill>
        <p:spPr>
          <a:xfrm>
            <a:off x="4114800" y="12700"/>
            <a:ext cx="5041900" cy="6235701"/>
          </a:xfrm>
          <a:prstGeom prst="rect">
            <a:avLst/>
          </a:prstGeom>
          <a:noFill/>
          <a:ln>
            <a:noFill/>
          </a:ln>
        </p:spPr>
      </p:pic>
      <p:sp>
        <p:nvSpPr>
          <p:cNvPr id="12" name="Google Shape;12;p1"/>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1pPr>
            <a:lvl2pPr lvl="1"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2pPr>
            <a:lvl3pPr lvl="2"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3pPr>
            <a:lvl4pPr lvl="3"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4pPr>
            <a:lvl5pPr lvl="4"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5pPr>
            <a:lvl6pPr lvl="5"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6pPr>
            <a:lvl7pPr lvl="6"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7pPr>
            <a:lvl8pPr lvl="7"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8pPr>
            <a:lvl9pPr lvl="8"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9pPr>
          </a:lstStyle>
          <a:p/>
        </p:txBody>
      </p:sp>
      <p:sp>
        <p:nvSpPr>
          <p:cNvPr id="13" name="Google Shape;13;p1"/>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Lucida Sans"/>
              <a:buChar char="•"/>
              <a:defRPr b="0" i="0" sz="2800" u="none" cap="none" strike="noStrike">
                <a:solidFill>
                  <a:schemeClr val="accent2"/>
                </a:solidFill>
                <a:latin typeface="Lucida Sans"/>
                <a:ea typeface="Lucida Sans"/>
                <a:cs typeface="Lucida Sans"/>
                <a:sym typeface="Lucida Sans"/>
              </a:defRPr>
            </a:lvl1pPr>
            <a:lvl2pPr indent="-381000" lvl="1" marL="914400" marR="0" rtl="0" algn="l">
              <a:spcBef>
                <a:spcPts val="480"/>
              </a:spcBef>
              <a:spcAft>
                <a:spcPts val="0"/>
              </a:spcAft>
              <a:buClr>
                <a:schemeClr val="accent2"/>
              </a:buClr>
              <a:buSzPts val="2400"/>
              <a:buFont typeface="Lucida Sans"/>
              <a:buChar char="–"/>
              <a:defRPr b="0" i="0" sz="2400" u="none" cap="none" strike="noStrike">
                <a:solidFill>
                  <a:schemeClr val="accent2"/>
                </a:solidFill>
                <a:latin typeface="Lucida Sans"/>
                <a:ea typeface="Lucida Sans"/>
                <a:cs typeface="Lucida Sans"/>
                <a:sym typeface="Lucida Sans"/>
              </a:defRPr>
            </a:lvl2pPr>
            <a:lvl3pPr indent="-361950" lvl="2" marL="1371600" marR="0" rtl="0" algn="l">
              <a:spcBef>
                <a:spcPts val="420"/>
              </a:spcBef>
              <a:spcAft>
                <a:spcPts val="0"/>
              </a:spcAft>
              <a:buClr>
                <a:srgbClr val="666699"/>
              </a:buClr>
              <a:buSzPts val="2100"/>
              <a:buFont typeface="Lucida Sans"/>
              <a:buChar char="•"/>
              <a:defRPr b="0" i="0" sz="2100" u="none" cap="none" strike="noStrike">
                <a:solidFill>
                  <a:srgbClr val="666699"/>
                </a:solidFill>
                <a:latin typeface="Lucida Sans"/>
                <a:ea typeface="Lucida Sans"/>
                <a:cs typeface="Lucida Sans"/>
                <a:sym typeface="Lucida Sans"/>
              </a:defRPr>
            </a:lvl3pPr>
            <a:lvl4pPr indent="-355600" lvl="3" marL="1828800" marR="0" rtl="0" algn="l">
              <a:spcBef>
                <a:spcPts val="400"/>
              </a:spcBef>
              <a:spcAft>
                <a:spcPts val="0"/>
              </a:spcAft>
              <a:buClr>
                <a:schemeClr val="accent2"/>
              </a:buClr>
              <a:buSzPts val="2000"/>
              <a:buFont typeface="Lucida Sans"/>
              <a:buChar char="–"/>
              <a:defRPr b="0" i="0" sz="2000" u="none" cap="none" strike="noStrike">
                <a:solidFill>
                  <a:schemeClr val="accent2"/>
                </a:solidFill>
                <a:latin typeface="Lucida Sans"/>
                <a:ea typeface="Lucida Sans"/>
                <a:cs typeface="Lucida Sans"/>
                <a:sym typeface="Lucida Sans"/>
              </a:defRPr>
            </a:lvl4pPr>
            <a:lvl5pPr indent="-355600" lvl="4" marL="2286000" marR="0" rtl="0" algn="l">
              <a:spcBef>
                <a:spcPts val="400"/>
              </a:spcBef>
              <a:spcAft>
                <a:spcPts val="0"/>
              </a:spcAft>
              <a:buClr>
                <a:srgbClr val="666699"/>
              </a:buClr>
              <a:buSzPts val="2000"/>
              <a:buFont typeface="Lucida Sans"/>
              <a:buChar char="»"/>
              <a:defRPr b="0" i="0" sz="2000" u="none" cap="none" strike="noStrike">
                <a:solidFill>
                  <a:srgbClr val="666699"/>
                </a:solidFill>
                <a:latin typeface="Lucida Sans"/>
                <a:ea typeface="Lucida Sans"/>
                <a:cs typeface="Lucida Sans"/>
                <a:sym typeface="Lucida Sans"/>
              </a:defRPr>
            </a:lvl5pPr>
            <a:lvl6pPr indent="-342900" lvl="5" marL="27432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6pPr>
            <a:lvl7pPr indent="-342900" lvl="6" marL="32004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7pPr>
            <a:lvl8pPr indent="-342900" lvl="7" marL="36576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8pPr>
            <a:lvl9pPr indent="-342900" lvl="8" marL="41148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1pPr>
            <a:lvl2pPr lvl="1"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2pPr>
            <a:lvl3pPr lvl="2"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3pPr>
            <a:lvl4pPr lvl="3"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4pPr>
            <a:lvl5pPr lvl="4"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5pPr>
            <a:lvl6pPr lvl="5"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6pPr>
            <a:lvl7pPr lvl="6"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7pPr>
            <a:lvl8pPr lvl="7"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8pPr>
            <a:lvl9pPr lvl="8"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9pPr>
          </a:lstStyle>
          <a:p/>
        </p:txBody>
      </p:sp>
      <p:sp>
        <p:nvSpPr>
          <p:cNvPr id="19" name="Google Shape;19;p3"/>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Lucida Sans"/>
              <a:buChar char="•"/>
              <a:defRPr b="0" i="0" sz="2800" u="none" cap="none" strike="noStrike">
                <a:solidFill>
                  <a:schemeClr val="accent2"/>
                </a:solidFill>
                <a:latin typeface="Lucida Sans"/>
                <a:ea typeface="Lucida Sans"/>
                <a:cs typeface="Lucida Sans"/>
                <a:sym typeface="Lucida Sans"/>
              </a:defRPr>
            </a:lvl1pPr>
            <a:lvl2pPr indent="-381000" lvl="1" marL="914400" marR="0" rtl="0" algn="l">
              <a:spcBef>
                <a:spcPts val="480"/>
              </a:spcBef>
              <a:spcAft>
                <a:spcPts val="0"/>
              </a:spcAft>
              <a:buClr>
                <a:schemeClr val="accent2"/>
              </a:buClr>
              <a:buSzPts val="2400"/>
              <a:buFont typeface="Lucida Sans"/>
              <a:buChar char="–"/>
              <a:defRPr b="0" i="0" sz="2400" u="none" cap="none" strike="noStrike">
                <a:solidFill>
                  <a:schemeClr val="accent2"/>
                </a:solidFill>
                <a:latin typeface="Lucida Sans"/>
                <a:ea typeface="Lucida Sans"/>
                <a:cs typeface="Lucida Sans"/>
                <a:sym typeface="Lucida Sans"/>
              </a:defRPr>
            </a:lvl2pPr>
            <a:lvl3pPr indent="-361950" lvl="2" marL="1371600" marR="0" rtl="0" algn="l">
              <a:spcBef>
                <a:spcPts val="420"/>
              </a:spcBef>
              <a:spcAft>
                <a:spcPts val="0"/>
              </a:spcAft>
              <a:buClr>
                <a:srgbClr val="666699"/>
              </a:buClr>
              <a:buSzPts val="2100"/>
              <a:buFont typeface="Lucida Sans"/>
              <a:buChar char="•"/>
              <a:defRPr b="0" i="0" sz="2100" u="none" cap="none" strike="noStrike">
                <a:solidFill>
                  <a:srgbClr val="666699"/>
                </a:solidFill>
                <a:latin typeface="Lucida Sans"/>
                <a:ea typeface="Lucida Sans"/>
                <a:cs typeface="Lucida Sans"/>
                <a:sym typeface="Lucida Sans"/>
              </a:defRPr>
            </a:lvl3pPr>
            <a:lvl4pPr indent="-355600" lvl="3" marL="1828800" marR="0" rtl="0" algn="l">
              <a:spcBef>
                <a:spcPts val="400"/>
              </a:spcBef>
              <a:spcAft>
                <a:spcPts val="0"/>
              </a:spcAft>
              <a:buClr>
                <a:schemeClr val="accent2"/>
              </a:buClr>
              <a:buSzPts val="2000"/>
              <a:buFont typeface="Lucida Sans"/>
              <a:buChar char="–"/>
              <a:defRPr b="0" i="0" sz="2000" u="none" cap="none" strike="noStrike">
                <a:solidFill>
                  <a:schemeClr val="accent2"/>
                </a:solidFill>
                <a:latin typeface="Lucida Sans"/>
                <a:ea typeface="Lucida Sans"/>
                <a:cs typeface="Lucida Sans"/>
                <a:sym typeface="Lucida Sans"/>
              </a:defRPr>
            </a:lvl4pPr>
            <a:lvl5pPr indent="-355600" lvl="4" marL="2286000" marR="0" rtl="0" algn="l">
              <a:spcBef>
                <a:spcPts val="400"/>
              </a:spcBef>
              <a:spcAft>
                <a:spcPts val="0"/>
              </a:spcAft>
              <a:buClr>
                <a:srgbClr val="666699"/>
              </a:buClr>
              <a:buSzPts val="2000"/>
              <a:buFont typeface="Lucida Sans"/>
              <a:buChar char="»"/>
              <a:defRPr b="0" i="0" sz="2000" u="none" cap="none" strike="noStrike">
                <a:solidFill>
                  <a:srgbClr val="666699"/>
                </a:solidFill>
                <a:latin typeface="Lucida Sans"/>
                <a:ea typeface="Lucida Sans"/>
                <a:cs typeface="Lucida Sans"/>
                <a:sym typeface="Lucida Sans"/>
              </a:defRPr>
            </a:lvl5pPr>
            <a:lvl6pPr indent="-342900" lvl="5" marL="27432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6pPr>
            <a:lvl7pPr indent="-342900" lvl="6" marL="32004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7pPr>
            <a:lvl8pPr indent="-342900" lvl="7" marL="36576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8pPr>
            <a:lvl9pPr indent="-342900" lvl="8" marL="41148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9pPr>
          </a:lstStyle>
          <a:p/>
        </p:txBody>
      </p:sp>
      <p:sp>
        <p:nvSpPr>
          <p:cNvPr id="20" name="Google Shape;20;p3"/>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1" name="Google Shape;21;p3"/>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sz="1400">
              <a:solidFill>
                <a:srgbClr val="000000"/>
              </a:solidFill>
            </a:endParaRPr>
          </a:p>
        </p:txBody>
      </p:sp>
      <p:cxnSp>
        <p:nvCxnSpPr>
          <p:cNvPr id="22" name="Google Shape;22;p3"/>
          <p:cNvCxnSpPr/>
          <p:nvPr/>
        </p:nvCxnSpPr>
        <p:spPr>
          <a:xfrm>
            <a:off x="609600" y="1524000"/>
            <a:ext cx="0" cy="0"/>
          </a:xfrm>
          <a:prstGeom prst="straightConnector1">
            <a:avLst/>
          </a:prstGeom>
          <a:noFill/>
          <a:ln cap="flat" cmpd="sng" w="9525">
            <a:solidFill>
              <a:schemeClr val="dk1"/>
            </a:solidFill>
            <a:prstDash val="solid"/>
            <a:miter lim="800000"/>
            <a:headEnd len="med" w="med" type="none"/>
            <a:tailEnd len="med" w="med" type="none"/>
          </a:ln>
        </p:spPr>
      </p:cxnSp>
      <p:cxnSp>
        <p:nvCxnSpPr>
          <p:cNvPr id="23" name="Google Shape;23;p3"/>
          <p:cNvCxnSpPr/>
          <p:nvPr/>
        </p:nvCxnSpPr>
        <p:spPr>
          <a:xfrm>
            <a:off x="609600" y="1219200"/>
            <a:ext cx="8153400" cy="0"/>
          </a:xfrm>
          <a:prstGeom prst="straightConnector1">
            <a:avLst/>
          </a:prstGeom>
          <a:noFill/>
          <a:ln cap="flat" cmpd="sng" w="57150">
            <a:solidFill>
              <a:srgbClr val="CC3300"/>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4"/>
          <p:cNvSpPr txBox="1"/>
          <p:nvPr>
            <p:ph type="ctrTitle"/>
          </p:nvPr>
        </p:nvSpPr>
        <p:spPr>
          <a:xfrm>
            <a:off x="381000" y="1371600"/>
            <a:ext cx="3657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2"/>
              </a:buClr>
              <a:buSzPts val="3600"/>
              <a:buFont typeface="Lucida Sans"/>
              <a:buNone/>
            </a:pPr>
            <a:r>
              <a:rPr b="1" i="0" lang="en-US" sz="3600" u="none">
                <a:solidFill>
                  <a:schemeClr val="accent2"/>
                </a:solidFill>
                <a:latin typeface="Lucida Sans"/>
                <a:ea typeface="Lucida Sans"/>
                <a:cs typeface="Lucida Sans"/>
                <a:sym typeface="Lucida Sans"/>
              </a:rPr>
              <a:t>Chapter 8</a:t>
            </a:r>
            <a:endParaRPr/>
          </a:p>
        </p:txBody>
      </p:sp>
      <p:sp>
        <p:nvSpPr>
          <p:cNvPr id="83" name="Google Shape;83;p14"/>
          <p:cNvSpPr txBox="1"/>
          <p:nvPr>
            <p:ph idx="1" type="subTitle"/>
          </p:nvPr>
        </p:nvSpPr>
        <p:spPr>
          <a:xfrm>
            <a:off x="381000" y="3276600"/>
            <a:ext cx="36576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C3300"/>
              </a:buClr>
              <a:buSzPts val="2800"/>
              <a:buFont typeface="Lucida Sans"/>
              <a:buNone/>
            </a:pPr>
            <a:r>
              <a:rPr b="0" i="0" lang="en-US" sz="2800" u="none">
                <a:solidFill>
                  <a:srgbClr val="CC3300"/>
                </a:solidFill>
                <a:latin typeface="Lucida Sans"/>
                <a:ea typeface="Lucida Sans"/>
                <a:cs typeface="Lucida Sans"/>
                <a:sym typeface="Lucida Sans"/>
              </a:rPr>
              <a:t>Statement-Level </a:t>
            </a:r>
            <a:br>
              <a:rPr b="0" i="0" lang="en-US" sz="2800" u="none">
                <a:solidFill>
                  <a:srgbClr val="CC3300"/>
                </a:solidFill>
                <a:latin typeface="Lucida Sans"/>
                <a:ea typeface="Lucida Sans"/>
                <a:cs typeface="Lucida Sans"/>
                <a:sym typeface="Lucida Sans"/>
              </a:rPr>
            </a:br>
            <a:r>
              <a:rPr b="0" i="0" lang="en-US" sz="2800" u="none">
                <a:solidFill>
                  <a:srgbClr val="CC3300"/>
                </a:solidFill>
                <a:latin typeface="Lucida Sans"/>
                <a:ea typeface="Lucida Sans"/>
                <a:cs typeface="Lucida Sans"/>
                <a:sym typeface="Lucida Sans"/>
              </a:rPr>
              <a:t>Control Structures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162" name="Google Shape;162;p23"/>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163" name="Google Shape;163;p23"/>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Nesting Selectors</a:t>
            </a:r>
            <a:endParaRPr/>
          </a:p>
        </p:txBody>
      </p:sp>
      <p:sp>
        <p:nvSpPr>
          <p:cNvPr id="164" name="Google Shape;164;p23"/>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Java example</a:t>
            </a:r>
            <a:endParaRPr/>
          </a:p>
          <a:p>
            <a:pPr indent="-285750" lvl="1" marL="742950" rtl="0" algn="l">
              <a:lnSpc>
                <a:spcPct val="10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	 </a:t>
            </a:r>
            <a:r>
              <a:rPr b="1" i="0" lang="en-US" sz="2000" u="none">
                <a:solidFill>
                  <a:schemeClr val="accent2"/>
                </a:solidFill>
                <a:latin typeface="Courier New"/>
                <a:ea typeface="Courier New"/>
                <a:cs typeface="Courier New"/>
                <a:sym typeface="Courier New"/>
              </a:rPr>
              <a:t>if</a:t>
            </a:r>
            <a:r>
              <a:rPr b="0" i="0" lang="en-US" sz="2000" u="none">
                <a:solidFill>
                  <a:schemeClr val="accent2"/>
                </a:solidFill>
                <a:latin typeface="Courier New"/>
                <a:ea typeface="Courier New"/>
                <a:cs typeface="Courier New"/>
                <a:sym typeface="Courier New"/>
              </a:rPr>
              <a:t> (sum == 0)</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r>
              <a:rPr b="1" i="0" lang="en-US" sz="2000" u="none">
                <a:solidFill>
                  <a:schemeClr val="accent2"/>
                </a:solidFill>
                <a:latin typeface="Courier New"/>
                <a:ea typeface="Courier New"/>
                <a:cs typeface="Courier New"/>
                <a:sym typeface="Courier New"/>
              </a:rPr>
              <a:t>if</a:t>
            </a:r>
            <a:r>
              <a:rPr b="0" i="0" lang="en-US" sz="2000" u="none">
                <a:solidFill>
                  <a:schemeClr val="accent2"/>
                </a:solidFill>
                <a:latin typeface="Courier New"/>
                <a:ea typeface="Courier New"/>
                <a:cs typeface="Courier New"/>
                <a:sym typeface="Courier New"/>
              </a:rPr>
              <a:t> (count == 0)</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result = 0;</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r>
              <a:rPr b="1" i="0" lang="en-US" sz="2000" u="none">
                <a:solidFill>
                  <a:schemeClr val="accent2"/>
                </a:solidFill>
                <a:latin typeface="Courier New"/>
                <a:ea typeface="Courier New"/>
                <a:cs typeface="Courier New"/>
                <a:sym typeface="Courier New"/>
              </a:rPr>
              <a:t>else</a:t>
            </a:r>
            <a:r>
              <a:rPr b="0" i="0" lang="en-US" sz="2000" u="none">
                <a:solidFill>
                  <a:schemeClr val="accent2"/>
                </a:solidFill>
                <a:latin typeface="Courier New"/>
                <a:ea typeface="Courier New"/>
                <a:cs typeface="Courier New"/>
                <a:sym typeface="Courier New"/>
              </a:rPr>
              <a:t> result = 1;</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Which </a:t>
            </a:r>
            <a:r>
              <a:rPr b="1" i="0" lang="en-US" sz="2000" u="none">
                <a:solidFill>
                  <a:schemeClr val="accent2"/>
                </a:solidFill>
                <a:latin typeface="Courier New"/>
                <a:ea typeface="Courier New"/>
                <a:cs typeface="Courier New"/>
                <a:sym typeface="Courier New"/>
              </a:rPr>
              <a:t>if</a:t>
            </a:r>
            <a:r>
              <a:rPr b="0" i="0" lang="en-US" sz="2800" u="none">
                <a:solidFill>
                  <a:schemeClr val="accent2"/>
                </a:solidFill>
                <a:latin typeface="Lucida Sans"/>
                <a:ea typeface="Lucida Sans"/>
                <a:cs typeface="Lucida Sans"/>
                <a:sym typeface="Lucida Sans"/>
              </a:rPr>
              <a:t> gets the </a:t>
            </a:r>
            <a:r>
              <a:rPr b="1" i="0" lang="en-US" sz="2000" u="none">
                <a:solidFill>
                  <a:schemeClr val="accent2"/>
                </a:solidFill>
                <a:latin typeface="Courier New"/>
                <a:ea typeface="Courier New"/>
                <a:cs typeface="Courier New"/>
                <a:sym typeface="Courier New"/>
              </a:rPr>
              <a:t>else</a:t>
            </a:r>
            <a:r>
              <a:rPr b="0" i="0" lang="en-US" sz="2800" u="none">
                <a:solidFill>
                  <a:schemeClr val="accent2"/>
                </a:solidFill>
                <a:latin typeface="Lucida Sans"/>
                <a:ea typeface="Lucida Sans"/>
                <a:cs typeface="Lucida Sans"/>
                <a:sym typeface="Lucida Sans"/>
              </a:rPr>
              <a:t>?  </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Java's static semantics rule: </a:t>
            </a:r>
            <a:r>
              <a:rPr b="1" i="0" lang="en-US" sz="2000" u="none">
                <a:solidFill>
                  <a:schemeClr val="accent2"/>
                </a:solidFill>
                <a:latin typeface="Courier New"/>
                <a:ea typeface="Courier New"/>
                <a:cs typeface="Courier New"/>
                <a:sym typeface="Courier New"/>
              </a:rPr>
              <a:t>else</a:t>
            </a:r>
            <a:r>
              <a:rPr b="0" i="0" lang="en-US" sz="2800" u="none">
                <a:solidFill>
                  <a:schemeClr val="accent2"/>
                </a:solidFill>
                <a:latin typeface="Lucida Sans"/>
                <a:ea typeface="Lucida Sans"/>
                <a:cs typeface="Lucida Sans"/>
                <a:sym typeface="Lucida Sans"/>
              </a:rPr>
              <a:t> matches with the nearest previous </a:t>
            </a:r>
            <a:r>
              <a:rPr b="1" i="0" lang="en-US" sz="2000" u="none">
                <a:solidFill>
                  <a:schemeClr val="accent2"/>
                </a:solidFill>
                <a:latin typeface="Courier New"/>
                <a:ea typeface="Courier New"/>
                <a:cs typeface="Courier New"/>
                <a:sym typeface="Courier New"/>
              </a:rPr>
              <a:t>if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171" name="Google Shape;171;p24"/>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172" name="Google Shape;172;p24"/>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Nesting Selectors (continued)</a:t>
            </a:r>
            <a:endParaRPr/>
          </a:p>
        </p:txBody>
      </p:sp>
      <p:sp>
        <p:nvSpPr>
          <p:cNvPr id="173" name="Google Shape;173;p24"/>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To force an alternative semantics, compound statements may be used:</a:t>
            </a:r>
            <a:endParaRPr/>
          </a:p>
          <a:p>
            <a:pPr indent="-342900" lvl="0" marL="342900" rtl="0" algn="l">
              <a:lnSpc>
                <a:spcPct val="10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		</a:t>
            </a:r>
            <a:r>
              <a:rPr b="1" i="0" lang="en-US" sz="2000" u="none">
                <a:solidFill>
                  <a:schemeClr val="accent2"/>
                </a:solidFill>
                <a:latin typeface="Courier New"/>
                <a:ea typeface="Courier New"/>
                <a:cs typeface="Courier New"/>
                <a:sym typeface="Courier New"/>
              </a:rPr>
              <a:t>if</a:t>
            </a:r>
            <a:r>
              <a:rPr b="0" i="0" lang="en-US" sz="2000" u="none">
                <a:solidFill>
                  <a:schemeClr val="accent2"/>
                </a:solidFill>
                <a:latin typeface="Courier New"/>
                <a:ea typeface="Courier New"/>
                <a:cs typeface="Courier New"/>
                <a:sym typeface="Courier New"/>
              </a:rPr>
              <a:t> (sum == 0)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r>
              <a:rPr b="1" i="0" lang="en-US" sz="2000" u="none">
                <a:solidFill>
                  <a:schemeClr val="accent2"/>
                </a:solidFill>
                <a:latin typeface="Courier New"/>
                <a:ea typeface="Courier New"/>
                <a:cs typeface="Courier New"/>
                <a:sym typeface="Courier New"/>
              </a:rPr>
              <a:t>if</a:t>
            </a:r>
            <a:r>
              <a:rPr b="0" i="0" lang="en-US" sz="2000" u="none">
                <a:solidFill>
                  <a:schemeClr val="accent2"/>
                </a:solidFill>
                <a:latin typeface="Courier New"/>
                <a:ea typeface="Courier New"/>
                <a:cs typeface="Courier New"/>
                <a:sym typeface="Courier New"/>
              </a:rPr>
              <a:t> (count == 0)</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result = 0;</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else result = 1;</a:t>
            </a:r>
            <a:endParaRPr/>
          </a:p>
          <a:p>
            <a:pPr indent="-342900" lvl="0" marL="34290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The above solution is used in C, C++, and C#</a:t>
            </a:r>
            <a:endParaRPr/>
          </a:p>
          <a:p>
            <a:pPr indent="-190500" lvl="0" marL="342900" rtl="0" algn="l">
              <a:spcBef>
                <a:spcPts val="480"/>
              </a:spcBef>
              <a:spcAft>
                <a:spcPts val="0"/>
              </a:spcAft>
              <a:buClr>
                <a:schemeClr val="accent2"/>
              </a:buClr>
              <a:buSzPts val="2400"/>
              <a:buFont typeface="Lucida Sans"/>
              <a:buNone/>
            </a:pPr>
            <a:r>
              <a:t/>
            </a:r>
            <a:endParaRPr b="0" i="0" sz="2400" u="none">
              <a:solidFill>
                <a:schemeClr val="accent2"/>
              </a:solidFill>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180" name="Google Shape;180;p25"/>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181" name="Google Shape;181;p25"/>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Nesting Selectors (continued)</a:t>
            </a:r>
            <a:endParaRPr/>
          </a:p>
        </p:txBody>
      </p:sp>
      <p:sp>
        <p:nvSpPr>
          <p:cNvPr id="182" name="Google Shape;182;p25"/>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Statement sequences as clauses: Ruby</a:t>
            </a:r>
            <a:endParaRPr/>
          </a:p>
          <a:p>
            <a:pPr indent="-342900" lvl="0" marL="342900" rtl="0" algn="l">
              <a:lnSpc>
                <a:spcPct val="100000"/>
              </a:lnSpc>
              <a:spcBef>
                <a:spcPts val="560"/>
              </a:spcBef>
              <a:spcAft>
                <a:spcPts val="0"/>
              </a:spcAft>
              <a:buClr>
                <a:schemeClr val="accent2"/>
              </a:buClr>
              <a:buSzPts val="2800"/>
              <a:buFont typeface="Lucida Sans"/>
              <a:buNone/>
            </a:pPr>
            <a:r>
              <a:rPr b="0" i="0" lang="en-US" sz="2800" u="none">
                <a:solidFill>
                  <a:schemeClr val="accent2"/>
                </a:solidFill>
                <a:latin typeface="Lucida Sans"/>
                <a:ea typeface="Lucida Sans"/>
                <a:cs typeface="Lucida Sans"/>
                <a:sym typeface="Lucida Sans"/>
              </a:rPr>
              <a:t>   </a:t>
            </a:r>
            <a:r>
              <a:rPr b="1" i="0" lang="en-US" sz="2400" u="none">
                <a:solidFill>
                  <a:schemeClr val="accent2"/>
                </a:solidFill>
                <a:latin typeface="Courier New"/>
                <a:ea typeface="Courier New"/>
                <a:cs typeface="Courier New"/>
                <a:sym typeface="Courier New"/>
              </a:rPr>
              <a:t>if</a:t>
            </a:r>
            <a:r>
              <a:rPr b="0" i="0" lang="en-US" sz="2400" u="none">
                <a:solidFill>
                  <a:schemeClr val="accent2"/>
                </a:solidFill>
                <a:latin typeface="Courier New"/>
                <a:ea typeface="Courier New"/>
                <a:cs typeface="Courier New"/>
                <a:sym typeface="Courier New"/>
              </a:rPr>
              <a:t> sum == 0 </a:t>
            </a:r>
            <a:r>
              <a:rPr b="1" i="0" lang="en-US" sz="2400" u="none">
                <a:solidFill>
                  <a:schemeClr val="accent2"/>
                </a:solidFill>
                <a:latin typeface="Courier New"/>
                <a:ea typeface="Courier New"/>
                <a:cs typeface="Courier New"/>
                <a:sym typeface="Courier New"/>
              </a:rPr>
              <a:t>then</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1" i="0" lang="en-US" sz="2400" u="none">
                <a:solidFill>
                  <a:schemeClr val="accent2"/>
                </a:solidFill>
                <a:latin typeface="Courier New"/>
                <a:ea typeface="Courier New"/>
                <a:cs typeface="Courier New"/>
                <a:sym typeface="Courier New"/>
              </a:rPr>
              <a:t>if</a:t>
            </a:r>
            <a:r>
              <a:rPr b="0" i="0" lang="en-US" sz="2400" u="none">
                <a:solidFill>
                  <a:schemeClr val="accent2"/>
                </a:solidFill>
                <a:latin typeface="Courier New"/>
                <a:ea typeface="Courier New"/>
                <a:cs typeface="Courier New"/>
                <a:sym typeface="Courier New"/>
              </a:rPr>
              <a:t> count == 0 </a:t>
            </a:r>
            <a:r>
              <a:rPr b="1" i="0" lang="en-US" sz="2400" u="none">
                <a:solidFill>
                  <a:schemeClr val="accent2"/>
                </a:solidFill>
                <a:latin typeface="Courier New"/>
                <a:ea typeface="Courier New"/>
                <a:cs typeface="Courier New"/>
                <a:sym typeface="Courier New"/>
              </a:rPr>
              <a:t>then</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result = 0</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1" i="0" lang="en-US" sz="2400" u="none">
                <a:solidFill>
                  <a:schemeClr val="accent2"/>
                </a:solidFill>
                <a:latin typeface="Courier New"/>
                <a:ea typeface="Courier New"/>
                <a:cs typeface="Courier New"/>
                <a:sym typeface="Courier New"/>
              </a:rPr>
              <a:t>else</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result = 1</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1" i="0" lang="en-US" sz="2400" u="none">
                <a:solidFill>
                  <a:schemeClr val="accent2"/>
                </a:solidFill>
                <a:latin typeface="Courier New"/>
                <a:ea typeface="Courier New"/>
                <a:cs typeface="Courier New"/>
                <a:sym typeface="Courier New"/>
              </a:rPr>
              <a:t>end</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1" i="0" lang="en-US" sz="2400" u="none">
                <a:solidFill>
                  <a:schemeClr val="accent2"/>
                </a:solidFill>
                <a:latin typeface="Courier New"/>
                <a:ea typeface="Courier New"/>
                <a:cs typeface="Courier New"/>
                <a:sym typeface="Courier New"/>
              </a:rPr>
              <a:t>end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6"/>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189" name="Google Shape;189;p26"/>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190" name="Google Shape;190;p26"/>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Nesting Selectors (continued)</a:t>
            </a:r>
            <a:endParaRPr/>
          </a:p>
        </p:txBody>
      </p:sp>
      <p:sp>
        <p:nvSpPr>
          <p:cNvPr id="191" name="Google Shape;191;p26"/>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Python</a:t>
            </a:r>
            <a:endParaRPr/>
          </a:p>
          <a:p>
            <a:pPr indent="-342900" lvl="0" marL="342900" rtl="0" algn="l">
              <a:lnSpc>
                <a:spcPct val="100000"/>
              </a:lnSpc>
              <a:spcBef>
                <a:spcPts val="560"/>
              </a:spcBef>
              <a:spcAft>
                <a:spcPts val="0"/>
              </a:spcAft>
              <a:buClr>
                <a:schemeClr val="accent2"/>
              </a:buClr>
              <a:buSzPts val="2800"/>
              <a:buFont typeface="Lucida Sans"/>
              <a:buNone/>
            </a:pPr>
            <a:r>
              <a:rPr b="0" i="0" lang="en-US" sz="2800" u="none">
                <a:solidFill>
                  <a:schemeClr val="accent2"/>
                </a:solidFill>
                <a:latin typeface="Lucida Sans"/>
                <a:ea typeface="Lucida Sans"/>
                <a:cs typeface="Lucida Sans"/>
                <a:sym typeface="Lucida Sans"/>
              </a:rPr>
              <a:t>   </a:t>
            </a:r>
            <a:r>
              <a:rPr b="1" i="0" lang="en-US" sz="2400" u="none">
                <a:solidFill>
                  <a:schemeClr val="accent2"/>
                </a:solidFill>
                <a:latin typeface="Courier New"/>
                <a:ea typeface="Courier New"/>
                <a:cs typeface="Courier New"/>
                <a:sym typeface="Courier New"/>
              </a:rPr>
              <a:t>if</a:t>
            </a:r>
            <a:r>
              <a:rPr b="0" i="0" lang="en-US" sz="2400" u="none">
                <a:solidFill>
                  <a:schemeClr val="accent2"/>
                </a:solidFill>
                <a:latin typeface="Courier New"/>
                <a:ea typeface="Courier New"/>
                <a:cs typeface="Courier New"/>
                <a:sym typeface="Courier New"/>
              </a:rPr>
              <a:t> sum == 0 :</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1" i="0" lang="en-US" sz="2400" u="none">
                <a:solidFill>
                  <a:schemeClr val="accent2"/>
                </a:solidFill>
                <a:latin typeface="Courier New"/>
                <a:ea typeface="Courier New"/>
                <a:cs typeface="Courier New"/>
                <a:sym typeface="Courier New"/>
              </a:rPr>
              <a:t>if</a:t>
            </a:r>
            <a:r>
              <a:rPr b="0" i="0" lang="en-US" sz="2400" u="none">
                <a:solidFill>
                  <a:schemeClr val="accent2"/>
                </a:solidFill>
                <a:latin typeface="Courier New"/>
                <a:ea typeface="Courier New"/>
                <a:cs typeface="Courier New"/>
                <a:sym typeface="Courier New"/>
              </a:rPr>
              <a:t> count == 0 :</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result = 0</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1" i="0" lang="en-US" sz="2400" u="none">
                <a:solidFill>
                  <a:schemeClr val="accent2"/>
                </a:solidFill>
                <a:latin typeface="Courier New"/>
                <a:ea typeface="Courier New"/>
                <a:cs typeface="Courier New"/>
                <a:sym typeface="Courier New"/>
              </a:rPr>
              <a:t>else</a:t>
            </a:r>
            <a:r>
              <a:rPr b="0" i="0" lang="en-US" sz="2400" u="none">
                <a:solidFill>
                  <a:schemeClr val="accent2"/>
                </a:solidFill>
                <a:latin typeface="Courier New"/>
                <a:ea typeface="Courier New"/>
                <a:cs typeface="Courier New"/>
                <a:sym typeface="Courier New"/>
              </a:rPr>
              <a:t> :</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result = 1</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Selector Expressions</a:t>
            </a:r>
            <a:endParaRPr/>
          </a:p>
        </p:txBody>
      </p:sp>
      <p:sp>
        <p:nvSpPr>
          <p:cNvPr id="197" name="Google Shape;197;p27"/>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Lucida Sans"/>
              <a:buChar char="•"/>
            </a:pPr>
            <a:r>
              <a:rPr b="0" i="0" lang="en-US" sz="2800" u="none" cap="none" strike="noStrike">
                <a:solidFill>
                  <a:schemeClr val="accent2"/>
                </a:solidFill>
                <a:latin typeface="Lucida Sans"/>
                <a:ea typeface="Lucida Sans"/>
                <a:cs typeface="Lucida Sans"/>
                <a:sym typeface="Lucida Sans"/>
              </a:rPr>
              <a:t>In ML, F#, and Lisp, the selector is an expression; in F#:</a:t>
            </a:r>
            <a:endParaRPr/>
          </a:p>
          <a:p>
            <a:pPr indent="-342900" lvl="0" marL="342900" marR="0" rtl="0" algn="l">
              <a:lnSpc>
                <a:spcPct val="100000"/>
              </a:lnSpc>
              <a:spcBef>
                <a:spcPts val="560"/>
              </a:spcBef>
              <a:spcAft>
                <a:spcPts val="0"/>
              </a:spcAft>
              <a:buClr>
                <a:schemeClr val="accent2"/>
              </a:buClr>
              <a:buSzPts val="2800"/>
              <a:buFont typeface="Lucida Sans"/>
              <a:buNone/>
            </a:pPr>
            <a:r>
              <a:rPr b="0" i="0" lang="en-US" sz="2800" u="none" cap="none" strike="noStrike">
                <a:solidFill>
                  <a:schemeClr val="accent2"/>
                </a:solidFill>
                <a:latin typeface="Lucida Sans"/>
                <a:ea typeface="Lucida Sans"/>
                <a:cs typeface="Lucida Sans"/>
                <a:sym typeface="Lucida Sans"/>
              </a:rPr>
              <a:t>    </a:t>
            </a:r>
            <a:r>
              <a:rPr b="1" i="0" lang="en-US" sz="2000" u="none" cap="none" strike="noStrike">
                <a:solidFill>
                  <a:schemeClr val="accent2"/>
                </a:solidFill>
                <a:latin typeface="Courier New"/>
                <a:ea typeface="Courier New"/>
                <a:cs typeface="Courier New"/>
                <a:sym typeface="Courier New"/>
              </a:rPr>
              <a:t>let</a:t>
            </a:r>
            <a:r>
              <a:rPr b="0" i="0" lang="en-US" sz="2000" u="none" cap="none" strike="noStrike">
                <a:solidFill>
                  <a:schemeClr val="accent2"/>
                </a:solidFill>
                <a:latin typeface="Courier New"/>
                <a:ea typeface="Courier New"/>
                <a:cs typeface="Courier New"/>
                <a:sym typeface="Courier New"/>
              </a:rPr>
              <a:t> y = </a:t>
            </a:r>
            <a:endParaRPr/>
          </a:p>
          <a:p>
            <a:pPr indent="-342900" lvl="0" marL="342900" marR="0" rtl="0" algn="l">
              <a:lnSpc>
                <a:spcPct val="100000"/>
              </a:lnSpc>
              <a:spcBef>
                <a:spcPts val="400"/>
              </a:spcBef>
              <a:spcAft>
                <a:spcPts val="0"/>
              </a:spcAft>
              <a:buClr>
                <a:schemeClr val="accent2"/>
              </a:buClr>
              <a:buSzPts val="2000"/>
              <a:buFont typeface="Courier New"/>
              <a:buNone/>
            </a:pPr>
            <a:r>
              <a:rPr b="0" i="0" lang="en-US" sz="2000" u="none" cap="none" strike="noStrike">
                <a:solidFill>
                  <a:schemeClr val="accent2"/>
                </a:solidFill>
                <a:latin typeface="Courier New"/>
                <a:ea typeface="Courier New"/>
                <a:cs typeface="Courier New"/>
                <a:sym typeface="Courier New"/>
              </a:rPr>
              <a:t>     </a:t>
            </a:r>
            <a:r>
              <a:rPr b="1" i="0" lang="en-US" sz="2000" u="none" cap="none" strike="noStrike">
                <a:solidFill>
                  <a:schemeClr val="accent2"/>
                </a:solidFill>
                <a:latin typeface="Courier New"/>
                <a:ea typeface="Courier New"/>
                <a:cs typeface="Courier New"/>
                <a:sym typeface="Courier New"/>
              </a:rPr>
              <a:t>if</a:t>
            </a:r>
            <a:r>
              <a:rPr b="0" i="0" lang="en-US" sz="2000" u="none" cap="none" strike="noStrike">
                <a:solidFill>
                  <a:schemeClr val="accent2"/>
                </a:solidFill>
                <a:latin typeface="Courier New"/>
                <a:ea typeface="Courier New"/>
                <a:cs typeface="Courier New"/>
                <a:sym typeface="Courier New"/>
              </a:rPr>
              <a:t> x &gt; 0 </a:t>
            </a:r>
            <a:r>
              <a:rPr b="1" i="0" lang="en-US" sz="2000" u="none" cap="none" strike="noStrike">
                <a:solidFill>
                  <a:schemeClr val="accent2"/>
                </a:solidFill>
                <a:latin typeface="Courier New"/>
                <a:ea typeface="Courier New"/>
                <a:cs typeface="Courier New"/>
                <a:sym typeface="Courier New"/>
              </a:rPr>
              <a:t>then</a:t>
            </a:r>
            <a:r>
              <a:rPr b="0" i="0" lang="en-US" sz="2000" u="none" cap="none" strike="noStrike">
                <a:solidFill>
                  <a:schemeClr val="accent2"/>
                </a:solidFill>
                <a:latin typeface="Courier New"/>
                <a:ea typeface="Courier New"/>
                <a:cs typeface="Courier New"/>
                <a:sym typeface="Courier New"/>
              </a:rPr>
              <a:t> x</a:t>
            </a:r>
            <a:endParaRPr/>
          </a:p>
          <a:p>
            <a:pPr indent="-342900" lvl="0" marL="342900" marR="0" rtl="0" algn="l">
              <a:lnSpc>
                <a:spcPct val="100000"/>
              </a:lnSpc>
              <a:spcBef>
                <a:spcPts val="400"/>
              </a:spcBef>
              <a:spcAft>
                <a:spcPts val="0"/>
              </a:spcAft>
              <a:buClr>
                <a:schemeClr val="accent2"/>
              </a:buClr>
              <a:buSzPts val="2000"/>
              <a:buFont typeface="Courier New"/>
              <a:buNone/>
            </a:pPr>
            <a:r>
              <a:rPr b="0" i="0" lang="en-US" sz="2000" u="none" cap="none" strike="noStrike">
                <a:solidFill>
                  <a:schemeClr val="accent2"/>
                </a:solidFill>
                <a:latin typeface="Courier New"/>
                <a:ea typeface="Courier New"/>
                <a:cs typeface="Courier New"/>
                <a:sym typeface="Courier New"/>
              </a:rPr>
              <a:t>     </a:t>
            </a:r>
            <a:r>
              <a:rPr b="1" i="0" lang="en-US" sz="2000" u="none" cap="none" strike="noStrike">
                <a:solidFill>
                  <a:schemeClr val="accent2"/>
                </a:solidFill>
                <a:latin typeface="Courier New"/>
                <a:ea typeface="Courier New"/>
                <a:cs typeface="Courier New"/>
                <a:sym typeface="Courier New"/>
              </a:rPr>
              <a:t>else</a:t>
            </a:r>
            <a:r>
              <a:rPr b="0" i="0" lang="en-US" sz="2000" u="none" cap="none" strike="noStrike">
                <a:solidFill>
                  <a:schemeClr val="accent2"/>
                </a:solidFill>
                <a:latin typeface="Courier New"/>
                <a:ea typeface="Courier New"/>
                <a:cs typeface="Courier New"/>
                <a:sym typeface="Courier New"/>
              </a:rPr>
              <a:t> 2 * x</a:t>
            </a:r>
            <a:endParaRPr/>
          </a:p>
          <a:p>
            <a:pPr indent="-285750" lvl="1" marL="742950" marR="0" rtl="0" algn="l">
              <a:lnSpc>
                <a:spcPct val="100000"/>
              </a:lnSpc>
              <a:spcBef>
                <a:spcPts val="480"/>
              </a:spcBef>
              <a:spcAft>
                <a:spcPts val="0"/>
              </a:spcAft>
              <a:buClr>
                <a:schemeClr val="accent2"/>
              </a:buClr>
              <a:buSzPts val="2400"/>
              <a:buFont typeface="Lucida Sans"/>
              <a:buNone/>
            </a:pPr>
            <a:r>
              <a:t/>
            </a:r>
            <a:endParaRPr b="0" i="0" sz="2400" u="none" cap="none" strike="noStrike">
              <a:solidFill>
                <a:schemeClr val="accent2"/>
              </a:solidFill>
              <a:latin typeface="Lucida Sans"/>
              <a:ea typeface="Lucida Sans"/>
              <a:cs typeface="Lucida Sans"/>
              <a:sym typeface="Lucida Sans"/>
            </a:endParaRPr>
          </a:p>
          <a:p>
            <a:pPr indent="-285750" lvl="1" marL="742950" marR="0" rtl="0" algn="l">
              <a:lnSpc>
                <a:spcPct val="100000"/>
              </a:lnSpc>
              <a:spcBef>
                <a:spcPts val="480"/>
              </a:spcBef>
              <a:spcAft>
                <a:spcPts val="0"/>
              </a:spcAft>
              <a:buClr>
                <a:schemeClr val="accent2"/>
              </a:buClr>
              <a:buSzPts val="2400"/>
              <a:buFont typeface="Lucida Sans"/>
              <a:buNone/>
            </a:pPr>
            <a:r>
              <a:rPr b="0" i="0" lang="en-US" sz="2400" u="none" cap="none" strike="noStrike">
                <a:solidFill>
                  <a:schemeClr val="accent2"/>
                </a:solidFill>
                <a:latin typeface="Lucida Sans"/>
                <a:ea typeface="Lucida Sans"/>
                <a:cs typeface="Lucida Sans"/>
                <a:sym typeface="Lucida Sans"/>
              </a:rPr>
              <a:t>- If the </a:t>
            </a:r>
            <a:r>
              <a:rPr b="1" i="0" lang="en-US" sz="2000" u="none" cap="none" strike="noStrike">
                <a:solidFill>
                  <a:schemeClr val="accent2"/>
                </a:solidFill>
                <a:latin typeface="Courier New"/>
                <a:ea typeface="Courier New"/>
                <a:cs typeface="Courier New"/>
                <a:sym typeface="Courier New"/>
              </a:rPr>
              <a:t>if</a:t>
            </a:r>
            <a:r>
              <a:rPr b="0" i="0" lang="en-US" sz="2400" u="none" cap="none" strike="noStrike">
                <a:solidFill>
                  <a:schemeClr val="accent2"/>
                </a:solidFill>
                <a:latin typeface="Lucida Sans"/>
                <a:ea typeface="Lucida Sans"/>
                <a:cs typeface="Lucida Sans"/>
                <a:sym typeface="Lucida Sans"/>
              </a:rPr>
              <a:t> expression returns a value, there must be an else clause (the expression could produce a unit type, which has no value). The types of the values returned by then and else clauses must be the same.</a:t>
            </a:r>
            <a:endParaRPr/>
          </a:p>
        </p:txBody>
      </p:sp>
      <p:sp>
        <p:nvSpPr>
          <p:cNvPr id="198" name="Google Shape;198;p27"/>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199" name="Google Shape;199;p27"/>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206" name="Google Shape;206;p28"/>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207" name="Google Shape;207;p28"/>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Multiple-Way Selection Statements</a:t>
            </a:r>
            <a:endParaRPr/>
          </a:p>
        </p:txBody>
      </p:sp>
      <p:sp>
        <p:nvSpPr>
          <p:cNvPr id="208" name="Google Shape;208;p28"/>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Allow the selection of one of any number of statements or statement groups</a:t>
            </a:r>
            <a:endParaRPr/>
          </a:p>
          <a:p>
            <a:pPr indent="-533400" lvl="0" marL="53340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Design Issues:</a:t>
            </a:r>
            <a:endParaRPr/>
          </a:p>
          <a:p>
            <a:pPr indent="-457200" lvl="1" marL="914400" rtl="0" algn="l">
              <a:lnSpc>
                <a:spcPct val="100000"/>
              </a:lnSpc>
              <a:spcBef>
                <a:spcPts val="400"/>
              </a:spcBef>
              <a:spcAft>
                <a:spcPts val="0"/>
              </a:spcAft>
              <a:buClr>
                <a:schemeClr val="accent2"/>
              </a:buClr>
              <a:buSzPts val="2000"/>
              <a:buFont typeface="Lucida Sans"/>
              <a:buAutoNum type="arabicPeriod"/>
            </a:pPr>
            <a:r>
              <a:rPr b="0" i="0" lang="en-US" sz="2000" u="none">
                <a:solidFill>
                  <a:schemeClr val="accent2"/>
                </a:solidFill>
                <a:latin typeface="Lucida Sans"/>
                <a:ea typeface="Lucida Sans"/>
                <a:cs typeface="Lucida Sans"/>
                <a:sym typeface="Lucida Sans"/>
              </a:rPr>
              <a:t>What is the form and type of the control expression?</a:t>
            </a:r>
            <a:endParaRPr/>
          </a:p>
          <a:p>
            <a:pPr indent="-457200" lvl="1" marL="914400" rtl="0" algn="l">
              <a:lnSpc>
                <a:spcPct val="100000"/>
              </a:lnSpc>
              <a:spcBef>
                <a:spcPts val="400"/>
              </a:spcBef>
              <a:spcAft>
                <a:spcPts val="0"/>
              </a:spcAft>
              <a:buClr>
                <a:schemeClr val="accent2"/>
              </a:buClr>
              <a:buSzPts val="2000"/>
              <a:buFont typeface="Lucida Sans"/>
              <a:buAutoNum type="arabicPeriod"/>
            </a:pPr>
            <a:r>
              <a:rPr b="0" i="0" lang="en-US" sz="2000" u="none">
                <a:solidFill>
                  <a:schemeClr val="accent2"/>
                </a:solidFill>
                <a:latin typeface="Lucida Sans"/>
                <a:ea typeface="Lucida Sans"/>
                <a:cs typeface="Lucida Sans"/>
                <a:sym typeface="Lucida Sans"/>
              </a:rPr>
              <a:t>How are the selectable segments specified?</a:t>
            </a:r>
            <a:endParaRPr/>
          </a:p>
          <a:p>
            <a:pPr indent="-457200" lvl="1" marL="914400" rtl="0" algn="l">
              <a:lnSpc>
                <a:spcPct val="100000"/>
              </a:lnSpc>
              <a:spcBef>
                <a:spcPts val="400"/>
              </a:spcBef>
              <a:spcAft>
                <a:spcPts val="0"/>
              </a:spcAft>
              <a:buClr>
                <a:schemeClr val="accent2"/>
              </a:buClr>
              <a:buSzPts val="2000"/>
              <a:buFont typeface="Lucida Sans"/>
              <a:buAutoNum type="arabicPeriod"/>
            </a:pPr>
            <a:r>
              <a:rPr b="0" i="0" lang="en-US" sz="2000" u="none">
                <a:solidFill>
                  <a:schemeClr val="accent2"/>
                </a:solidFill>
                <a:latin typeface="Lucida Sans"/>
                <a:ea typeface="Lucida Sans"/>
                <a:cs typeface="Lucida Sans"/>
                <a:sym typeface="Lucida Sans"/>
              </a:rPr>
              <a:t>Is execution flow through the structure restricted to include just a single selectable segment?</a:t>
            </a:r>
            <a:endParaRPr/>
          </a:p>
          <a:p>
            <a:pPr indent="-457200" lvl="1" marL="914400" rtl="0" algn="l">
              <a:lnSpc>
                <a:spcPct val="100000"/>
              </a:lnSpc>
              <a:spcBef>
                <a:spcPts val="400"/>
              </a:spcBef>
              <a:spcAft>
                <a:spcPts val="0"/>
              </a:spcAft>
              <a:buClr>
                <a:schemeClr val="accent2"/>
              </a:buClr>
              <a:buSzPts val="2000"/>
              <a:buFont typeface="Lucida Sans"/>
              <a:buAutoNum type="arabicPeriod"/>
            </a:pPr>
            <a:r>
              <a:rPr b="0" i="0" lang="en-US" sz="2000" u="none">
                <a:solidFill>
                  <a:schemeClr val="accent2"/>
                </a:solidFill>
                <a:latin typeface="Lucida Sans"/>
                <a:ea typeface="Lucida Sans"/>
                <a:cs typeface="Lucida Sans"/>
                <a:sym typeface="Lucida Sans"/>
              </a:rPr>
              <a:t>How are case values specified?</a:t>
            </a:r>
            <a:endParaRPr/>
          </a:p>
          <a:p>
            <a:pPr indent="-457200" lvl="1" marL="914400" rtl="0" algn="l">
              <a:lnSpc>
                <a:spcPct val="100000"/>
              </a:lnSpc>
              <a:spcBef>
                <a:spcPts val="400"/>
              </a:spcBef>
              <a:spcAft>
                <a:spcPts val="0"/>
              </a:spcAft>
              <a:buClr>
                <a:schemeClr val="accent2"/>
              </a:buClr>
              <a:buSzPts val="2000"/>
              <a:buFont typeface="Lucida Sans"/>
              <a:buAutoNum type="arabicPeriod"/>
            </a:pPr>
            <a:r>
              <a:rPr b="0" i="0" lang="en-US" sz="2000" u="none">
                <a:solidFill>
                  <a:schemeClr val="accent2"/>
                </a:solidFill>
                <a:latin typeface="Lucida Sans"/>
                <a:ea typeface="Lucida Sans"/>
                <a:cs typeface="Lucida Sans"/>
                <a:sym typeface="Lucida Sans"/>
              </a:rPr>
              <a:t>What is done about unrepresented expression values?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9"/>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215" name="Google Shape;215;p29"/>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216" name="Google Shape;216;p29"/>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Multiple-Way Selection: Examples</a:t>
            </a:r>
            <a:endParaRPr/>
          </a:p>
        </p:txBody>
      </p:sp>
      <p:sp>
        <p:nvSpPr>
          <p:cNvPr id="217" name="Google Shape;217;p29"/>
          <p:cNvSpPr txBox="1"/>
          <p:nvPr>
            <p:ph idx="1" type="body"/>
          </p:nvPr>
        </p:nvSpPr>
        <p:spPr>
          <a:xfrm>
            <a:off x="381000" y="15240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C, C++, Java, and JavaScript</a:t>
            </a:r>
            <a:endParaRPr/>
          </a:p>
          <a:p>
            <a:pPr indent="-342900" lvl="0" marL="342900" rtl="0" algn="l">
              <a:lnSpc>
                <a:spcPct val="100000"/>
              </a:lnSpc>
              <a:spcBef>
                <a:spcPts val="480"/>
              </a:spcBef>
              <a:spcAft>
                <a:spcPts val="0"/>
              </a:spcAft>
              <a:buClr>
                <a:schemeClr val="accent2"/>
              </a:buClr>
              <a:buSzPts val="2400"/>
              <a:buFont typeface="Courier New"/>
              <a:buNone/>
            </a:pPr>
            <a:r>
              <a:rPr b="1" i="0" lang="en-US" sz="2400" u="none">
                <a:solidFill>
                  <a:schemeClr val="accent2"/>
                </a:solidFill>
                <a:latin typeface="Courier New"/>
                <a:ea typeface="Courier New"/>
                <a:cs typeface="Courier New"/>
                <a:sym typeface="Courier New"/>
              </a:rPr>
              <a:t>		switch</a:t>
            </a:r>
            <a:r>
              <a:rPr b="0" i="0" lang="en-US" sz="2400" u="none">
                <a:solidFill>
                  <a:schemeClr val="accent2"/>
                </a:solidFill>
                <a:latin typeface="Courier New"/>
                <a:ea typeface="Courier New"/>
                <a:cs typeface="Courier New"/>
                <a:sym typeface="Courier New"/>
              </a:rPr>
              <a:t> (expression) {</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1" i="0" lang="en-US" sz="2400" u="none">
                <a:solidFill>
                  <a:schemeClr val="accent2"/>
                </a:solidFill>
                <a:latin typeface="Courier New"/>
                <a:ea typeface="Courier New"/>
                <a:cs typeface="Courier New"/>
                <a:sym typeface="Courier New"/>
              </a:rPr>
              <a:t>case</a:t>
            </a:r>
            <a:r>
              <a:rPr b="0" i="0" lang="en-US" sz="2400" u="none">
                <a:solidFill>
                  <a:schemeClr val="accent2"/>
                </a:solidFill>
                <a:latin typeface="Courier New"/>
                <a:ea typeface="Courier New"/>
                <a:cs typeface="Courier New"/>
                <a:sym typeface="Courier New"/>
              </a:rPr>
              <a:t> const_expr</a:t>
            </a:r>
            <a:r>
              <a:rPr b="0" baseline="-25000" i="0" lang="en-US" sz="2400" u="none">
                <a:solidFill>
                  <a:schemeClr val="accent2"/>
                </a:solidFill>
                <a:latin typeface="Courier New"/>
                <a:ea typeface="Courier New"/>
                <a:cs typeface="Courier New"/>
                <a:sym typeface="Courier New"/>
              </a:rPr>
              <a:t>1</a:t>
            </a:r>
            <a:r>
              <a:rPr b="0" i="0" lang="en-US" sz="2400" u="none">
                <a:solidFill>
                  <a:schemeClr val="accent2"/>
                </a:solidFill>
                <a:latin typeface="Courier New"/>
                <a:ea typeface="Courier New"/>
                <a:cs typeface="Courier New"/>
                <a:sym typeface="Courier New"/>
              </a:rPr>
              <a:t>: stmt</a:t>
            </a:r>
            <a:r>
              <a:rPr b="0" baseline="-25000" i="0" lang="en-US" sz="2400" u="none">
                <a:solidFill>
                  <a:schemeClr val="accent2"/>
                </a:solidFill>
                <a:latin typeface="Courier New"/>
                <a:ea typeface="Courier New"/>
                <a:cs typeface="Courier New"/>
                <a:sym typeface="Courier New"/>
              </a:rPr>
              <a:t>1</a:t>
            </a:r>
            <a:r>
              <a:rPr b="0" i="0" lang="en-US" sz="2400" u="none">
                <a:solidFill>
                  <a:schemeClr val="accent2"/>
                </a:solidFill>
                <a:latin typeface="Courier New"/>
                <a:ea typeface="Courier New"/>
                <a:cs typeface="Courier New"/>
                <a:sym typeface="Courier New"/>
              </a:rPr>
              <a:t>;</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0" i="0" lang="en-US" sz="2400" u="none">
                <a:solidFill>
                  <a:schemeClr val="accent2"/>
                </a:solidFill>
                <a:latin typeface="Lucida Sans"/>
                <a:ea typeface="Lucida Sans"/>
                <a:cs typeface="Lucida Sans"/>
                <a:sym typeface="Lucida Sans"/>
              </a:rPr>
              <a:t>…</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1" i="0" lang="en-US" sz="2400" u="none">
                <a:solidFill>
                  <a:schemeClr val="accent2"/>
                </a:solidFill>
                <a:latin typeface="Courier New"/>
                <a:ea typeface="Courier New"/>
                <a:cs typeface="Courier New"/>
                <a:sym typeface="Courier New"/>
              </a:rPr>
              <a:t>case</a:t>
            </a:r>
            <a:r>
              <a:rPr b="0" i="0" lang="en-US" sz="2400" u="none">
                <a:solidFill>
                  <a:schemeClr val="accent2"/>
                </a:solidFill>
                <a:latin typeface="Courier New"/>
                <a:ea typeface="Courier New"/>
                <a:cs typeface="Courier New"/>
                <a:sym typeface="Courier New"/>
              </a:rPr>
              <a:t> const_expr</a:t>
            </a:r>
            <a:r>
              <a:rPr b="0" baseline="-25000" i="0" lang="en-US" sz="2400" u="none">
                <a:solidFill>
                  <a:schemeClr val="accent2"/>
                </a:solidFill>
                <a:latin typeface="Courier New"/>
                <a:ea typeface="Courier New"/>
                <a:cs typeface="Courier New"/>
                <a:sym typeface="Courier New"/>
              </a:rPr>
              <a:t>n</a:t>
            </a:r>
            <a:r>
              <a:rPr b="0" i="0" lang="en-US" sz="2400" u="none">
                <a:solidFill>
                  <a:schemeClr val="accent2"/>
                </a:solidFill>
                <a:latin typeface="Courier New"/>
                <a:ea typeface="Courier New"/>
                <a:cs typeface="Courier New"/>
                <a:sym typeface="Courier New"/>
              </a:rPr>
              <a:t>: stmt</a:t>
            </a:r>
            <a:r>
              <a:rPr b="0" baseline="-25000" i="0" lang="en-US" sz="2400" u="none">
                <a:solidFill>
                  <a:schemeClr val="accent2"/>
                </a:solidFill>
                <a:latin typeface="Courier New"/>
                <a:ea typeface="Courier New"/>
                <a:cs typeface="Courier New"/>
                <a:sym typeface="Courier New"/>
              </a:rPr>
              <a:t>n</a:t>
            </a:r>
            <a:r>
              <a:rPr b="0" i="0" lang="en-US" sz="2400" u="none">
                <a:solidFill>
                  <a:schemeClr val="accent2"/>
                </a:solidFill>
                <a:latin typeface="Courier New"/>
                <a:ea typeface="Courier New"/>
                <a:cs typeface="Courier New"/>
                <a:sym typeface="Courier New"/>
              </a:rPr>
              <a:t>;</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1" i="0" lang="en-US" sz="2400" u="none">
                <a:solidFill>
                  <a:schemeClr val="accent2"/>
                </a:solidFill>
                <a:latin typeface="Courier New"/>
                <a:ea typeface="Courier New"/>
                <a:cs typeface="Courier New"/>
                <a:sym typeface="Courier New"/>
              </a:rPr>
              <a:t>default</a:t>
            </a:r>
            <a:r>
              <a:rPr b="0" i="0" lang="en-US" sz="2400" u="none">
                <a:solidFill>
                  <a:schemeClr val="accent2"/>
                </a:solidFill>
                <a:latin typeface="Courier New"/>
                <a:ea typeface="Courier New"/>
                <a:cs typeface="Courier New"/>
                <a:sym typeface="Courier New"/>
              </a:rPr>
              <a:t>: stmt</a:t>
            </a:r>
            <a:r>
              <a:rPr b="0" baseline="-25000" i="0" lang="en-US" sz="2400" u="none">
                <a:solidFill>
                  <a:schemeClr val="accent2"/>
                </a:solidFill>
                <a:latin typeface="Courier New"/>
                <a:ea typeface="Courier New"/>
                <a:cs typeface="Courier New"/>
                <a:sym typeface="Courier New"/>
              </a:rPr>
              <a:t>n+1</a:t>
            </a:r>
            <a:r>
              <a:rPr b="0" i="0" lang="en-US" sz="2400" u="none">
                <a:solidFill>
                  <a:schemeClr val="accent2"/>
                </a:solidFill>
                <a:latin typeface="Courier New"/>
                <a:ea typeface="Courier New"/>
                <a:cs typeface="Courier New"/>
                <a:sym typeface="Courier New"/>
              </a:rPr>
              <a:t>]</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0"/>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224" name="Google Shape;224;p30"/>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225" name="Google Shape;225;p30"/>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Multiple-Way Selection: Examples</a:t>
            </a:r>
            <a:endParaRPr/>
          </a:p>
        </p:txBody>
      </p:sp>
      <p:sp>
        <p:nvSpPr>
          <p:cNvPr id="226" name="Google Shape;226;p30"/>
          <p:cNvSpPr txBox="1"/>
          <p:nvPr>
            <p:ph idx="1" type="body"/>
          </p:nvPr>
        </p:nvSpPr>
        <p:spPr>
          <a:xfrm>
            <a:off x="381000" y="1447800"/>
            <a:ext cx="7543800" cy="44958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Design choices for C’s </a:t>
            </a:r>
            <a:r>
              <a:rPr b="1" i="0" lang="en-US" sz="2400" u="none">
                <a:solidFill>
                  <a:schemeClr val="accent2"/>
                </a:solidFill>
                <a:latin typeface="Courier New"/>
                <a:ea typeface="Courier New"/>
                <a:cs typeface="Courier New"/>
                <a:sym typeface="Courier New"/>
              </a:rPr>
              <a:t>switch </a:t>
            </a:r>
            <a:r>
              <a:rPr b="0" i="0" lang="en-US" sz="2400" u="none">
                <a:solidFill>
                  <a:schemeClr val="accent2"/>
                </a:solidFill>
                <a:latin typeface="Lucida Sans"/>
                <a:ea typeface="Lucida Sans"/>
                <a:cs typeface="Lucida Sans"/>
                <a:sym typeface="Lucida Sans"/>
              </a:rPr>
              <a:t>statement</a:t>
            </a:r>
            <a:endParaRPr/>
          </a:p>
          <a:p>
            <a:pPr indent="-457200" lvl="1" marL="914400" rtl="0" algn="l">
              <a:lnSpc>
                <a:spcPct val="100000"/>
              </a:lnSpc>
              <a:spcBef>
                <a:spcPts val="400"/>
              </a:spcBef>
              <a:spcAft>
                <a:spcPts val="0"/>
              </a:spcAft>
              <a:buClr>
                <a:schemeClr val="accent2"/>
              </a:buClr>
              <a:buSzPts val="2000"/>
              <a:buFont typeface="Lucida Sans"/>
              <a:buAutoNum type="arabicPeriod"/>
            </a:pPr>
            <a:r>
              <a:rPr b="0" i="0" lang="en-US" sz="2000" u="none">
                <a:solidFill>
                  <a:schemeClr val="accent2"/>
                </a:solidFill>
                <a:latin typeface="Lucida Sans"/>
                <a:ea typeface="Lucida Sans"/>
                <a:cs typeface="Lucida Sans"/>
                <a:sym typeface="Lucida Sans"/>
              </a:rPr>
              <a:t>Control expression can be only an integer type</a:t>
            </a:r>
            <a:endParaRPr/>
          </a:p>
          <a:p>
            <a:pPr indent="-457200" lvl="1" marL="914400" rtl="0" algn="l">
              <a:lnSpc>
                <a:spcPct val="100000"/>
              </a:lnSpc>
              <a:spcBef>
                <a:spcPts val="400"/>
              </a:spcBef>
              <a:spcAft>
                <a:spcPts val="0"/>
              </a:spcAft>
              <a:buClr>
                <a:schemeClr val="accent2"/>
              </a:buClr>
              <a:buSzPts val="2000"/>
              <a:buFont typeface="Lucida Sans"/>
              <a:buAutoNum type="arabicPeriod"/>
            </a:pPr>
            <a:r>
              <a:rPr b="0" i="0" lang="en-US" sz="2000" u="none">
                <a:solidFill>
                  <a:schemeClr val="accent2"/>
                </a:solidFill>
                <a:latin typeface="Lucida Sans"/>
                <a:ea typeface="Lucida Sans"/>
                <a:cs typeface="Lucida Sans"/>
                <a:sym typeface="Lucida Sans"/>
              </a:rPr>
              <a:t>Selectable segments can be statement sequences, blocks, or compound statements</a:t>
            </a:r>
            <a:endParaRPr/>
          </a:p>
          <a:p>
            <a:pPr indent="-457200" lvl="1" marL="914400" rtl="0" algn="l">
              <a:lnSpc>
                <a:spcPct val="100000"/>
              </a:lnSpc>
              <a:spcBef>
                <a:spcPts val="400"/>
              </a:spcBef>
              <a:spcAft>
                <a:spcPts val="0"/>
              </a:spcAft>
              <a:buClr>
                <a:schemeClr val="accent2"/>
              </a:buClr>
              <a:buSzPts val="2000"/>
              <a:buFont typeface="Lucida Sans"/>
              <a:buAutoNum type="arabicPeriod"/>
            </a:pPr>
            <a:r>
              <a:rPr b="0" i="0" lang="en-US" sz="2000" u="none">
                <a:solidFill>
                  <a:schemeClr val="accent2"/>
                </a:solidFill>
                <a:latin typeface="Lucida Sans"/>
                <a:ea typeface="Lucida Sans"/>
                <a:cs typeface="Lucida Sans"/>
                <a:sym typeface="Lucida Sans"/>
              </a:rPr>
              <a:t>Any number of segments can be executed in one execution of the construct (</a:t>
            </a:r>
            <a:r>
              <a:rPr b="0" i="1" lang="en-US" sz="2000" u="none">
                <a:solidFill>
                  <a:schemeClr val="accent2"/>
                </a:solidFill>
                <a:latin typeface="Lucida Sans"/>
                <a:ea typeface="Lucida Sans"/>
                <a:cs typeface="Lucida Sans"/>
                <a:sym typeface="Lucida Sans"/>
              </a:rPr>
              <a:t>there is no implicit branch at the end of selectable segments</a:t>
            </a:r>
            <a:r>
              <a:rPr b="0" i="0" lang="en-US" sz="2000" u="none">
                <a:solidFill>
                  <a:schemeClr val="accent2"/>
                </a:solidFill>
                <a:latin typeface="Lucida Sans"/>
                <a:ea typeface="Lucida Sans"/>
                <a:cs typeface="Lucida Sans"/>
                <a:sym typeface="Lucida Sans"/>
              </a:rPr>
              <a:t>)</a:t>
            </a:r>
            <a:endParaRPr/>
          </a:p>
          <a:p>
            <a:pPr indent="-457200" lvl="1" marL="914400" rtl="0" algn="l">
              <a:lnSpc>
                <a:spcPct val="100000"/>
              </a:lnSpc>
              <a:spcBef>
                <a:spcPts val="400"/>
              </a:spcBef>
              <a:spcAft>
                <a:spcPts val="0"/>
              </a:spcAft>
              <a:buClr>
                <a:schemeClr val="accent2"/>
              </a:buClr>
              <a:buSzPts val="2000"/>
              <a:buFont typeface="Courier New"/>
              <a:buAutoNum type="arabicPeriod"/>
            </a:pPr>
            <a:r>
              <a:rPr b="1" i="0" lang="en-US" sz="2000" u="none">
                <a:solidFill>
                  <a:schemeClr val="accent2"/>
                </a:solidFill>
                <a:latin typeface="Courier New"/>
                <a:ea typeface="Courier New"/>
                <a:cs typeface="Courier New"/>
                <a:sym typeface="Courier New"/>
              </a:rPr>
              <a:t>default </a:t>
            </a:r>
            <a:r>
              <a:rPr b="0" i="0" lang="en-US" sz="2000" u="none">
                <a:solidFill>
                  <a:schemeClr val="accent2"/>
                </a:solidFill>
                <a:latin typeface="Lucida Sans"/>
                <a:ea typeface="Lucida Sans"/>
                <a:cs typeface="Lucida Sans"/>
                <a:sym typeface="Lucida Sans"/>
              </a:rPr>
              <a:t>clause is for unrepresented values (if there is no</a:t>
            </a:r>
            <a:r>
              <a:rPr b="1" i="0" lang="en-US" sz="2000" u="none">
                <a:solidFill>
                  <a:schemeClr val="accent2"/>
                </a:solidFill>
                <a:latin typeface="Courier New"/>
                <a:ea typeface="Courier New"/>
                <a:cs typeface="Courier New"/>
                <a:sym typeface="Courier New"/>
              </a:rPr>
              <a:t> default</a:t>
            </a:r>
            <a:r>
              <a:rPr b="0" i="0" lang="en-US" sz="2000" u="none">
                <a:solidFill>
                  <a:schemeClr val="accent2"/>
                </a:solidFill>
                <a:latin typeface="Lucida Sans"/>
                <a:ea typeface="Lucida Sans"/>
                <a:cs typeface="Lucida Sans"/>
                <a:sym typeface="Lucida Sans"/>
              </a:rPr>
              <a:t>, the whole statement does nothing)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1"/>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233" name="Google Shape;233;p31"/>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234" name="Google Shape;234;p31"/>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Multiple-Way Selection: Examples</a:t>
            </a:r>
            <a:endParaRPr/>
          </a:p>
        </p:txBody>
      </p:sp>
      <p:sp>
        <p:nvSpPr>
          <p:cNvPr id="235" name="Google Shape;235;p31"/>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C#</a:t>
            </a:r>
            <a:endParaRPr/>
          </a:p>
          <a:p>
            <a:pPr indent="-285750" lvl="1" marL="74295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Differs from C in that it has a static semantics rule that disallows the implicit execution of more than one segment</a:t>
            </a:r>
            <a:endParaRPr/>
          </a:p>
          <a:p>
            <a:pPr indent="-133350" lvl="1" marL="742950" rtl="0" algn="l">
              <a:lnSpc>
                <a:spcPct val="100000"/>
              </a:lnSpc>
              <a:spcBef>
                <a:spcPts val="480"/>
              </a:spcBef>
              <a:spcAft>
                <a:spcPts val="0"/>
              </a:spcAft>
              <a:buClr>
                <a:schemeClr val="accent2"/>
              </a:buClr>
              <a:buSzPts val="2400"/>
              <a:buFont typeface="Lucida Sans"/>
              <a:buNone/>
            </a:pPr>
            <a:r>
              <a:t/>
            </a:r>
            <a:endParaRPr b="0" i="0" sz="2400" u="none">
              <a:solidFill>
                <a:schemeClr val="accent2"/>
              </a:solidFill>
              <a:latin typeface="Lucida Sans"/>
              <a:ea typeface="Lucida Sans"/>
              <a:cs typeface="Lucida Sans"/>
              <a:sym typeface="Lucida Sans"/>
            </a:endParaRPr>
          </a:p>
          <a:p>
            <a:pPr indent="-285750" lvl="1" marL="74295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Each selectable segment must end with an unconditional branch (</a:t>
            </a:r>
            <a:r>
              <a:rPr b="1" i="0" lang="en-US" sz="2000" u="none">
                <a:solidFill>
                  <a:schemeClr val="accent2"/>
                </a:solidFill>
                <a:latin typeface="Courier New"/>
                <a:ea typeface="Courier New"/>
                <a:cs typeface="Courier New"/>
                <a:sym typeface="Courier New"/>
              </a:rPr>
              <a:t>goto</a:t>
            </a:r>
            <a:r>
              <a:rPr b="0" i="0" lang="en-US" sz="2400" u="none">
                <a:solidFill>
                  <a:schemeClr val="accent2"/>
                </a:solidFill>
                <a:latin typeface="Lucida Sans"/>
                <a:ea typeface="Lucida Sans"/>
                <a:cs typeface="Lucida Sans"/>
                <a:sym typeface="Lucida Sans"/>
              </a:rPr>
              <a:t> or </a:t>
            </a:r>
            <a:r>
              <a:rPr b="1" i="0" lang="en-US" sz="2000" u="none">
                <a:solidFill>
                  <a:schemeClr val="accent2"/>
                </a:solidFill>
                <a:latin typeface="Courier New"/>
                <a:ea typeface="Courier New"/>
                <a:cs typeface="Courier New"/>
                <a:sym typeface="Courier New"/>
              </a:rPr>
              <a:t>break</a:t>
            </a:r>
            <a:r>
              <a:rPr b="0" i="0" lang="en-US" sz="2400" u="none">
                <a:solidFill>
                  <a:schemeClr val="accent2"/>
                </a:solidFill>
                <a:latin typeface="Lucida Sans"/>
                <a:ea typeface="Lucida Sans"/>
                <a:cs typeface="Lucida Sans"/>
                <a:sym typeface="Lucida Sans"/>
              </a:rPr>
              <a:t>)</a:t>
            </a:r>
            <a:endParaRPr/>
          </a:p>
          <a:p>
            <a:pPr indent="-342900" lvl="0" marL="342900" rtl="0" algn="l">
              <a:lnSpc>
                <a:spcPct val="100000"/>
              </a:lnSpc>
              <a:spcBef>
                <a:spcPts val="560"/>
              </a:spcBef>
              <a:spcAft>
                <a:spcPts val="0"/>
              </a:spcAft>
              <a:buClr>
                <a:schemeClr val="accent2"/>
              </a:buClr>
              <a:buSzPts val="2800"/>
              <a:buFont typeface="Lucida Sans"/>
              <a:buNone/>
            </a:pPr>
            <a:r>
              <a:t/>
            </a:r>
            <a:endParaRPr b="0" i="0" sz="2800" u="none">
              <a:solidFill>
                <a:schemeClr val="accent2"/>
              </a:solidFill>
              <a:latin typeface="Lucida Sans"/>
              <a:ea typeface="Lucida Sans"/>
              <a:cs typeface="Lucida Sans"/>
              <a:sym typeface="Lucida Sans"/>
            </a:endParaRPr>
          </a:p>
          <a:p>
            <a:pPr indent="-285750" lvl="1" marL="74295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Also, in C# the control expression and the case constants can be strings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2"/>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241" name="Google Shape;241;p32"/>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242" name="Google Shape;242;p32"/>
          <p:cNvSpPr txBox="1"/>
          <p:nvPr/>
        </p:nvSpPr>
        <p:spPr>
          <a:xfrm>
            <a:off x="838200" y="609600"/>
            <a:ext cx="77265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666699"/>
              </a:buClr>
              <a:buSzPts val="3600"/>
              <a:buFont typeface="Lucida Sans"/>
              <a:buNone/>
            </a:pPr>
            <a:r>
              <a:rPr b="0" i="0" lang="en-US" sz="3600" u="none" cap="none" strike="noStrike">
                <a:solidFill>
                  <a:srgbClr val="666699"/>
                </a:solidFill>
                <a:latin typeface="Lucida Sans"/>
                <a:ea typeface="Lucida Sans"/>
                <a:cs typeface="Lucida Sans"/>
                <a:sym typeface="Lucida Sans"/>
              </a:rPr>
              <a:t>Multiple-Way Selection: Examples</a:t>
            </a:r>
            <a:endParaRPr/>
          </a:p>
        </p:txBody>
      </p:sp>
      <p:sp>
        <p:nvSpPr>
          <p:cNvPr id="243" name="Google Shape;243;p32"/>
          <p:cNvSpPr txBox="1"/>
          <p:nvPr/>
        </p:nvSpPr>
        <p:spPr>
          <a:xfrm>
            <a:off x="533400" y="1676400"/>
            <a:ext cx="8164500" cy="43767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333399"/>
              </a:buClr>
              <a:buSzPts val="2400"/>
              <a:buFont typeface="Lucida Sans"/>
              <a:buChar char="•"/>
            </a:pPr>
            <a:r>
              <a:rPr b="0" i="0" lang="en-US" sz="2400" u="none" cap="none" strike="noStrike">
                <a:solidFill>
                  <a:srgbClr val="333399"/>
                </a:solidFill>
                <a:latin typeface="Lucida Sans"/>
                <a:ea typeface="Lucida Sans"/>
                <a:cs typeface="Lucida Sans"/>
                <a:sym typeface="Lucida Sans"/>
              </a:rPr>
              <a:t>Ruby has two forms of case statements-we’ll cover</a:t>
            </a:r>
            <a:endParaRPr/>
          </a:p>
          <a:p>
            <a:pPr indent="-342900" lvl="0" marL="342900" marR="0" rtl="0" algn="l">
              <a:lnSpc>
                <a:spcPct val="100000"/>
              </a:lnSpc>
              <a:spcBef>
                <a:spcPts val="480"/>
              </a:spcBef>
              <a:spcAft>
                <a:spcPts val="0"/>
              </a:spcAft>
              <a:buClr>
                <a:srgbClr val="333399"/>
              </a:buClr>
              <a:buSzPts val="2400"/>
              <a:buFont typeface="Lucida Sans"/>
              <a:buNone/>
            </a:pPr>
            <a:r>
              <a:rPr b="0" i="0" lang="en-US" sz="2400" u="none" cap="none" strike="noStrike">
                <a:solidFill>
                  <a:srgbClr val="333399"/>
                </a:solidFill>
                <a:latin typeface="Lucida Sans"/>
                <a:ea typeface="Lucida Sans"/>
                <a:cs typeface="Lucida Sans"/>
                <a:sym typeface="Lucida Sans"/>
              </a:rPr>
              <a:t>     only one</a:t>
            </a:r>
            <a:endParaRPr/>
          </a:p>
          <a:p>
            <a:pPr indent="-342900" lvl="0" marL="342900" marR="0" rtl="0" algn="l">
              <a:lnSpc>
                <a:spcPct val="100000"/>
              </a:lnSpc>
              <a:spcBef>
                <a:spcPts val="480"/>
              </a:spcBef>
              <a:spcAft>
                <a:spcPts val="0"/>
              </a:spcAft>
              <a:buClr>
                <a:srgbClr val="333399"/>
              </a:buClr>
              <a:buSzPts val="2400"/>
              <a:buFont typeface="Lucida Sans"/>
              <a:buNone/>
            </a:pPr>
            <a:r>
              <a:rPr b="0" i="0" lang="en-US" sz="2400" u="none" cap="none" strike="noStrike">
                <a:solidFill>
                  <a:srgbClr val="333399"/>
                </a:solidFill>
                <a:latin typeface="Lucida Sans"/>
                <a:ea typeface="Lucida Sans"/>
                <a:cs typeface="Lucida Sans"/>
                <a:sym typeface="Lucida Sans"/>
              </a:rPr>
              <a:t>   </a:t>
            </a:r>
            <a:r>
              <a:rPr b="0" i="0" lang="en-US" sz="2400" u="none" cap="none" strike="noStrike">
                <a:solidFill>
                  <a:schemeClr val="dk1"/>
                </a:solidFill>
                <a:latin typeface="Courier New"/>
                <a:ea typeface="Courier New"/>
                <a:cs typeface="Courier New"/>
                <a:sym typeface="Courier New"/>
              </a:rPr>
              <a:t>    </a:t>
            </a:r>
            <a:r>
              <a:rPr b="0" i="0" lang="en-US" sz="1800" u="none" cap="none" strike="noStrike">
                <a:solidFill>
                  <a:schemeClr val="dk1"/>
                </a:solidFill>
                <a:latin typeface="Courier New"/>
                <a:ea typeface="Courier New"/>
                <a:cs typeface="Courier New"/>
                <a:sym typeface="Courier New"/>
              </a:rPr>
              <a:t>leap = </a:t>
            </a:r>
            <a:r>
              <a:rPr b="1" i="0" lang="en-US" sz="1800" u="none" cap="none" strike="noStrike">
                <a:solidFill>
                  <a:schemeClr val="dk1"/>
                </a:solidFill>
                <a:latin typeface="Courier New"/>
                <a:ea typeface="Courier New"/>
                <a:cs typeface="Courier New"/>
                <a:sym typeface="Courier New"/>
              </a:rPr>
              <a:t>case</a:t>
            </a:r>
            <a:endParaRPr/>
          </a:p>
          <a:p>
            <a:pPr indent="-342900" lvl="0" marL="34290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when</a:t>
            </a:r>
            <a:r>
              <a:rPr b="0" i="0" lang="en-US" sz="1800" u="none" cap="none" strike="noStrike">
                <a:solidFill>
                  <a:schemeClr val="dk1"/>
                </a:solidFill>
                <a:latin typeface="Courier New"/>
                <a:ea typeface="Courier New"/>
                <a:cs typeface="Courier New"/>
                <a:sym typeface="Courier New"/>
              </a:rPr>
              <a:t> year % 400 == 0 </a:t>
            </a:r>
            <a:r>
              <a:rPr b="1" i="0" lang="en-US" sz="1800" u="none" cap="none" strike="noStrike">
                <a:solidFill>
                  <a:schemeClr val="dk1"/>
                </a:solidFill>
                <a:latin typeface="Courier New"/>
                <a:ea typeface="Courier New"/>
                <a:cs typeface="Courier New"/>
                <a:sym typeface="Courier New"/>
              </a:rPr>
              <a:t>then</a:t>
            </a: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true</a:t>
            </a:r>
            <a:endParaRPr/>
          </a:p>
          <a:p>
            <a:pPr indent="-342900" lvl="0" marL="34290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when</a:t>
            </a:r>
            <a:r>
              <a:rPr b="0" i="0" lang="en-US" sz="1800" u="none" cap="none" strike="noStrike">
                <a:solidFill>
                  <a:schemeClr val="dk1"/>
                </a:solidFill>
                <a:latin typeface="Courier New"/>
                <a:ea typeface="Courier New"/>
                <a:cs typeface="Courier New"/>
                <a:sym typeface="Courier New"/>
              </a:rPr>
              <a:t> year % 100 == 0 </a:t>
            </a:r>
            <a:r>
              <a:rPr b="1" i="0" lang="en-US" sz="1800" u="none" cap="none" strike="noStrike">
                <a:solidFill>
                  <a:schemeClr val="dk1"/>
                </a:solidFill>
                <a:latin typeface="Courier New"/>
                <a:ea typeface="Courier New"/>
                <a:cs typeface="Courier New"/>
                <a:sym typeface="Courier New"/>
              </a:rPr>
              <a:t>then</a:t>
            </a: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false</a:t>
            </a:r>
            <a:endParaRPr/>
          </a:p>
          <a:p>
            <a:pPr indent="-342900" lvl="0" marL="34290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else</a:t>
            </a:r>
            <a:r>
              <a:rPr b="0" i="0" lang="en-US" sz="1800" u="none" cap="none" strike="noStrike">
                <a:solidFill>
                  <a:schemeClr val="dk1"/>
                </a:solidFill>
                <a:latin typeface="Courier New"/>
                <a:ea typeface="Courier New"/>
                <a:cs typeface="Courier New"/>
                <a:sym typeface="Courier New"/>
              </a:rPr>
              <a:t> year % 4 == 0</a:t>
            </a:r>
            <a:endParaRPr/>
          </a:p>
          <a:p>
            <a:pPr indent="-342900" lvl="0" marL="342900"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end</a:t>
            </a:r>
            <a:endParaRPr/>
          </a:p>
          <a:p>
            <a:pPr indent="-342900" lvl="0" marL="342900" marR="0" rtl="0" algn="l">
              <a:lnSpc>
                <a:spcPct val="100000"/>
              </a:lnSpc>
              <a:spcBef>
                <a:spcPts val="480"/>
              </a:spcBef>
              <a:spcAft>
                <a:spcPts val="0"/>
              </a:spcAft>
              <a:buClr>
                <a:srgbClr val="333399"/>
              </a:buClr>
              <a:buSzPts val="2400"/>
              <a:buFont typeface="Lucida Sans"/>
              <a:buNone/>
            </a:pPr>
            <a:r>
              <a:rPr b="0" i="0" lang="en-US" sz="2400" u="none" cap="none" strike="noStrike">
                <a:solidFill>
                  <a:srgbClr val="333399"/>
                </a:solidFill>
                <a:latin typeface="Lucida Sans"/>
                <a:ea typeface="Lucida Sans"/>
                <a:cs typeface="Lucida Sans"/>
                <a:sym typeface="Lucida Sans"/>
              </a:rPr>
              <a:t>   </a:t>
            </a:r>
            <a:endParaRPr/>
          </a:p>
          <a:p>
            <a:pPr indent="-342900" lvl="0" marL="342900" marR="0" rtl="0" algn="l">
              <a:lnSpc>
                <a:spcPct val="100000"/>
              </a:lnSpc>
              <a:spcBef>
                <a:spcPts val="480"/>
              </a:spcBef>
              <a:spcAft>
                <a:spcPts val="0"/>
              </a:spcAft>
              <a:buClr>
                <a:schemeClr val="dk1"/>
              </a:buClr>
              <a:buSzPts val="2400"/>
              <a:buFont typeface="Times"/>
              <a:buNone/>
            </a:pPr>
            <a:r>
              <a:t/>
            </a:r>
            <a:endParaRPr b="0" i="0" sz="2400" u="none" cap="none" strike="noStrike">
              <a:solidFill>
                <a:srgbClr val="333399"/>
              </a:solidFill>
              <a:latin typeface="Lucida Sans"/>
              <a:ea typeface="Lucida Sans"/>
              <a:cs typeface="Lucida Sans"/>
              <a:sym typeface="Lucida Sans"/>
            </a:endParaRPr>
          </a:p>
          <a:p>
            <a:pPr indent="-342900" lvl="0" marL="342900" marR="0" rtl="0" algn="l">
              <a:lnSpc>
                <a:spcPct val="100000"/>
              </a:lnSpc>
              <a:spcBef>
                <a:spcPts val="480"/>
              </a:spcBef>
              <a:spcAft>
                <a:spcPts val="0"/>
              </a:spcAft>
              <a:buClr>
                <a:schemeClr val="dk1"/>
              </a:buClr>
              <a:buSzPts val="2400"/>
              <a:buFont typeface="Times"/>
              <a:buNone/>
            </a:pPr>
            <a:r>
              <a:t/>
            </a:r>
            <a:endParaRPr b="0" i="0" sz="2400" u="none" cap="none" strike="noStrike">
              <a:solidFill>
                <a:srgbClr val="333399"/>
              </a:solidFill>
              <a:latin typeface="Lucida Sans"/>
              <a:ea typeface="Lucida Sans"/>
              <a:cs typeface="Lucida Sans"/>
              <a:sym typeface="Lucida Sans"/>
            </a:endParaRPr>
          </a:p>
          <a:p>
            <a:pPr indent="0" lvl="0" marL="0" marR="0" rtl="0" algn="l">
              <a:lnSpc>
                <a:spcPct val="100000"/>
              </a:lnSpc>
              <a:spcBef>
                <a:spcPts val="0"/>
              </a:spcBef>
              <a:spcAft>
                <a:spcPts val="0"/>
              </a:spcAft>
              <a:buNone/>
            </a:pPr>
            <a:r>
              <a:t/>
            </a:r>
            <a:endParaRPr b="0" i="0" sz="2400" u="none">
              <a:solidFill>
                <a:srgbClr val="333399"/>
              </a:solidFill>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5"/>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90" name="Google Shape;90;p15"/>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91" name="Google Shape;91;p15"/>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Chapter 8 Topics</a:t>
            </a:r>
            <a:endParaRPr/>
          </a:p>
        </p:txBody>
      </p:sp>
      <p:sp>
        <p:nvSpPr>
          <p:cNvPr id="92" name="Google Shape;92;p15"/>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Introduction</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Selection Statements</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Iterative Statements</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Unconditional Branching</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Guarded Commands</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Implementing Multiple Selectors</a:t>
            </a:r>
            <a:endParaRPr/>
          </a:p>
        </p:txBody>
      </p:sp>
      <p:sp>
        <p:nvSpPr>
          <p:cNvPr id="249" name="Google Shape;249;p33"/>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Lucida Sans"/>
              <a:buChar char="•"/>
            </a:pPr>
            <a:r>
              <a:rPr b="0" i="0" lang="en-US" sz="2800" u="none" cap="none" strike="noStrike">
                <a:solidFill>
                  <a:schemeClr val="accent2"/>
                </a:solidFill>
                <a:latin typeface="Lucida Sans"/>
                <a:ea typeface="Lucida Sans"/>
                <a:cs typeface="Lucida Sans"/>
                <a:sym typeface="Lucida Sans"/>
              </a:rPr>
              <a:t>Approaches:</a:t>
            </a:r>
            <a:endParaRPr/>
          </a:p>
          <a:p>
            <a:pPr indent="-285750" lvl="1" marL="742950" marR="0" rtl="0" algn="l">
              <a:lnSpc>
                <a:spcPct val="100000"/>
              </a:lnSpc>
              <a:spcBef>
                <a:spcPts val="480"/>
              </a:spcBef>
              <a:spcAft>
                <a:spcPts val="0"/>
              </a:spcAft>
              <a:buClr>
                <a:schemeClr val="accent2"/>
              </a:buClr>
              <a:buSzPts val="2400"/>
              <a:buFont typeface="Lucida Sans"/>
              <a:buChar char="–"/>
            </a:pPr>
            <a:r>
              <a:rPr b="0" i="0" lang="en-US" sz="2400" u="none" cap="none" strike="noStrike">
                <a:solidFill>
                  <a:schemeClr val="accent2"/>
                </a:solidFill>
                <a:latin typeface="Lucida Sans"/>
                <a:ea typeface="Lucida Sans"/>
                <a:cs typeface="Lucida Sans"/>
                <a:sym typeface="Lucida Sans"/>
              </a:rPr>
              <a:t>Multiple conditional branches</a:t>
            </a:r>
            <a:endParaRPr/>
          </a:p>
          <a:p>
            <a:pPr indent="-285750" lvl="1" marL="742950" marR="0" rtl="0" algn="l">
              <a:lnSpc>
                <a:spcPct val="100000"/>
              </a:lnSpc>
              <a:spcBef>
                <a:spcPts val="480"/>
              </a:spcBef>
              <a:spcAft>
                <a:spcPts val="0"/>
              </a:spcAft>
              <a:buClr>
                <a:schemeClr val="accent2"/>
              </a:buClr>
              <a:buSzPts val="2400"/>
              <a:buFont typeface="Lucida Sans"/>
              <a:buChar char="–"/>
            </a:pPr>
            <a:r>
              <a:rPr b="0" i="0" lang="en-US" sz="2400" u="none" cap="none" strike="noStrike">
                <a:solidFill>
                  <a:schemeClr val="accent2"/>
                </a:solidFill>
                <a:latin typeface="Lucida Sans"/>
                <a:ea typeface="Lucida Sans"/>
                <a:cs typeface="Lucida Sans"/>
                <a:sym typeface="Lucida Sans"/>
              </a:rPr>
              <a:t>Store case values in a table and use a linear search of the table</a:t>
            </a:r>
            <a:endParaRPr/>
          </a:p>
          <a:p>
            <a:pPr indent="-285750" lvl="1" marL="742950" marR="0" rtl="0" algn="l">
              <a:lnSpc>
                <a:spcPct val="100000"/>
              </a:lnSpc>
              <a:spcBef>
                <a:spcPts val="480"/>
              </a:spcBef>
              <a:spcAft>
                <a:spcPts val="0"/>
              </a:spcAft>
              <a:buClr>
                <a:schemeClr val="accent2"/>
              </a:buClr>
              <a:buSzPts val="2400"/>
              <a:buFont typeface="Lucida Sans"/>
              <a:buChar char="–"/>
            </a:pPr>
            <a:r>
              <a:rPr b="0" i="0" lang="en-US" sz="2400" u="none" cap="none" strike="noStrike">
                <a:solidFill>
                  <a:schemeClr val="accent2"/>
                </a:solidFill>
                <a:latin typeface="Lucida Sans"/>
                <a:ea typeface="Lucida Sans"/>
                <a:cs typeface="Lucida Sans"/>
                <a:sym typeface="Lucida Sans"/>
              </a:rPr>
              <a:t>When there are more than ten cases, a hash table of case values can be used</a:t>
            </a:r>
            <a:endParaRPr/>
          </a:p>
          <a:p>
            <a:pPr indent="-285750" lvl="1" marL="742950" marR="0" rtl="0" algn="l">
              <a:lnSpc>
                <a:spcPct val="100000"/>
              </a:lnSpc>
              <a:spcBef>
                <a:spcPts val="480"/>
              </a:spcBef>
              <a:spcAft>
                <a:spcPts val="0"/>
              </a:spcAft>
              <a:buClr>
                <a:schemeClr val="accent2"/>
              </a:buClr>
              <a:buSzPts val="2400"/>
              <a:buFont typeface="Lucida Sans"/>
              <a:buChar char="–"/>
            </a:pPr>
            <a:r>
              <a:rPr b="0" i="0" lang="en-US" sz="2400" u="none" cap="none" strike="noStrike">
                <a:solidFill>
                  <a:schemeClr val="accent2"/>
                </a:solidFill>
                <a:latin typeface="Lucida Sans"/>
                <a:ea typeface="Lucida Sans"/>
                <a:cs typeface="Lucida Sans"/>
                <a:sym typeface="Lucida Sans"/>
              </a:rPr>
              <a:t>If the number of cases is small and more than half of the whole range of case values are represented, an array whose indices are the case values and whose values are the case labels can be used</a:t>
            </a:r>
            <a:endParaRPr/>
          </a:p>
        </p:txBody>
      </p:sp>
      <p:sp>
        <p:nvSpPr>
          <p:cNvPr id="250" name="Google Shape;250;p33"/>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251" name="Google Shape;251;p33"/>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4"/>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258" name="Google Shape;258;p34"/>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259" name="Google Shape;259;p34"/>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Multiple-Way Selection Using </a:t>
            </a:r>
            <a:r>
              <a:rPr b="1" i="0" lang="en-US" sz="3600" u="none">
                <a:solidFill>
                  <a:srgbClr val="666699"/>
                </a:solidFill>
                <a:latin typeface="Courier New"/>
                <a:ea typeface="Courier New"/>
                <a:cs typeface="Courier New"/>
                <a:sym typeface="Courier New"/>
              </a:rPr>
              <a:t>if</a:t>
            </a:r>
            <a:endParaRPr/>
          </a:p>
        </p:txBody>
      </p:sp>
      <p:sp>
        <p:nvSpPr>
          <p:cNvPr id="260" name="Google Shape;260;p34"/>
          <p:cNvSpPr txBox="1"/>
          <p:nvPr>
            <p:ph idx="1" type="body"/>
          </p:nvPr>
        </p:nvSpPr>
        <p:spPr>
          <a:xfrm>
            <a:off x="457200" y="13716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Multiple Selectors can appear as direct extensions to two-way selectors, using else-if clauses, for example in Python:</a:t>
            </a:r>
            <a:endParaRPr/>
          </a:p>
          <a:p>
            <a:pPr indent="-285750" lvl="1" marL="742950" rtl="0" algn="l">
              <a:lnSpc>
                <a:spcPct val="10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	</a:t>
            </a:r>
            <a:r>
              <a:rPr b="1" i="0" lang="en-US" sz="2000" u="none">
                <a:solidFill>
                  <a:schemeClr val="accent2"/>
                </a:solidFill>
                <a:latin typeface="Courier New"/>
                <a:ea typeface="Courier New"/>
                <a:cs typeface="Courier New"/>
                <a:sym typeface="Courier New"/>
              </a:rPr>
              <a:t>if</a:t>
            </a:r>
            <a:r>
              <a:rPr b="0" i="0" lang="en-US" sz="2000" u="none">
                <a:solidFill>
                  <a:schemeClr val="accent2"/>
                </a:solidFill>
                <a:latin typeface="Courier New"/>
                <a:ea typeface="Courier New"/>
                <a:cs typeface="Courier New"/>
                <a:sym typeface="Courier New"/>
              </a:rPr>
              <a:t> count &lt; 10 :</a:t>
            </a:r>
            <a:endParaRPr/>
          </a:p>
          <a:p>
            <a:pPr indent="-285750" lvl="1" marL="74295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bag1 = True</a:t>
            </a:r>
            <a:endParaRPr/>
          </a:p>
          <a:p>
            <a:pPr indent="-285750" lvl="1" marL="74295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r>
              <a:rPr b="1" i="0" lang="en-US" sz="2000" u="none">
                <a:solidFill>
                  <a:schemeClr val="accent2"/>
                </a:solidFill>
                <a:latin typeface="Courier New"/>
                <a:ea typeface="Courier New"/>
                <a:cs typeface="Courier New"/>
                <a:sym typeface="Courier New"/>
              </a:rPr>
              <a:t>elif</a:t>
            </a:r>
            <a:r>
              <a:rPr b="0" i="0" lang="en-US" sz="2000" u="none">
                <a:solidFill>
                  <a:schemeClr val="accent2"/>
                </a:solidFill>
                <a:latin typeface="Courier New"/>
                <a:ea typeface="Courier New"/>
                <a:cs typeface="Courier New"/>
                <a:sym typeface="Courier New"/>
              </a:rPr>
              <a:t> count &lt; 100 :</a:t>
            </a:r>
            <a:endParaRPr/>
          </a:p>
          <a:p>
            <a:pPr indent="-285750" lvl="1" marL="74295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bag2 = True</a:t>
            </a:r>
            <a:endParaRPr/>
          </a:p>
          <a:p>
            <a:pPr indent="-285750" lvl="1" marL="74295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r>
              <a:rPr b="1" i="0" lang="en-US" sz="2000" u="none">
                <a:solidFill>
                  <a:schemeClr val="accent2"/>
                </a:solidFill>
                <a:latin typeface="Courier New"/>
                <a:ea typeface="Courier New"/>
                <a:cs typeface="Courier New"/>
                <a:sym typeface="Courier New"/>
              </a:rPr>
              <a:t>elif</a:t>
            </a:r>
            <a:r>
              <a:rPr b="0" i="0" lang="en-US" sz="2000" u="none">
                <a:solidFill>
                  <a:schemeClr val="accent2"/>
                </a:solidFill>
                <a:latin typeface="Courier New"/>
                <a:ea typeface="Courier New"/>
                <a:cs typeface="Courier New"/>
                <a:sym typeface="Courier New"/>
              </a:rPr>
              <a:t> count &lt; 1000 :</a:t>
            </a:r>
            <a:endParaRPr/>
          </a:p>
          <a:p>
            <a:pPr indent="-285750" lvl="1" marL="74295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bag3 = True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5"/>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267" name="Google Shape;267;p35"/>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268" name="Google Shape;268;p35"/>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Multiple-Way Selection Using </a:t>
            </a:r>
            <a:r>
              <a:rPr b="1" i="0" lang="en-US" sz="3600" u="none">
                <a:solidFill>
                  <a:srgbClr val="666699"/>
                </a:solidFill>
                <a:latin typeface="Courier New"/>
                <a:ea typeface="Courier New"/>
                <a:cs typeface="Courier New"/>
                <a:sym typeface="Courier New"/>
              </a:rPr>
              <a:t>if</a:t>
            </a:r>
            <a:endParaRPr/>
          </a:p>
        </p:txBody>
      </p:sp>
      <p:sp>
        <p:nvSpPr>
          <p:cNvPr id="269" name="Google Shape;269;p35"/>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The Python example can be written as a Ruby </a:t>
            </a:r>
            <a:r>
              <a:rPr b="1" i="0" lang="en-US" sz="2000" u="none">
                <a:solidFill>
                  <a:schemeClr val="accent2"/>
                </a:solidFill>
                <a:latin typeface="Courier New"/>
                <a:ea typeface="Courier New"/>
                <a:cs typeface="Courier New"/>
                <a:sym typeface="Courier New"/>
              </a:rPr>
              <a:t>case</a:t>
            </a:r>
            <a:endParaRPr/>
          </a:p>
          <a:p>
            <a:pPr indent="-342900" lvl="0" marL="342900" rtl="0" algn="l">
              <a:lnSpc>
                <a:spcPct val="100000"/>
              </a:lnSpc>
              <a:spcBef>
                <a:spcPts val="560"/>
              </a:spcBef>
              <a:spcAft>
                <a:spcPts val="0"/>
              </a:spcAft>
              <a:buClr>
                <a:schemeClr val="accent2"/>
              </a:buClr>
              <a:buSzPts val="2800"/>
              <a:buFont typeface="Lucida Sans"/>
              <a:buNone/>
            </a:pPr>
            <a:r>
              <a:rPr b="0" i="0" lang="en-US" sz="2800" u="none">
                <a:solidFill>
                  <a:schemeClr val="accent2"/>
                </a:solidFill>
                <a:latin typeface="Lucida Sans"/>
                <a:ea typeface="Lucida Sans"/>
                <a:cs typeface="Lucida Sans"/>
                <a:sym typeface="Lucida Sans"/>
              </a:rPr>
              <a:t>  </a:t>
            </a:r>
            <a:r>
              <a:rPr b="1" i="0" lang="en-US" sz="2400" u="none">
                <a:solidFill>
                  <a:schemeClr val="accent2"/>
                </a:solidFill>
                <a:latin typeface="Courier New"/>
                <a:ea typeface="Courier New"/>
                <a:cs typeface="Courier New"/>
                <a:sym typeface="Courier New"/>
              </a:rPr>
              <a:t>case</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1" i="0" lang="en-US" sz="2400" u="none">
                <a:solidFill>
                  <a:schemeClr val="accent2"/>
                </a:solidFill>
                <a:latin typeface="Courier New"/>
                <a:ea typeface="Courier New"/>
                <a:cs typeface="Courier New"/>
                <a:sym typeface="Courier New"/>
              </a:rPr>
              <a:t>when</a:t>
            </a:r>
            <a:r>
              <a:rPr b="0" i="0" lang="en-US" sz="2400" u="none">
                <a:solidFill>
                  <a:schemeClr val="accent2"/>
                </a:solidFill>
                <a:latin typeface="Courier New"/>
                <a:ea typeface="Courier New"/>
                <a:cs typeface="Courier New"/>
                <a:sym typeface="Courier New"/>
              </a:rPr>
              <a:t> count &lt; 10 </a:t>
            </a:r>
            <a:r>
              <a:rPr b="1" i="0" lang="en-US" sz="2400" u="none">
                <a:solidFill>
                  <a:schemeClr val="accent2"/>
                </a:solidFill>
                <a:latin typeface="Courier New"/>
                <a:ea typeface="Courier New"/>
                <a:cs typeface="Courier New"/>
                <a:sym typeface="Courier New"/>
              </a:rPr>
              <a:t>then</a:t>
            </a:r>
            <a:r>
              <a:rPr b="0" i="0" lang="en-US" sz="2400" u="none">
                <a:solidFill>
                  <a:schemeClr val="accent2"/>
                </a:solidFill>
                <a:latin typeface="Courier New"/>
                <a:ea typeface="Courier New"/>
                <a:cs typeface="Courier New"/>
                <a:sym typeface="Courier New"/>
              </a:rPr>
              <a:t> bag1 = </a:t>
            </a:r>
            <a:r>
              <a:rPr b="1" i="0" lang="en-US" sz="2400" u="none">
                <a:solidFill>
                  <a:schemeClr val="accent2"/>
                </a:solidFill>
                <a:latin typeface="Courier New"/>
                <a:ea typeface="Courier New"/>
                <a:cs typeface="Courier New"/>
                <a:sym typeface="Courier New"/>
              </a:rPr>
              <a:t>true</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1" i="0" lang="en-US" sz="2400" u="none">
                <a:solidFill>
                  <a:schemeClr val="accent2"/>
                </a:solidFill>
                <a:latin typeface="Courier New"/>
                <a:ea typeface="Courier New"/>
                <a:cs typeface="Courier New"/>
                <a:sym typeface="Courier New"/>
              </a:rPr>
              <a:t>when</a:t>
            </a:r>
            <a:r>
              <a:rPr b="0" i="0" lang="en-US" sz="2400" u="none">
                <a:solidFill>
                  <a:schemeClr val="accent2"/>
                </a:solidFill>
                <a:latin typeface="Courier New"/>
                <a:ea typeface="Courier New"/>
                <a:cs typeface="Courier New"/>
                <a:sym typeface="Courier New"/>
              </a:rPr>
              <a:t> count &lt; 100 </a:t>
            </a:r>
            <a:r>
              <a:rPr b="1" i="0" lang="en-US" sz="2400" u="none">
                <a:solidFill>
                  <a:schemeClr val="accent2"/>
                </a:solidFill>
                <a:latin typeface="Courier New"/>
                <a:ea typeface="Courier New"/>
                <a:cs typeface="Courier New"/>
                <a:sym typeface="Courier New"/>
              </a:rPr>
              <a:t>then</a:t>
            </a:r>
            <a:r>
              <a:rPr b="0" i="0" lang="en-US" sz="2400" u="none">
                <a:solidFill>
                  <a:schemeClr val="accent2"/>
                </a:solidFill>
                <a:latin typeface="Courier New"/>
                <a:ea typeface="Courier New"/>
                <a:cs typeface="Courier New"/>
                <a:sym typeface="Courier New"/>
              </a:rPr>
              <a:t> bag2 = </a:t>
            </a:r>
            <a:r>
              <a:rPr b="1" i="0" lang="en-US" sz="2400" u="none">
                <a:solidFill>
                  <a:schemeClr val="accent2"/>
                </a:solidFill>
                <a:latin typeface="Courier New"/>
                <a:ea typeface="Courier New"/>
                <a:cs typeface="Courier New"/>
                <a:sym typeface="Courier New"/>
              </a:rPr>
              <a:t>true</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1" i="0" lang="en-US" sz="2400" u="none">
                <a:solidFill>
                  <a:schemeClr val="accent2"/>
                </a:solidFill>
                <a:latin typeface="Courier New"/>
                <a:ea typeface="Courier New"/>
                <a:cs typeface="Courier New"/>
                <a:sym typeface="Courier New"/>
              </a:rPr>
              <a:t>when</a:t>
            </a:r>
            <a:r>
              <a:rPr b="0" i="0" lang="en-US" sz="2400" u="none">
                <a:solidFill>
                  <a:schemeClr val="accent2"/>
                </a:solidFill>
                <a:latin typeface="Courier New"/>
                <a:ea typeface="Courier New"/>
                <a:cs typeface="Courier New"/>
                <a:sym typeface="Courier New"/>
              </a:rPr>
              <a:t> count &lt; 1000 </a:t>
            </a:r>
            <a:r>
              <a:rPr b="1" i="0" lang="en-US" sz="2400" u="none">
                <a:solidFill>
                  <a:schemeClr val="accent2"/>
                </a:solidFill>
                <a:latin typeface="Courier New"/>
                <a:ea typeface="Courier New"/>
                <a:cs typeface="Courier New"/>
                <a:sym typeface="Courier New"/>
              </a:rPr>
              <a:t>then</a:t>
            </a:r>
            <a:r>
              <a:rPr b="0" i="0" lang="en-US" sz="2400" u="none">
                <a:solidFill>
                  <a:schemeClr val="accent2"/>
                </a:solidFill>
                <a:latin typeface="Courier New"/>
                <a:ea typeface="Courier New"/>
                <a:cs typeface="Courier New"/>
                <a:sym typeface="Courier New"/>
              </a:rPr>
              <a:t> bag3 = </a:t>
            </a:r>
            <a:r>
              <a:rPr b="1" i="0" lang="en-US" sz="2400" u="none">
                <a:solidFill>
                  <a:schemeClr val="accent2"/>
                </a:solidFill>
                <a:latin typeface="Courier New"/>
                <a:ea typeface="Courier New"/>
                <a:cs typeface="Courier New"/>
                <a:sym typeface="Courier New"/>
              </a:rPr>
              <a:t>true</a:t>
            </a:r>
            <a:endParaRPr/>
          </a:p>
          <a:p>
            <a:pPr indent="-342900" lvl="0" marL="3429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1" i="0" lang="en-US" sz="2400" u="none">
                <a:solidFill>
                  <a:schemeClr val="accent2"/>
                </a:solidFill>
                <a:latin typeface="Courier New"/>
                <a:ea typeface="Courier New"/>
                <a:cs typeface="Courier New"/>
                <a:sym typeface="Courier New"/>
              </a:rPr>
              <a:t>end</a:t>
            </a:r>
            <a:endParaRPr/>
          </a:p>
          <a:p>
            <a:pPr indent="-190500" lvl="0" marL="342900" rtl="0" algn="l">
              <a:spcBef>
                <a:spcPts val="480"/>
              </a:spcBef>
              <a:spcAft>
                <a:spcPts val="0"/>
              </a:spcAft>
              <a:buClr>
                <a:schemeClr val="accent2"/>
              </a:buClr>
              <a:buSzPts val="2400"/>
              <a:buFont typeface="Lucida Sans"/>
              <a:buNone/>
            </a:pPr>
            <a:r>
              <a:t/>
            </a:r>
            <a:endParaRPr b="1" i="0" sz="2400" u="none">
              <a:solidFill>
                <a:schemeClr val="accent2"/>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Scheme’s Multiple Selector</a:t>
            </a:r>
            <a:endParaRPr/>
          </a:p>
        </p:txBody>
      </p:sp>
      <p:sp>
        <p:nvSpPr>
          <p:cNvPr id="275" name="Google Shape;275;p36"/>
          <p:cNvSpPr txBox="1"/>
          <p:nvPr>
            <p:ph idx="1" type="body"/>
          </p:nvPr>
        </p:nvSpPr>
        <p:spPr>
          <a:xfrm>
            <a:off x="609600" y="1295400"/>
            <a:ext cx="81534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Lucida Sans"/>
              <a:buChar char="•"/>
            </a:pPr>
            <a:r>
              <a:rPr b="0" i="0" lang="en-US" sz="2800" u="none" cap="none" strike="noStrike">
                <a:solidFill>
                  <a:schemeClr val="accent2"/>
                </a:solidFill>
                <a:latin typeface="Lucida Sans"/>
                <a:ea typeface="Lucida Sans"/>
                <a:cs typeface="Lucida Sans"/>
                <a:sym typeface="Lucida Sans"/>
              </a:rPr>
              <a:t>General form of a call to </a:t>
            </a:r>
            <a:r>
              <a:rPr b="0" i="0" lang="en-US" sz="2000" u="none" cap="none" strike="noStrike">
                <a:solidFill>
                  <a:schemeClr val="accent2"/>
                </a:solidFill>
                <a:latin typeface="Courier New"/>
                <a:ea typeface="Courier New"/>
                <a:cs typeface="Courier New"/>
                <a:sym typeface="Courier New"/>
              </a:rPr>
              <a:t>COND</a:t>
            </a:r>
            <a:r>
              <a:rPr b="0" i="0" lang="en-US" sz="2800" u="none" cap="none" strike="noStrike">
                <a:solidFill>
                  <a:schemeClr val="accent2"/>
                </a:solidFill>
                <a:latin typeface="Lucida Sans"/>
                <a:ea typeface="Lucida Sans"/>
                <a:cs typeface="Lucida Sans"/>
                <a:sym typeface="Lucida Sans"/>
              </a:rPr>
              <a:t>:</a:t>
            </a:r>
            <a:endParaRPr/>
          </a:p>
          <a:p>
            <a:pPr indent="-342900" lvl="0" marL="342900" marR="0" rtl="0" algn="l">
              <a:lnSpc>
                <a:spcPct val="100000"/>
              </a:lnSpc>
              <a:spcBef>
                <a:spcPts val="560"/>
              </a:spcBef>
              <a:spcAft>
                <a:spcPts val="0"/>
              </a:spcAft>
              <a:buClr>
                <a:schemeClr val="accent2"/>
              </a:buClr>
              <a:buSzPts val="2800"/>
              <a:buFont typeface="Lucida Sans"/>
              <a:buNone/>
            </a:pPr>
            <a:r>
              <a:rPr b="0" i="0" lang="en-US" sz="2800" u="none" cap="none" strike="noStrike">
                <a:solidFill>
                  <a:schemeClr val="accent2"/>
                </a:solidFill>
                <a:latin typeface="Lucida Sans"/>
                <a:ea typeface="Lucida Sans"/>
                <a:cs typeface="Lucida Sans"/>
                <a:sym typeface="Lucida Sans"/>
              </a:rPr>
              <a:t>   </a:t>
            </a:r>
            <a:r>
              <a:rPr b="0" i="0" lang="en-US" sz="2000" u="none" cap="none" strike="noStrike">
                <a:solidFill>
                  <a:schemeClr val="accent2"/>
                </a:solidFill>
                <a:latin typeface="Courier New"/>
                <a:ea typeface="Courier New"/>
                <a:cs typeface="Courier New"/>
                <a:sym typeface="Courier New"/>
              </a:rPr>
              <a:t>(COND</a:t>
            </a:r>
            <a:endParaRPr/>
          </a:p>
          <a:p>
            <a:pPr indent="-342900" lvl="0" marL="342900" marR="0" rtl="0" algn="l">
              <a:lnSpc>
                <a:spcPct val="100000"/>
              </a:lnSpc>
              <a:spcBef>
                <a:spcPts val="400"/>
              </a:spcBef>
              <a:spcAft>
                <a:spcPts val="0"/>
              </a:spcAft>
              <a:buClr>
                <a:schemeClr val="accent2"/>
              </a:buClr>
              <a:buSzPts val="2000"/>
              <a:buFont typeface="Courier New"/>
              <a:buNone/>
            </a:pPr>
            <a:r>
              <a:rPr b="0" i="0" lang="en-US" sz="2000" u="none" cap="none" strike="noStrike">
                <a:solidFill>
                  <a:schemeClr val="accent2"/>
                </a:solidFill>
                <a:latin typeface="Courier New"/>
                <a:ea typeface="Courier New"/>
                <a:cs typeface="Courier New"/>
                <a:sym typeface="Courier New"/>
              </a:rPr>
              <a:t>    (predicate</a:t>
            </a:r>
            <a:r>
              <a:rPr b="0" baseline="-25000" i="0" lang="en-US" sz="2000" u="none" cap="none" strike="noStrike">
                <a:solidFill>
                  <a:schemeClr val="accent2"/>
                </a:solidFill>
                <a:latin typeface="Courier New"/>
                <a:ea typeface="Courier New"/>
                <a:cs typeface="Courier New"/>
                <a:sym typeface="Courier New"/>
              </a:rPr>
              <a:t>1</a:t>
            </a:r>
            <a:r>
              <a:rPr b="0" i="0" lang="en-US" sz="2000" u="none" cap="none" strike="noStrike">
                <a:solidFill>
                  <a:schemeClr val="accent2"/>
                </a:solidFill>
                <a:latin typeface="Courier New"/>
                <a:ea typeface="Courier New"/>
                <a:cs typeface="Courier New"/>
                <a:sym typeface="Courier New"/>
              </a:rPr>
              <a:t> expression</a:t>
            </a:r>
            <a:r>
              <a:rPr b="0" baseline="-25000" i="0" lang="en-US" sz="2000" u="none" cap="none" strike="noStrike">
                <a:solidFill>
                  <a:schemeClr val="accent2"/>
                </a:solidFill>
                <a:latin typeface="Courier New"/>
                <a:ea typeface="Courier New"/>
                <a:cs typeface="Courier New"/>
                <a:sym typeface="Courier New"/>
              </a:rPr>
              <a:t>1</a:t>
            </a:r>
            <a:r>
              <a:rPr b="0" i="0" lang="en-US" sz="2000" u="none" cap="none" strike="noStrike">
                <a:solidFill>
                  <a:schemeClr val="accent2"/>
                </a:solidFill>
                <a:latin typeface="Courier New"/>
                <a:ea typeface="Courier New"/>
                <a:cs typeface="Courier New"/>
                <a:sym typeface="Courier New"/>
              </a:rPr>
              <a:t>)</a:t>
            </a:r>
            <a:endParaRPr/>
          </a:p>
          <a:p>
            <a:pPr indent="-342900" lvl="0" marL="342900" marR="0" rtl="0" algn="l">
              <a:lnSpc>
                <a:spcPct val="100000"/>
              </a:lnSpc>
              <a:spcBef>
                <a:spcPts val="400"/>
              </a:spcBef>
              <a:spcAft>
                <a:spcPts val="0"/>
              </a:spcAft>
              <a:buClr>
                <a:schemeClr val="accent2"/>
              </a:buClr>
              <a:buSzPts val="2000"/>
              <a:buFont typeface="Courier New"/>
              <a:buNone/>
            </a:pPr>
            <a:r>
              <a:rPr b="0" i="0" lang="en-US" sz="2000" u="none" cap="none" strike="noStrike">
                <a:solidFill>
                  <a:schemeClr val="accent2"/>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accent2"/>
              </a:buClr>
              <a:buSzPts val="2000"/>
              <a:buFont typeface="Courier New"/>
              <a:buNone/>
            </a:pPr>
            <a:r>
              <a:rPr b="0" i="0" lang="en-US" sz="2000" u="none" cap="none" strike="noStrike">
                <a:solidFill>
                  <a:schemeClr val="accent2"/>
                </a:solidFill>
                <a:latin typeface="Courier New"/>
                <a:ea typeface="Courier New"/>
                <a:cs typeface="Courier New"/>
                <a:sym typeface="Courier New"/>
              </a:rPr>
              <a:t>    (predicate</a:t>
            </a:r>
            <a:r>
              <a:rPr b="0" baseline="-25000" i="0" lang="en-US" sz="2000" u="none" cap="none" strike="noStrike">
                <a:solidFill>
                  <a:schemeClr val="accent2"/>
                </a:solidFill>
                <a:latin typeface="Courier New"/>
                <a:ea typeface="Courier New"/>
                <a:cs typeface="Courier New"/>
                <a:sym typeface="Courier New"/>
              </a:rPr>
              <a:t>n</a:t>
            </a:r>
            <a:r>
              <a:rPr b="0" i="0" lang="en-US" sz="2000" u="none" cap="none" strike="noStrike">
                <a:solidFill>
                  <a:schemeClr val="accent2"/>
                </a:solidFill>
                <a:latin typeface="Courier New"/>
                <a:ea typeface="Courier New"/>
                <a:cs typeface="Courier New"/>
                <a:sym typeface="Courier New"/>
              </a:rPr>
              <a:t> expression</a:t>
            </a:r>
            <a:r>
              <a:rPr b="0" baseline="-25000" i="0" lang="en-US" sz="2000" u="none" cap="none" strike="noStrike">
                <a:solidFill>
                  <a:schemeClr val="accent2"/>
                </a:solidFill>
                <a:latin typeface="Courier New"/>
                <a:ea typeface="Courier New"/>
                <a:cs typeface="Courier New"/>
                <a:sym typeface="Courier New"/>
              </a:rPr>
              <a:t>n</a:t>
            </a:r>
            <a:r>
              <a:rPr b="0" i="0" lang="en-US" sz="2000" u="none" cap="none" strike="noStrike">
                <a:solidFill>
                  <a:schemeClr val="accent2"/>
                </a:solidFill>
                <a:latin typeface="Courier New"/>
                <a:ea typeface="Courier New"/>
                <a:cs typeface="Courier New"/>
                <a:sym typeface="Courier New"/>
              </a:rPr>
              <a:t>)</a:t>
            </a:r>
            <a:endParaRPr/>
          </a:p>
          <a:p>
            <a:pPr indent="-342900" lvl="0" marL="342900" marR="0" rtl="0" algn="l">
              <a:lnSpc>
                <a:spcPct val="100000"/>
              </a:lnSpc>
              <a:spcBef>
                <a:spcPts val="400"/>
              </a:spcBef>
              <a:spcAft>
                <a:spcPts val="0"/>
              </a:spcAft>
              <a:buClr>
                <a:schemeClr val="accent2"/>
              </a:buClr>
              <a:buSzPts val="2000"/>
              <a:buFont typeface="Courier New"/>
              <a:buNone/>
            </a:pPr>
            <a:r>
              <a:rPr b="0" i="0" lang="en-US" sz="2000" u="none" cap="none" strike="noStrike">
                <a:solidFill>
                  <a:schemeClr val="accent2"/>
                </a:solidFill>
                <a:latin typeface="Courier New"/>
                <a:ea typeface="Courier New"/>
                <a:cs typeface="Courier New"/>
                <a:sym typeface="Courier New"/>
              </a:rPr>
              <a:t>    [(ELSE expression</a:t>
            </a:r>
            <a:r>
              <a:rPr b="0" baseline="-25000" i="0" lang="en-US" sz="2000" u="none" cap="none" strike="noStrike">
                <a:solidFill>
                  <a:schemeClr val="accent2"/>
                </a:solidFill>
                <a:latin typeface="Courier New"/>
                <a:ea typeface="Courier New"/>
                <a:cs typeface="Courier New"/>
                <a:sym typeface="Courier New"/>
              </a:rPr>
              <a:t>n+1</a:t>
            </a:r>
            <a:r>
              <a:rPr b="0" i="0" lang="en-US" sz="2000" u="none" cap="none" strike="noStrike">
                <a:solidFill>
                  <a:schemeClr val="accent2"/>
                </a:solidFill>
                <a:latin typeface="Courier New"/>
                <a:ea typeface="Courier New"/>
                <a:cs typeface="Courier New"/>
                <a:sym typeface="Courier New"/>
              </a:rPr>
              <a:t>)]</a:t>
            </a:r>
            <a:endParaRPr/>
          </a:p>
          <a:p>
            <a:pPr indent="-342900" lvl="0" marL="342900" marR="0" rtl="0" algn="l">
              <a:lnSpc>
                <a:spcPct val="100000"/>
              </a:lnSpc>
              <a:spcBef>
                <a:spcPts val="400"/>
              </a:spcBef>
              <a:spcAft>
                <a:spcPts val="0"/>
              </a:spcAft>
              <a:buClr>
                <a:schemeClr val="accent2"/>
              </a:buClr>
              <a:buSzPts val="2000"/>
              <a:buFont typeface="Courier New"/>
              <a:buNone/>
            </a:pPr>
            <a:r>
              <a:rPr b="0" i="0" lang="en-US" sz="2000" u="none" cap="none" strike="noStrike">
                <a:solidFill>
                  <a:schemeClr val="accent2"/>
                </a:solidFill>
                <a:latin typeface="Courier New"/>
                <a:ea typeface="Courier New"/>
                <a:cs typeface="Courier New"/>
                <a:sym typeface="Courier New"/>
              </a:rPr>
              <a:t>   )</a:t>
            </a:r>
            <a:endParaRPr/>
          </a:p>
          <a:p>
            <a:pPr indent="-285750" lvl="1" marL="742950" marR="0" rtl="0" algn="l">
              <a:lnSpc>
                <a:spcPct val="100000"/>
              </a:lnSpc>
              <a:spcBef>
                <a:spcPts val="480"/>
              </a:spcBef>
              <a:spcAft>
                <a:spcPts val="0"/>
              </a:spcAft>
              <a:buClr>
                <a:schemeClr val="accent2"/>
              </a:buClr>
              <a:buSzPts val="2400"/>
              <a:buFont typeface="Lucida Sans"/>
              <a:buChar char="-"/>
            </a:pPr>
            <a:r>
              <a:rPr b="0" i="0" lang="en-US" sz="2400" u="none" cap="none" strike="noStrike">
                <a:solidFill>
                  <a:schemeClr val="accent2"/>
                </a:solidFill>
                <a:latin typeface="Lucida Sans"/>
                <a:ea typeface="Lucida Sans"/>
                <a:cs typeface="Lucida Sans"/>
                <a:sym typeface="Lucida Sans"/>
              </a:rPr>
              <a:t>The </a:t>
            </a:r>
            <a:r>
              <a:rPr b="0" i="0" lang="en-US" sz="2000" u="none" cap="none" strike="noStrike">
                <a:solidFill>
                  <a:schemeClr val="accent2"/>
                </a:solidFill>
                <a:latin typeface="Courier New"/>
                <a:ea typeface="Courier New"/>
                <a:cs typeface="Courier New"/>
                <a:sym typeface="Courier New"/>
              </a:rPr>
              <a:t>ELSE</a:t>
            </a:r>
            <a:r>
              <a:rPr b="0" i="0" lang="en-US" sz="2400" u="none" cap="none" strike="noStrike">
                <a:solidFill>
                  <a:schemeClr val="accent2"/>
                </a:solidFill>
                <a:latin typeface="Lucida Sans"/>
                <a:ea typeface="Lucida Sans"/>
                <a:cs typeface="Lucida Sans"/>
                <a:sym typeface="Lucida Sans"/>
              </a:rPr>
              <a:t> clause is optional; </a:t>
            </a:r>
            <a:r>
              <a:rPr b="0" i="0" lang="en-US" sz="2000" u="none" cap="none" strike="noStrike">
                <a:solidFill>
                  <a:schemeClr val="accent2"/>
                </a:solidFill>
                <a:latin typeface="Courier New"/>
                <a:ea typeface="Courier New"/>
                <a:cs typeface="Courier New"/>
                <a:sym typeface="Courier New"/>
              </a:rPr>
              <a:t>ELSE</a:t>
            </a:r>
            <a:r>
              <a:rPr b="0" i="0" lang="en-US" sz="2400" u="none" cap="none" strike="noStrike">
                <a:solidFill>
                  <a:schemeClr val="accent2"/>
                </a:solidFill>
                <a:latin typeface="Lucida Sans"/>
                <a:ea typeface="Lucida Sans"/>
                <a:cs typeface="Lucida Sans"/>
                <a:sym typeface="Lucida Sans"/>
              </a:rPr>
              <a:t> is a synonym for true</a:t>
            </a:r>
            <a:endParaRPr/>
          </a:p>
          <a:p>
            <a:pPr indent="-285750" lvl="1" marL="742950" marR="0" rtl="0" algn="l">
              <a:lnSpc>
                <a:spcPct val="100000"/>
              </a:lnSpc>
              <a:spcBef>
                <a:spcPts val="480"/>
              </a:spcBef>
              <a:spcAft>
                <a:spcPts val="0"/>
              </a:spcAft>
              <a:buClr>
                <a:schemeClr val="accent2"/>
              </a:buClr>
              <a:buSzPts val="2400"/>
              <a:buFont typeface="Lucida Sans"/>
              <a:buChar char="-"/>
            </a:pPr>
            <a:r>
              <a:rPr b="0" i="0" lang="en-US" sz="2400" u="none" cap="none" strike="noStrike">
                <a:solidFill>
                  <a:schemeClr val="accent2"/>
                </a:solidFill>
                <a:latin typeface="Lucida Sans"/>
                <a:ea typeface="Lucida Sans"/>
                <a:cs typeface="Lucida Sans"/>
                <a:sym typeface="Lucida Sans"/>
              </a:rPr>
              <a:t>Each predicate-expression pair is a parameter</a:t>
            </a:r>
            <a:endParaRPr/>
          </a:p>
          <a:p>
            <a:pPr indent="-285750" lvl="1" marL="742950" marR="0" rtl="0" algn="l">
              <a:lnSpc>
                <a:spcPct val="100000"/>
              </a:lnSpc>
              <a:spcBef>
                <a:spcPts val="480"/>
              </a:spcBef>
              <a:spcAft>
                <a:spcPts val="0"/>
              </a:spcAft>
              <a:buClr>
                <a:schemeClr val="accent2"/>
              </a:buClr>
              <a:buSzPts val="2400"/>
              <a:buFont typeface="Lucida Sans"/>
              <a:buNone/>
            </a:pPr>
            <a:r>
              <a:rPr b="0" i="0" lang="en-US" sz="2400" u="none" cap="none" strike="noStrike">
                <a:solidFill>
                  <a:schemeClr val="accent2"/>
                </a:solidFill>
                <a:latin typeface="Lucida Sans"/>
                <a:ea typeface="Lucida Sans"/>
                <a:cs typeface="Lucida Sans"/>
                <a:sym typeface="Lucida Sans"/>
              </a:rPr>
              <a:t>- Semantics: The value of the evaluation of </a:t>
            </a:r>
            <a:r>
              <a:rPr b="0" i="0" lang="en-US" sz="2000" u="none" cap="none" strike="noStrike">
                <a:solidFill>
                  <a:schemeClr val="accent2"/>
                </a:solidFill>
                <a:latin typeface="Courier New"/>
                <a:ea typeface="Courier New"/>
                <a:cs typeface="Courier New"/>
                <a:sym typeface="Courier New"/>
              </a:rPr>
              <a:t>COND</a:t>
            </a:r>
            <a:r>
              <a:rPr b="0" i="0" lang="en-US" sz="2400" u="none" cap="none" strike="noStrike">
                <a:solidFill>
                  <a:schemeClr val="accent2"/>
                </a:solidFill>
                <a:latin typeface="Lucida Sans"/>
                <a:ea typeface="Lucida Sans"/>
                <a:cs typeface="Lucida Sans"/>
                <a:sym typeface="Lucida Sans"/>
              </a:rPr>
              <a:t> is the value of the expression associated with the first predicate expression that is true</a:t>
            </a:r>
            <a:endParaRPr/>
          </a:p>
        </p:txBody>
      </p:sp>
      <p:sp>
        <p:nvSpPr>
          <p:cNvPr id="276" name="Google Shape;276;p36"/>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277" name="Google Shape;277;p36"/>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7"/>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284" name="Google Shape;284;p37"/>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285" name="Google Shape;285;p37"/>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Iterative Statements</a:t>
            </a:r>
            <a:endParaRPr/>
          </a:p>
        </p:txBody>
      </p:sp>
      <p:sp>
        <p:nvSpPr>
          <p:cNvPr id="286" name="Google Shape;286;p37"/>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The repeated execution of a statement or compound statement is accomplished either by iteration or recursion </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General design issues for iteration control statements:</a:t>
            </a:r>
            <a:endParaRPr/>
          </a:p>
          <a:p>
            <a:pPr indent="-285750" lvl="1" marL="742950" rtl="0" algn="l">
              <a:lnSpc>
                <a:spcPct val="10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1. How is iteration controlled?</a:t>
            </a:r>
            <a:endParaRPr/>
          </a:p>
          <a:p>
            <a:pPr indent="-285750" lvl="1" marL="742950" rtl="0" algn="l">
              <a:lnSpc>
                <a:spcPct val="10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2. Where is the control mechanism in the loop?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8"/>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293" name="Google Shape;293;p38"/>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294" name="Google Shape;294;p38"/>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Counter-Controlled Loops</a:t>
            </a:r>
            <a:endParaRPr/>
          </a:p>
        </p:txBody>
      </p:sp>
      <p:sp>
        <p:nvSpPr>
          <p:cNvPr id="295" name="Google Shape;295;p38"/>
          <p:cNvSpPr txBox="1"/>
          <p:nvPr>
            <p:ph idx="1" type="body"/>
          </p:nvPr>
        </p:nvSpPr>
        <p:spPr>
          <a:xfrm>
            <a:off x="457200" y="1295400"/>
            <a:ext cx="8153400" cy="45720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A counting iterative statement has a loop variable, and a means of specifying the </a:t>
            </a:r>
            <a:r>
              <a:rPr b="0" i="1" lang="en-US" sz="2800" u="none">
                <a:solidFill>
                  <a:schemeClr val="accent2"/>
                </a:solidFill>
                <a:latin typeface="Lucida Sans"/>
                <a:ea typeface="Lucida Sans"/>
                <a:cs typeface="Lucida Sans"/>
                <a:sym typeface="Lucida Sans"/>
              </a:rPr>
              <a:t>initial</a:t>
            </a:r>
            <a:r>
              <a:rPr b="0" i="0" lang="en-US" sz="2800" u="none">
                <a:solidFill>
                  <a:schemeClr val="accent2"/>
                </a:solidFill>
                <a:latin typeface="Lucida Sans"/>
                <a:ea typeface="Lucida Sans"/>
                <a:cs typeface="Lucida Sans"/>
                <a:sym typeface="Lucida Sans"/>
              </a:rPr>
              <a:t> and </a:t>
            </a:r>
            <a:r>
              <a:rPr b="0" i="1" lang="en-US" sz="2800" u="none">
                <a:solidFill>
                  <a:schemeClr val="accent2"/>
                </a:solidFill>
                <a:latin typeface="Lucida Sans"/>
                <a:ea typeface="Lucida Sans"/>
                <a:cs typeface="Lucida Sans"/>
                <a:sym typeface="Lucida Sans"/>
              </a:rPr>
              <a:t>terminal</a:t>
            </a:r>
            <a:r>
              <a:rPr b="0" i="0" lang="en-US" sz="2800" u="none">
                <a:solidFill>
                  <a:schemeClr val="accent2"/>
                </a:solidFill>
                <a:latin typeface="Lucida Sans"/>
                <a:ea typeface="Lucida Sans"/>
                <a:cs typeface="Lucida Sans"/>
                <a:sym typeface="Lucida Sans"/>
              </a:rPr>
              <a:t>, and </a:t>
            </a:r>
            <a:r>
              <a:rPr b="0" i="1" lang="en-US" sz="2800" u="none">
                <a:solidFill>
                  <a:schemeClr val="accent2"/>
                </a:solidFill>
                <a:latin typeface="Lucida Sans"/>
                <a:ea typeface="Lucida Sans"/>
                <a:cs typeface="Lucida Sans"/>
                <a:sym typeface="Lucida Sans"/>
              </a:rPr>
              <a:t>stepsize</a:t>
            </a:r>
            <a:r>
              <a:rPr b="0" i="0" lang="en-US" sz="2800" u="none">
                <a:solidFill>
                  <a:schemeClr val="accent2"/>
                </a:solidFill>
                <a:latin typeface="Lucida Sans"/>
                <a:ea typeface="Lucida Sans"/>
                <a:cs typeface="Lucida Sans"/>
                <a:sym typeface="Lucida Sans"/>
              </a:rPr>
              <a:t> values</a:t>
            </a:r>
            <a:endParaRPr/>
          </a:p>
          <a:p>
            <a:pPr indent="-533400" lvl="0" marL="5334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Design Issues:</a:t>
            </a:r>
            <a:endParaRPr/>
          </a:p>
          <a:p>
            <a:pPr indent="-457200" lvl="1" marL="914400" rtl="0" algn="l">
              <a:lnSpc>
                <a:spcPct val="100000"/>
              </a:lnSpc>
              <a:spcBef>
                <a:spcPts val="480"/>
              </a:spcBef>
              <a:spcAft>
                <a:spcPts val="0"/>
              </a:spcAft>
              <a:buClr>
                <a:schemeClr val="accent2"/>
              </a:buClr>
              <a:buSzPts val="2400"/>
              <a:buFont typeface="Lucida Sans"/>
              <a:buAutoNum type="arabicPeriod"/>
            </a:pPr>
            <a:r>
              <a:rPr b="0" i="0" lang="en-US" sz="2400" u="none">
                <a:solidFill>
                  <a:schemeClr val="accent2"/>
                </a:solidFill>
                <a:latin typeface="Lucida Sans"/>
                <a:ea typeface="Lucida Sans"/>
                <a:cs typeface="Lucida Sans"/>
                <a:sym typeface="Lucida Sans"/>
              </a:rPr>
              <a:t>What are the type and scope of the loop variable?</a:t>
            </a:r>
            <a:endParaRPr/>
          </a:p>
          <a:p>
            <a:pPr indent="-457200" lvl="1" marL="914400" rtl="0" algn="l">
              <a:lnSpc>
                <a:spcPct val="100000"/>
              </a:lnSpc>
              <a:spcBef>
                <a:spcPts val="480"/>
              </a:spcBef>
              <a:spcAft>
                <a:spcPts val="0"/>
              </a:spcAft>
              <a:buClr>
                <a:schemeClr val="accent2"/>
              </a:buClr>
              <a:buSzPts val="2400"/>
              <a:buFont typeface="Lucida Sans"/>
              <a:buAutoNum type="arabicPeriod"/>
            </a:pPr>
            <a:r>
              <a:rPr b="0" i="0" lang="en-US" sz="2400" u="none">
                <a:solidFill>
                  <a:schemeClr val="accent2"/>
                </a:solidFill>
                <a:latin typeface="Lucida Sans"/>
                <a:ea typeface="Lucida Sans"/>
                <a:cs typeface="Lucida Sans"/>
                <a:sym typeface="Lucida Sans"/>
              </a:rPr>
              <a:t>Should it be legal for the loop variable or loop parameters to be changed in the loop body, and if so, does the change affect loop control?</a:t>
            </a:r>
            <a:endParaRPr/>
          </a:p>
          <a:p>
            <a:pPr indent="-457200" lvl="1" marL="914400" rtl="0" algn="l">
              <a:lnSpc>
                <a:spcPct val="100000"/>
              </a:lnSpc>
              <a:spcBef>
                <a:spcPts val="480"/>
              </a:spcBef>
              <a:spcAft>
                <a:spcPts val="0"/>
              </a:spcAft>
              <a:buClr>
                <a:schemeClr val="accent2"/>
              </a:buClr>
              <a:buSzPts val="2400"/>
              <a:buFont typeface="Lucida Sans"/>
              <a:buAutoNum type="arabicPeriod"/>
            </a:pPr>
            <a:r>
              <a:rPr b="0" i="0" lang="en-US" sz="2400" u="none">
                <a:solidFill>
                  <a:schemeClr val="accent2"/>
                </a:solidFill>
                <a:latin typeface="Lucida Sans"/>
                <a:ea typeface="Lucida Sans"/>
                <a:cs typeface="Lucida Sans"/>
                <a:sym typeface="Lucida Sans"/>
              </a:rPr>
              <a:t>Should the loop parameters be evaluated only once, or once for every iteration?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9"/>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302" name="Google Shape;302;p39"/>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303" name="Google Shape;303;p39"/>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Counter-Controlled Loops: Examples</a:t>
            </a:r>
            <a:endParaRPr/>
          </a:p>
        </p:txBody>
      </p:sp>
      <p:sp>
        <p:nvSpPr>
          <p:cNvPr id="304" name="Google Shape;304;p39"/>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C-based languages</a:t>
            </a:r>
            <a:endParaRPr/>
          </a:p>
          <a:p>
            <a:pPr indent="-285750" lvl="1" marL="742950" rtl="0" algn="l">
              <a:lnSpc>
                <a:spcPct val="90000"/>
              </a:lnSpc>
              <a:spcBef>
                <a:spcPts val="360"/>
              </a:spcBef>
              <a:spcAft>
                <a:spcPts val="0"/>
              </a:spcAft>
              <a:buClr>
                <a:schemeClr val="accent2"/>
              </a:buClr>
              <a:buSzPts val="1800"/>
              <a:buFont typeface="Courier New"/>
              <a:buNone/>
            </a:pPr>
            <a:r>
              <a:rPr b="1" i="0" lang="en-US" sz="1800" u="none">
                <a:solidFill>
                  <a:schemeClr val="accent2"/>
                </a:solidFill>
                <a:latin typeface="Courier New"/>
                <a:ea typeface="Courier New"/>
                <a:cs typeface="Courier New"/>
                <a:sym typeface="Courier New"/>
              </a:rPr>
              <a:t>for</a:t>
            </a:r>
            <a:r>
              <a:rPr b="0" i="0" lang="en-US" sz="1800" u="none">
                <a:solidFill>
                  <a:schemeClr val="accent2"/>
                </a:solidFill>
                <a:latin typeface="Courier New"/>
                <a:ea typeface="Courier New"/>
                <a:cs typeface="Courier New"/>
                <a:sym typeface="Courier New"/>
              </a:rPr>
              <a:t> ([expr_1] ; [expr_2] ; [expr_3]) statement</a:t>
            </a:r>
            <a:endParaRPr/>
          </a:p>
          <a:p>
            <a:pPr indent="-342900" lvl="0" marL="342900" rtl="0" algn="l">
              <a:lnSpc>
                <a:spcPct val="9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 The expressions can be whole statements, or even statement sequences, with the statements separated by commas</a:t>
            </a:r>
            <a:endParaRPr/>
          </a:p>
          <a:p>
            <a:pPr indent="-285750" lvl="1" marL="742950" rtl="0" algn="l">
              <a:lnSpc>
                <a:spcPct val="9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The value of a multiple-statement expression is the value of the last statement in the expression</a:t>
            </a:r>
            <a:endParaRPr/>
          </a:p>
          <a:p>
            <a:pPr indent="-285750" lvl="1" marL="742950" rtl="0" algn="l">
              <a:lnSpc>
                <a:spcPct val="9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If the second expression is absent, it is an infinite loop</a:t>
            </a:r>
            <a:endParaRPr/>
          </a:p>
          <a:p>
            <a:pPr indent="-342900" lvl="0" marL="342900" rtl="0" algn="l">
              <a:lnSpc>
                <a:spcPct val="9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Design choices:</a:t>
            </a:r>
            <a:endParaRPr/>
          </a:p>
          <a:p>
            <a:pPr indent="-285750" lvl="1" marL="742950" rtl="0" algn="l">
              <a:lnSpc>
                <a:spcPct val="90000"/>
              </a:lnSpc>
              <a:spcBef>
                <a:spcPts val="320"/>
              </a:spcBef>
              <a:spcAft>
                <a:spcPts val="0"/>
              </a:spcAft>
              <a:buClr>
                <a:schemeClr val="accent2"/>
              </a:buClr>
              <a:buSzPts val="1600"/>
              <a:buFont typeface="Lucida Sans"/>
              <a:buChar char="-"/>
            </a:pPr>
            <a:r>
              <a:rPr b="0" i="0" lang="en-US" sz="1600" u="none">
                <a:solidFill>
                  <a:schemeClr val="accent2"/>
                </a:solidFill>
                <a:latin typeface="Lucida Sans"/>
                <a:ea typeface="Lucida Sans"/>
                <a:cs typeface="Lucida Sans"/>
                <a:sym typeface="Lucida Sans"/>
              </a:rPr>
              <a:t>There is no explicit loop variable</a:t>
            </a:r>
            <a:endParaRPr/>
          </a:p>
          <a:p>
            <a:pPr indent="-285750" lvl="1" marL="742950" rtl="0" algn="l">
              <a:lnSpc>
                <a:spcPct val="90000"/>
              </a:lnSpc>
              <a:spcBef>
                <a:spcPts val="320"/>
              </a:spcBef>
              <a:spcAft>
                <a:spcPts val="0"/>
              </a:spcAft>
              <a:buClr>
                <a:schemeClr val="accent2"/>
              </a:buClr>
              <a:buSzPts val="1600"/>
              <a:buFont typeface="Lucida Sans"/>
              <a:buChar char="-"/>
            </a:pPr>
            <a:r>
              <a:rPr b="0" i="0" lang="en-US" sz="1600" u="none">
                <a:solidFill>
                  <a:schemeClr val="accent2"/>
                </a:solidFill>
                <a:latin typeface="Lucida Sans"/>
                <a:ea typeface="Lucida Sans"/>
                <a:cs typeface="Lucida Sans"/>
                <a:sym typeface="Lucida Sans"/>
              </a:rPr>
              <a:t>Everything can be changed in the loop</a:t>
            </a:r>
            <a:endParaRPr/>
          </a:p>
          <a:p>
            <a:pPr indent="-285750" lvl="1" marL="742950" rtl="0" algn="l">
              <a:lnSpc>
                <a:spcPct val="90000"/>
              </a:lnSpc>
              <a:spcBef>
                <a:spcPts val="320"/>
              </a:spcBef>
              <a:spcAft>
                <a:spcPts val="0"/>
              </a:spcAft>
              <a:buClr>
                <a:schemeClr val="accent2"/>
              </a:buClr>
              <a:buSzPts val="1600"/>
              <a:buFont typeface="Lucida Sans"/>
              <a:buChar char="-"/>
            </a:pPr>
            <a:r>
              <a:rPr b="0" i="0" lang="en-US" sz="1600" u="none">
                <a:solidFill>
                  <a:schemeClr val="accent2"/>
                </a:solidFill>
                <a:latin typeface="Lucida Sans"/>
                <a:ea typeface="Lucida Sans"/>
                <a:cs typeface="Lucida Sans"/>
                <a:sym typeface="Lucida Sans"/>
              </a:rPr>
              <a:t>The first expression is evaluated once, but the other two</a:t>
            </a:r>
            <a:endParaRPr/>
          </a:p>
          <a:p>
            <a:pPr indent="-285750" lvl="1" marL="742950" rtl="0" algn="l">
              <a:lnSpc>
                <a:spcPct val="90000"/>
              </a:lnSpc>
              <a:spcBef>
                <a:spcPts val="320"/>
              </a:spcBef>
              <a:spcAft>
                <a:spcPts val="0"/>
              </a:spcAft>
              <a:buClr>
                <a:schemeClr val="accent2"/>
              </a:buClr>
              <a:buSzPts val="1600"/>
              <a:buFont typeface="Lucida Sans"/>
              <a:buNone/>
            </a:pPr>
            <a:r>
              <a:rPr b="0" i="0" lang="en-US" sz="1600" u="none">
                <a:solidFill>
                  <a:schemeClr val="accent2"/>
                </a:solidFill>
                <a:latin typeface="Lucida Sans"/>
                <a:ea typeface="Lucida Sans"/>
                <a:cs typeface="Lucida Sans"/>
                <a:sym typeface="Lucida Sans"/>
              </a:rPr>
              <a:t>     are evaluated with each iteration</a:t>
            </a:r>
            <a:endParaRPr/>
          </a:p>
          <a:p>
            <a:pPr indent="-285750" lvl="1" marL="742950" rtl="0" algn="l">
              <a:lnSpc>
                <a:spcPct val="90000"/>
              </a:lnSpc>
              <a:spcBef>
                <a:spcPts val="320"/>
              </a:spcBef>
              <a:spcAft>
                <a:spcPts val="0"/>
              </a:spcAft>
              <a:buClr>
                <a:schemeClr val="accent2"/>
              </a:buClr>
              <a:buSzPts val="1600"/>
              <a:buFont typeface="Lucida Sans"/>
              <a:buNone/>
            </a:pPr>
            <a:r>
              <a:rPr b="0" i="0" lang="en-US" sz="1600" u="none">
                <a:solidFill>
                  <a:schemeClr val="accent2"/>
                </a:solidFill>
                <a:latin typeface="Lucida Sans"/>
                <a:ea typeface="Lucida Sans"/>
                <a:cs typeface="Lucida Sans"/>
                <a:sym typeface="Lucida Sans"/>
              </a:rPr>
              <a:t>- It is legal to branch into the body of a for loop in C</a:t>
            </a:r>
            <a:endParaRPr/>
          </a:p>
          <a:p>
            <a:pPr indent="-342900" lvl="0" marL="342900" rtl="0" algn="l">
              <a:lnSpc>
                <a:spcPct val="9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a:t>
            </a:r>
            <a:endParaRPr/>
          </a:p>
          <a:p>
            <a:pPr indent="-215900" lvl="0" marL="342900" rtl="0" algn="l">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0"/>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311" name="Google Shape;311;p40"/>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312" name="Google Shape;312;p40"/>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Counter-Controlled Loops: Examples</a:t>
            </a:r>
            <a:endParaRPr/>
          </a:p>
        </p:txBody>
      </p:sp>
      <p:sp>
        <p:nvSpPr>
          <p:cNvPr id="313" name="Google Shape;313;p40"/>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C++ differs from C in two ways:</a:t>
            </a:r>
            <a:endParaRPr/>
          </a:p>
          <a:p>
            <a:pPr indent="-457200" lvl="1" marL="914400" rtl="0" algn="l">
              <a:lnSpc>
                <a:spcPct val="100000"/>
              </a:lnSpc>
              <a:spcBef>
                <a:spcPts val="480"/>
              </a:spcBef>
              <a:spcAft>
                <a:spcPts val="0"/>
              </a:spcAft>
              <a:buClr>
                <a:schemeClr val="accent2"/>
              </a:buClr>
              <a:buSzPts val="2400"/>
              <a:buFont typeface="Lucida Sans"/>
              <a:buAutoNum type="arabicPeriod"/>
            </a:pPr>
            <a:r>
              <a:rPr b="0" i="0" lang="en-US" sz="2400" u="none">
                <a:solidFill>
                  <a:schemeClr val="accent2"/>
                </a:solidFill>
                <a:latin typeface="Lucida Sans"/>
                <a:ea typeface="Lucida Sans"/>
                <a:cs typeface="Lucida Sans"/>
                <a:sym typeface="Lucida Sans"/>
              </a:rPr>
              <a:t>The control expression can also be Boolean</a:t>
            </a:r>
            <a:endParaRPr/>
          </a:p>
          <a:p>
            <a:pPr indent="-457200" lvl="1" marL="914400" rtl="0" algn="l">
              <a:lnSpc>
                <a:spcPct val="100000"/>
              </a:lnSpc>
              <a:spcBef>
                <a:spcPts val="480"/>
              </a:spcBef>
              <a:spcAft>
                <a:spcPts val="0"/>
              </a:spcAft>
              <a:buClr>
                <a:schemeClr val="accent2"/>
              </a:buClr>
              <a:buSzPts val="2400"/>
              <a:buFont typeface="Lucida Sans"/>
              <a:buAutoNum type="arabicPeriod"/>
            </a:pPr>
            <a:r>
              <a:rPr b="0" i="0" lang="en-US" sz="2400" u="none">
                <a:solidFill>
                  <a:schemeClr val="accent2"/>
                </a:solidFill>
                <a:latin typeface="Lucida Sans"/>
                <a:ea typeface="Lucida Sans"/>
                <a:cs typeface="Lucida Sans"/>
                <a:sym typeface="Lucida Sans"/>
              </a:rPr>
              <a:t>The initial expression can include variable definitions (scope is from the definition to the end of the loop body)</a:t>
            </a:r>
            <a:endParaRPr/>
          </a:p>
          <a:p>
            <a:pPr indent="-533400" lvl="0" marL="5334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Java and C#</a:t>
            </a:r>
            <a:endParaRPr/>
          </a:p>
          <a:p>
            <a:pPr indent="-457200" lvl="1" marL="91440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Differs from C++ in that the control expression must be Boolean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1"/>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320" name="Google Shape;320;p41"/>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321" name="Google Shape;321;p41"/>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Counter-Controlled Loops: Examples</a:t>
            </a:r>
            <a:endParaRPr/>
          </a:p>
        </p:txBody>
      </p:sp>
      <p:sp>
        <p:nvSpPr>
          <p:cNvPr id="322" name="Google Shape;322;p41"/>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Python</a:t>
            </a:r>
            <a:endParaRPr/>
          </a:p>
          <a:p>
            <a:pPr indent="-285750" lvl="1" marL="742950" rtl="0" algn="l">
              <a:lnSpc>
                <a:spcPct val="8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a:t>
            </a:r>
            <a:r>
              <a:rPr b="1" i="0" lang="en-US" sz="1800" u="none">
                <a:solidFill>
                  <a:schemeClr val="accent2"/>
                </a:solidFill>
                <a:latin typeface="Courier New"/>
                <a:ea typeface="Courier New"/>
                <a:cs typeface="Courier New"/>
                <a:sym typeface="Courier New"/>
              </a:rPr>
              <a:t>for</a:t>
            </a:r>
            <a:r>
              <a:rPr b="0" i="0" lang="en-US" sz="2000" u="none">
                <a:solidFill>
                  <a:schemeClr val="accent2"/>
                </a:solidFill>
                <a:latin typeface="Lucida Sans"/>
                <a:ea typeface="Lucida Sans"/>
                <a:cs typeface="Lucida Sans"/>
                <a:sym typeface="Lucida Sans"/>
              </a:rPr>
              <a:t> loop_variable </a:t>
            </a:r>
            <a:r>
              <a:rPr b="1" i="0" lang="en-US" sz="1800" u="none">
                <a:solidFill>
                  <a:schemeClr val="accent2"/>
                </a:solidFill>
                <a:latin typeface="Courier New"/>
                <a:ea typeface="Courier New"/>
                <a:cs typeface="Courier New"/>
                <a:sym typeface="Courier New"/>
              </a:rPr>
              <a:t>in</a:t>
            </a:r>
            <a:r>
              <a:rPr b="0" i="0" lang="en-US" sz="2000" u="none">
                <a:solidFill>
                  <a:schemeClr val="accent2"/>
                </a:solidFill>
                <a:latin typeface="Lucida Sans"/>
                <a:ea typeface="Lucida Sans"/>
                <a:cs typeface="Lucida Sans"/>
                <a:sym typeface="Lucida Sans"/>
              </a:rPr>
              <a:t> object</a:t>
            </a:r>
            <a:r>
              <a:rPr b="0" i="0" lang="en-US" sz="1800" u="none">
                <a:solidFill>
                  <a:schemeClr val="accent2"/>
                </a:solidFill>
                <a:latin typeface="Courier New"/>
                <a:ea typeface="Courier New"/>
                <a:cs typeface="Courier New"/>
                <a:sym typeface="Courier New"/>
              </a:rPr>
              <a:t>:</a:t>
            </a:r>
            <a:endParaRPr/>
          </a:p>
          <a:p>
            <a:pPr indent="-285750" lvl="1" marL="742950" rtl="0" algn="l">
              <a:lnSpc>
                <a:spcPct val="8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 loop body</a:t>
            </a:r>
            <a:endParaRPr/>
          </a:p>
          <a:p>
            <a:pPr indent="-285750" lvl="1" marL="742950" rtl="0" algn="l">
              <a:lnSpc>
                <a:spcPct val="8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a:t>
            </a:r>
            <a:r>
              <a:rPr b="1" i="0" lang="en-US" sz="1800" u="none">
                <a:solidFill>
                  <a:schemeClr val="accent2"/>
                </a:solidFill>
                <a:latin typeface="Courier New"/>
                <a:ea typeface="Courier New"/>
                <a:cs typeface="Courier New"/>
                <a:sym typeface="Courier New"/>
              </a:rPr>
              <a:t>else</a:t>
            </a:r>
            <a:r>
              <a:rPr b="0" i="0" lang="en-US" sz="1800" u="none">
                <a:solidFill>
                  <a:schemeClr val="accent2"/>
                </a:solidFill>
                <a:latin typeface="Courier New"/>
                <a:ea typeface="Courier New"/>
                <a:cs typeface="Courier New"/>
                <a:sym typeface="Courier New"/>
              </a:rPr>
              <a:t>:</a:t>
            </a:r>
            <a:endParaRPr/>
          </a:p>
          <a:p>
            <a:pPr indent="-285750" lvl="1" marL="742950" rtl="0" algn="l">
              <a:lnSpc>
                <a:spcPct val="8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 else clause]</a:t>
            </a:r>
            <a:endParaRPr/>
          </a:p>
          <a:p>
            <a:pPr indent="-285750" lvl="1" marL="742950" rtl="0" algn="l">
              <a:lnSpc>
                <a:spcPct val="8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285750" lvl="1" marL="742950" rtl="0" algn="l">
              <a:lnSpc>
                <a:spcPct val="8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 The object is often a range, which is either a list of values in brackets (</a:t>
            </a:r>
            <a:r>
              <a:rPr b="0" i="0" lang="en-US" sz="2000" u="none">
                <a:solidFill>
                  <a:schemeClr val="accent2"/>
                </a:solidFill>
                <a:latin typeface="Courier New"/>
                <a:ea typeface="Courier New"/>
                <a:cs typeface="Courier New"/>
                <a:sym typeface="Courier New"/>
              </a:rPr>
              <a:t>[2, 4, 6]</a:t>
            </a:r>
            <a:r>
              <a:rPr b="0" i="0" lang="en-US" sz="2000" u="none">
                <a:solidFill>
                  <a:schemeClr val="accent2"/>
                </a:solidFill>
                <a:latin typeface="Lucida Sans"/>
                <a:ea typeface="Lucida Sans"/>
                <a:cs typeface="Lucida Sans"/>
                <a:sym typeface="Lucida Sans"/>
              </a:rPr>
              <a:t>), or a call to the range function (</a:t>
            </a:r>
            <a:r>
              <a:rPr b="1" i="0" lang="en-US" sz="2000" u="none">
                <a:solidFill>
                  <a:schemeClr val="accent2"/>
                </a:solidFill>
                <a:latin typeface="Courier New"/>
                <a:ea typeface="Courier New"/>
                <a:cs typeface="Courier New"/>
                <a:sym typeface="Courier New"/>
              </a:rPr>
              <a:t>range</a:t>
            </a:r>
            <a:r>
              <a:rPr b="0" i="0" lang="en-US" sz="2000" u="none">
                <a:solidFill>
                  <a:schemeClr val="accent2"/>
                </a:solidFill>
                <a:latin typeface="Courier New"/>
                <a:ea typeface="Courier New"/>
                <a:cs typeface="Courier New"/>
                <a:sym typeface="Courier New"/>
              </a:rPr>
              <a:t>(5)</a:t>
            </a:r>
            <a:r>
              <a:rPr b="0" i="0" lang="en-US" sz="2000" u="none">
                <a:solidFill>
                  <a:schemeClr val="accent2"/>
                </a:solidFill>
                <a:latin typeface="Lucida Sans"/>
                <a:ea typeface="Lucida Sans"/>
                <a:cs typeface="Lucida Sans"/>
                <a:sym typeface="Lucida Sans"/>
              </a:rPr>
              <a:t>, which returns </a:t>
            </a:r>
            <a:r>
              <a:rPr b="0" i="0" lang="en-US" sz="2000" u="none">
                <a:solidFill>
                  <a:schemeClr val="accent2"/>
                </a:solidFill>
                <a:latin typeface="Courier New"/>
                <a:ea typeface="Courier New"/>
                <a:cs typeface="Courier New"/>
                <a:sym typeface="Courier New"/>
              </a:rPr>
              <a:t>0, 1, 2, 3, 4</a:t>
            </a:r>
            <a:endParaRPr/>
          </a:p>
          <a:p>
            <a:pPr indent="-158750" lvl="1" marL="742950" rtl="0" algn="l">
              <a:lnSpc>
                <a:spcPct val="8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285750" lvl="1" marL="742950" rtl="0" algn="l">
              <a:lnSpc>
                <a:spcPct val="8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 The loop variable takes on the values specified in the given range, one for each iteration</a:t>
            </a:r>
            <a:endParaRPr/>
          </a:p>
          <a:p>
            <a:pPr indent="-158750" lvl="1" marL="742950" rtl="0" algn="l">
              <a:lnSpc>
                <a:spcPct val="8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285750" lvl="1" marL="742950" rtl="0" algn="l">
              <a:lnSpc>
                <a:spcPct val="8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 The else clause, which is optional, is executed if the loop terminates normally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Counter-Controlled Loops: Examples</a:t>
            </a:r>
            <a:endParaRPr/>
          </a:p>
        </p:txBody>
      </p:sp>
      <p:sp>
        <p:nvSpPr>
          <p:cNvPr id="328" name="Google Shape;328;p42"/>
          <p:cNvSpPr txBox="1"/>
          <p:nvPr>
            <p:ph idx="1" type="body"/>
          </p:nvPr>
        </p:nvSpPr>
        <p:spPr>
          <a:xfrm>
            <a:off x="609600" y="1295400"/>
            <a:ext cx="8153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Lucida Sans"/>
              <a:buChar char="•"/>
            </a:pPr>
            <a:r>
              <a:rPr b="0" i="0" lang="en-US" sz="2800" u="none" cap="none" strike="noStrike">
                <a:solidFill>
                  <a:schemeClr val="accent2"/>
                </a:solidFill>
                <a:latin typeface="Lucida Sans"/>
                <a:ea typeface="Lucida Sans"/>
                <a:cs typeface="Lucida Sans"/>
                <a:sym typeface="Lucida Sans"/>
              </a:rPr>
              <a:t>F#</a:t>
            </a:r>
            <a:endParaRPr/>
          </a:p>
          <a:p>
            <a:pPr indent="-285750" lvl="1" marL="742950" marR="0" rtl="0" algn="l">
              <a:lnSpc>
                <a:spcPct val="100000"/>
              </a:lnSpc>
              <a:spcBef>
                <a:spcPts val="440"/>
              </a:spcBef>
              <a:spcAft>
                <a:spcPts val="0"/>
              </a:spcAft>
              <a:buClr>
                <a:schemeClr val="accent2"/>
              </a:buClr>
              <a:buSzPts val="2200"/>
              <a:buFont typeface="Lucida Sans"/>
              <a:buChar char="–"/>
            </a:pPr>
            <a:r>
              <a:rPr b="0" i="0" lang="en-US" sz="2200" u="none" cap="none" strike="noStrike">
                <a:solidFill>
                  <a:schemeClr val="accent2"/>
                </a:solidFill>
                <a:latin typeface="Lucida Sans"/>
                <a:ea typeface="Lucida Sans"/>
                <a:cs typeface="Lucida Sans"/>
                <a:sym typeface="Lucida Sans"/>
              </a:rPr>
              <a:t>Because counters require variables, and functional languages do not have variables, counter-controlled loops must be simulated with recursive functions</a:t>
            </a:r>
            <a:endParaRPr/>
          </a:p>
          <a:p>
            <a:pPr indent="-285750" lvl="1" marL="742950" marR="0" rtl="0" algn="l">
              <a:lnSpc>
                <a:spcPct val="100000"/>
              </a:lnSpc>
              <a:spcBef>
                <a:spcPts val="480"/>
              </a:spcBef>
              <a:spcAft>
                <a:spcPts val="0"/>
              </a:spcAft>
              <a:buClr>
                <a:schemeClr val="accent2"/>
              </a:buClr>
              <a:buSzPts val="2400"/>
              <a:buFont typeface="Lucida Sans"/>
              <a:buNone/>
            </a:pPr>
            <a:r>
              <a:rPr b="0" i="0" lang="en-US" sz="2400" u="none" cap="none" strike="noStrike">
                <a:solidFill>
                  <a:schemeClr val="accent2"/>
                </a:solidFill>
                <a:latin typeface="Lucida Sans"/>
                <a:ea typeface="Lucida Sans"/>
                <a:cs typeface="Lucida Sans"/>
                <a:sym typeface="Lucida Sans"/>
              </a:rPr>
              <a:t>   </a:t>
            </a:r>
            <a:r>
              <a:rPr b="1" i="0" lang="en-US" sz="2000" u="none" cap="none" strike="noStrike">
                <a:solidFill>
                  <a:schemeClr val="accent2"/>
                </a:solidFill>
                <a:latin typeface="Courier New"/>
                <a:ea typeface="Courier New"/>
                <a:cs typeface="Courier New"/>
                <a:sym typeface="Courier New"/>
              </a:rPr>
              <a:t>let</a:t>
            </a:r>
            <a:r>
              <a:rPr b="0" i="0" lang="en-US" sz="2000" u="none" cap="none" strike="noStrike">
                <a:solidFill>
                  <a:schemeClr val="accent2"/>
                </a:solidFill>
                <a:latin typeface="Courier New"/>
                <a:ea typeface="Courier New"/>
                <a:cs typeface="Courier New"/>
                <a:sym typeface="Courier New"/>
              </a:rPr>
              <a:t> </a:t>
            </a:r>
            <a:r>
              <a:rPr b="1" i="0" lang="en-US" sz="2000" u="none" cap="none" strike="noStrike">
                <a:solidFill>
                  <a:schemeClr val="accent2"/>
                </a:solidFill>
                <a:latin typeface="Courier New"/>
                <a:ea typeface="Courier New"/>
                <a:cs typeface="Courier New"/>
                <a:sym typeface="Courier New"/>
              </a:rPr>
              <a:t>rec</a:t>
            </a:r>
            <a:r>
              <a:rPr b="0" i="0" lang="en-US" sz="2000" u="none" cap="none" strike="noStrike">
                <a:solidFill>
                  <a:schemeClr val="accent2"/>
                </a:solidFill>
                <a:latin typeface="Courier New"/>
                <a:ea typeface="Courier New"/>
                <a:cs typeface="Courier New"/>
                <a:sym typeface="Courier New"/>
              </a:rPr>
              <a:t> forLoop loopBody reps = </a:t>
            </a:r>
            <a:endParaRPr/>
          </a:p>
          <a:p>
            <a:pPr indent="-285750" lvl="1" marL="742950" marR="0" rtl="0" algn="l">
              <a:lnSpc>
                <a:spcPct val="100000"/>
              </a:lnSpc>
              <a:spcBef>
                <a:spcPts val="400"/>
              </a:spcBef>
              <a:spcAft>
                <a:spcPts val="0"/>
              </a:spcAft>
              <a:buClr>
                <a:schemeClr val="accent2"/>
              </a:buClr>
              <a:buSzPts val="2000"/>
              <a:buFont typeface="Courier New"/>
              <a:buNone/>
            </a:pPr>
            <a:r>
              <a:rPr b="0" i="0" lang="en-US" sz="2000" u="none" cap="none" strike="noStrike">
                <a:solidFill>
                  <a:schemeClr val="accent2"/>
                </a:solidFill>
                <a:latin typeface="Courier New"/>
                <a:ea typeface="Courier New"/>
                <a:cs typeface="Courier New"/>
                <a:sym typeface="Courier New"/>
              </a:rPr>
              <a:t>    </a:t>
            </a:r>
            <a:r>
              <a:rPr b="1" i="0" lang="en-US" sz="2000" u="none" cap="none" strike="noStrike">
                <a:solidFill>
                  <a:schemeClr val="accent2"/>
                </a:solidFill>
                <a:latin typeface="Courier New"/>
                <a:ea typeface="Courier New"/>
                <a:cs typeface="Courier New"/>
                <a:sym typeface="Courier New"/>
              </a:rPr>
              <a:t>if</a:t>
            </a:r>
            <a:r>
              <a:rPr b="0" i="0" lang="en-US" sz="2000" u="none" cap="none" strike="noStrike">
                <a:solidFill>
                  <a:schemeClr val="accent2"/>
                </a:solidFill>
                <a:latin typeface="Courier New"/>
                <a:ea typeface="Courier New"/>
                <a:cs typeface="Courier New"/>
                <a:sym typeface="Courier New"/>
              </a:rPr>
              <a:t> reps &lt;= 0 </a:t>
            </a:r>
            <a:r>
              <a:rPr b="1" i="0" lang="en-US" sz="2000" u="none" cap="none" strike="noStrike">
                <a:solidFill>
                  <a:schemeClr val="accent2"/>
                </a:solidFill>
                <a:latin typeface="Courier New"/>
                <a:ea typeface="Courier New"/>
                <a:cs typeface="Courier New"/>
                <a:sym typeface="Courier New"/>
              </a:rPr>
              <a:t>then</a:t>
            </a:r>
            <a:r>
              <a:rPr b="0" i="0" lang="en-US" sz="2000" u="none" cap="none" strike="noStrike">
                <a:solidFill>
                  <a:schemeClr val="accent2"/>
                </a:solidFill>
                <a:latin typeface="Courier New"/>
                <a:ea typeface="Courier New"/>
                <a:cs typeface="Courier New"/>
                <a:sym typeface="Courier New"/>
              </a:rPr>
              <a:t> ()</a:t>
            </a:r>
            <a:endParaRPr/>
          </a:p>
          <a:p>
            <a:pPr indent="-285750" lvl="1" marL="742950" marR="0" rtl="0" algn="l">
              <a:lnSpc>
                <a:spcPct val="100000"/>
              </a:lnSpc>
              <a:spcBef>
                <a:spcPts val="400"/>
              </a:spcBef>
              <a:spcAft>
                <a:spcPts val="0"/>
              </a:spcAft>
              <a:buClr>
                <a:schemeClr val="accent2"/>
              </a:buClr>
              <a:buSzPts val="2000"/>
              <a:buFont typeface="Courier New"/>
              <a:buNone/>
            </a:pPr>
            <a:r>
              <a:rPr b="0" i="0" lang="en-US" sz="2000" u="none" cap="none" strike="noStrike">
                <a:solidFill>
                  <a:schemeClr val="accent2"/>
                </a:solidFill>
                <a:latin typeface="Courier New"/>
                <a:ea typeface="Courier New"/>
                <a:cs typeface="Courier New"/>
                <a:sym typeface="Courier New"/>
              </a:rPr>
              <a:t>    </a:t>
            </a:r>
            <a:r>
              <a:rPr b="1" i="0" lang="en-US" sz="2000" u="none" cap="none" strike="noStrike">
                <a:solidFill>
                  <a:schemeClr val="accent2"/>
                </a:solidFill>
                <a:latin typeface="Courier New"/>
                <a:ea typeface="Courier New"/>
                <a:cs typeface="Courier New"/>
                <a:sym typeface="Courier New"/>
              </a:rPr>
              <a:t>else</a:t>
            </a:r>
            <a:endParaRPr/>
          </a:p>
          <a:p>
            <a:pPr indent="-285750" lvl="1" marL="742950" marR="0" rtl="0" algn="l">
              <a:lnSpc>
                <a:spcPct val="100000"/>
              </a:lnSpc>
              <a:spcBef>
                <a:spcPts val="400"/>
              </a:spcBef>
              <a:spcAft>
                <a:spcPts val="0"/>
              </a:spcAft>
              <a:buClr>
                <a:schemeClr val="accent2"/>
              </a:buClr>
              <a:buSzPts val="2000"/>
              <a:buFont typeface="Courier New"/>
              <a:buNone/>
            </a:pPr>
            <a:r>
              <a:rPr b="0" i="0" lang="en-US" sz="2000" u="none" cap="none" strike="noStrike">
                <a:solidFill>
                  <a:schemeClr val="accent2"/>
                </a:solidFill>
                <a:latin typeface="Courier New"/>
                <a:ea typeface="Courier New"/>
                <a:cs typeface="Courier New"/>
                <a:sym typeface="Courier New"/>
              </a:rPr>
              <a:t>      loopBody()</a:t>
            </a:r>
            <a:endParaRPr/>
          </a:p>
          <a:p>
            <a:pPr indent="-285750" lvl="1" marL="742950" marR="0" rtl="0" algn="l">
              <a:lnSpc>
                <a:spcPct val="100000"/>
              </a:lnSpc>
              <a:spcBef>
                <a:spcPts val="400"/>
              </a:spcBef>
              <a:spcAft>
                <a:spcPts val="0"/>
              </a:spcAft>
              <a:buClr>
                <a:schemeClr val="accent2"/>
              </a:buClr>
              <a:buSzPts val="2000"/>
              <a:buFont typeface="Courier New"/>
              <a:buNone/>
            </a:pPr>
            <a:r>
              <a:rPr b="0" i="0" lang="en-US" sz="2000" u="none" cap="none" strike="noStrike">
                <a:solidFill>
                  <a:schemeClr val="accent2"/>
                </a:solidFill>
                <a:latin typeface="Courier New"/>
                <a:ea typeface="Courier New"/>
                <a:cs typeface="Courier New"/>
                <a:sym typeface="Courier New"/>
              </a:rPr>
              <a:t>      forLoop loopBody, (reps – 1)</a:t>
            </a:r>
            <a:endParaRPr/>
          </a:p>
          <a:p>
            <a:pPr indent="-285750" lvl="1" marL="742950" marR="0" rtl="0" algn="l">
              <a:lnSpc>
                <a:spcPct val="100000"/>
              </a:lnSpc>
              <a:spcBef>
                <a:spcPts val="440"/>
              </a:spcBef>
              <a:spcAft>
                <a:spcPts val="0"/>
              </a:spcAft>
              <a:buClr>
                <a:schemeClr val="accent2"/>
              </a:buClr>
              <a:buSzPts val="2200"/>
              <a:buFont typeface="Lucida Sans"/>
              <a:buChar char="-"/>
            </a:pPr>
            <a:r>
              <a:rPr b="0" i="0" lang="en-US" sz="2200" u="none" cap="none" strike="noStrike">
                <a:solidFill>
                  <a:schemeClr val="accent2"/>
                </a:solidFill>
                <a:latin typeface="Lucida Sans"/>
                <a:ea typeface="Lucida Sans"/>
                <a:cs typeface="Lucida Sans"/>
                <a:sym typeface="Lucida Sans"/>
              </a:rPr>
              <a:t>This defines the recursive function </a:t>
            </a:r>
            <a:r>
              <a:rPr b="0" i="0" lang="en-US" sz="2000" u="none" cap="none" strike="noStrike">
                <a:solidFill>
                  <a:schemeClr val="accent2"/>
                </a:solidFill>
                <a:latin typeface="Courier New"/>
                <a:ea typeface="Courier New"/>
                <a:cs typeface="Courier New"/>
                <a:sym typeface="Courier New"/>
              </a:rPr>
              <a:t>forLoop</a:t>
            </a:r>
            <a:r>
              <a:rPr b="0" i="0" lang="en-US" sz="2200" u="none" cap="none" strike="noStrike">
                <a:solidFill>
                  <a:schemeClr val="accent2"/>
                </a:solidFill>
                <a:latin typeface="Lucida Sans"/>
                <a:ea typeface="Lucida Sans"/>
                <a:cs typeface="Lucida Sans"/>
                <a:sym typeface="Lucida Sans"/>
              </a:rPr>
              <a:t> with the parameters </a:t>
            </a:r>
            <a:r>
              <a:rPr b="0" i="0" lang="en-US" sz="2000" u="none" cap="none" strike="noStrike">
                <a:solidFill>
                  <a:schemeClr val="accent2"/>
                </a:solidFill>
                <a:latin typeface="Courier New"/>
                <a:ea typeface="Courier New"/>
                <a:cs typeface="Courier New"/>
                <a:sym typeface="Courier New"/>
              </a:rPr>
              <a:t>loopBody</a:t>
            </a:r>
            <a:r>
              <a:rPr b="0" i="0" lang="en-US" sz="2200" u="none" cap="none" strike="noStrike">
                <a:solidFill>
                  <a:schemeClr val="accent2"/>
                </a:solidFill>
                <a:latin typeface="Lucida Sans"/>
                <a:ea typeface="Lucida Sans"/>
                <a:cs typeface="Lucida Sans"/>
                <a:sym typeface="Lucida Sans"/>
              </a:rPr>
              <a:t> (a function that defines the loop’s body) and the number of repetitions</a:t>
            </a:r>
            <a:endParaRPr/>
          </a:p>
          <a:p>
            <a:pPr indent="-285750" lvl="1" marL="742950" marR="0" rtl="0" algn="l">
              <a:lnSpc>
                <a:spcPct val="100000"/>
              </a:lnSpc>
              <a:spcBef>
                <a:spcPts val="440"/>
              </a:spcBef>
              <a:spcAft>
                <a:spcPts val="0"/>
              </a:spcAft>
              <a:buClr>
                <a:schemeClr val="accent2"/>
              </a:buClr>
              <a:buSzPts val="2000"/>
              <a:buFont typeface="Courier New"/>
              <a:buChar char="-"/>
            </a:pPr>
            <a:r>
              <a:rPr b="0" i="0" lang="en-US" sz="2000" u="none" cap="none" strike="noStrike">
                <a:solidFill>
                  <a:schemeClr val="accent2"/>
                </a:solidFill>
                <a:latin typeface="Courier New"/>
                <a:ea typeface="Courier New"/>
                <a:cs typeface="Courier New"/>
                <a:sym typeface="Courier New"/>
              </a:rPr>
              <a:t>()</a:t>
            </a:r>
            <a:r>
              <a:rPr b="0" i="0" lang="en-US" sz="2200" u="none" cap="none" strike="noStrike">
                <a:solidFill>
                  <a:schemeClr val="accent2"/>
                </a:solidFill>
                <a:latin typeface="Lucida Sans"/>
                <a:ea typeface="Lucida Sans"/>
                <a:cs typeface="Lucida Sans"/>
                <a:sym typeface="Lucida Sans"/>
              </a:rPr>
              <a:t> means do nothing and return nothing</a:t>
            </a:r>
            <a:endParaRPr/>
          </a:p>
        </p:txBody>
      </p:sp>
      <p:sp>
        <p:nvSpPr>
          <p:cNvPr id="329" name="Google Shape;329;p42"/>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330" name="Google Shape;330;p42"/>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99" name="Google Shape;99;p16"/>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100" name="Google Shape;100;p16"/>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Levels of Control Flow</a:t>
            </a:r>
            <a:endParaRPr/>
          </a:p>
        </p:txBody>
      </p:sp>
      <p:sp>
        <p:nvSpPr>
          <p:cNvPr id="101" name="Google Shape;101;p16"/>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Within expressions (Chapter 7)</a:t>
            </a:r>
            <a:endParaRPr/>
          </a:p>
          <a:p>
            <a:pPr indent="-533400" lvl="0" marL="5334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Among program units (Chapter 9)</a:t>
            </a:r>
            <a:endParaRPr/>
          </a:p>
          <a:p>
            <a:pPr indent="-533400" lvl="0" marL="5334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Among program statements (this chapter)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3"/>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337" name="Google Shape;337;p43"/>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338" name="Google Shape;338;p43"/>
          <p:cNvSpPr txBox="1"/>
          <p:nvPr>
            <p:ph type="title"/>
          </p:nvPr>
        </p:nvSpPr>
        <p:spPr>
          <a:xfrm>
            <a:off x="609600" y="0"/>
            <a:ext cx="81534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Logically-Controlled Loops</a:t>
            </a:r>
            <a:endParaRPr/>
          </a:p>
        </p:txBody>
      </p:sp>
      <p:sp>
        <p:nvSpPr>
          <p:cNvPr id="339" name="Google Shape;339;p43"/>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Repetition control is based on a Boolean expression</a:t>
            </a:r>
            <a:endParaRPr/>
          </a:p>
          <a:p>
            <a:pPr indent="-533400" lvl="0" marL="5334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Design issues:</a:t>
            </a:r>
            <a:endParaRPr/>
          </a:p>
          <a:p>
            <a:pPr indent="-457200" lvl="1" marL="91440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Pretest or posttest?</a:t>
            </a:r>
            <a:endParaRPr/>
          </a:p>
          <a:p>
            <a:pPr indent="-457200" lvl="1" marL="91440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Should the logically controlled loop be a special case of the counting loop statement  or a separate statement? </a:t>
            </a:r>
            <a:endParaRPr/>
          </a:p>
          <a:p>
            <a:pPr indent="-381000" lvl="0" marL="533400" rtl="0" algn="l">
              <a:lnSpc>
                <a:spcPct val="100000"/>
              </a:lnSpc>
              <a:spcBef>
                <a:spcPts val="480"/>
              </a:spcBef>
              <a:spcAft>
                <a:spcPts val="0"/>
              </a:spcAft>
              <a:buClr>
                <a:schemeClr val="accent2"/>
              </a:buClr>
              <a:buSzPts val="2400"/>
              <a:buFont typeface="Lucida Sans"/>
              <a:buNone/>
            </a:pPr>
            <a:r>
              <a:t/>
            </a:r>
            <a:endParaRPr b="0" i="0" sz="2400" u="none">
              <a:solidFill>
                <a:schemeClr val="accent2"/>
              </a:solidFill>
              <a:latin typeface="Courier New"/>
              <a:ea typeface="Courier New"/>
              <a:cs typeface="Courier New"/>
              <a:sym typeface="Courier New"/>
            </a:endParaRPr>
          </a:p>
          <a:p>
            <a:pPr indent="-190500" lvl="0" marL="342900" rtl="0" algn="l">
              <a:spcBef>
                <a:spcPts val="480"/>
              </a:spcBef>
              <a:spcAft>
                <a:spcPts val="0"/>
              </a:spcAft>
              <a:buClr>
                <a:schemeClr val="accent2"/>
              </a:buClr>
              <a:buSzPts val="2400"/>
              <a:buFont typeface="Lucida Sans"/>
              <a:buNone/>
            </a:pPr>
            <a:r>
              <a:t/>
            </a:r>
            <a:endParaRPr b="0" i="0" sz="2400" u="none">
              <a:solidFill>
                <a:schemeClr val="accent2"/>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4"/>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346" name="Google Shape;346;p44"/>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347" name="Google Shape;347;p44"/>
          <p:cNvSpPr txBox="1"/>
          <p:nvPr>
            <p:ph type="title"/>
          </p:nvPr>
        </p:nvSpPr>
        <p:spPr>
          <a:xfrm>
            <a:off x="609600" y="2286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Logically-Controlled Loops: Examples</a:t>
            </a:r>
            <a:endParaRPr/>
          </a:p>
        </p:txBody>
      </p:sp>
      <p:sp>
        <p:nvSpPr>
          <p:cNvPr id="348" name="Google Shape;348;p44"/>
          <p:cNvSpPr txBox="1"/>
          <p:nvPr>
            <p:ph idx="1" type="body"/>
          </p:nvPr>
        </p:nvSpPr>
        <p:spPr>
          <a:xfrm>
            <a:off x="457200" y="1447800"/>
            <a:ext cx="8534400" cy="45720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C and C++ have both pretest and posttest forms, in which the control expression can be arithmetic:</a:t>
            </a:r>
            <a:endParaRPr/>
          </a:p>
          <a:p>
            <a:pPr indent="-533400" lvl="0" marL="533400" rtl="0" algn="l">
              <a:lnSpc>
                <a:spcPct val="100000"/>
              </a:lnSpc>
              <a:spcBef>
                <a:spcPts val="560"/>
              </a:spcBef>
              <a:spcAft>
                <a:spcPts val="0"/>
              </a:spcAft>
              <a:buClr>
                <a:schemeClr val="accent2"/>
              </a:buClr>
              <a:buSzPts val="2800"/>
              <a:buFont typeface="Lucida Sans"/>
              <a:buNone/>
            </a:pPr>
            <a:r>
              <a:rPr b="0" i="0" lang="en-US" sz="2800" u="none">
                <a:solidFill>
                  <a:schemeClr val="accent2"/>
                </a:solidFill>
                <a:latin typeface="Lucida Sans"/>
                <a:ea typeface="Lucida Sans"/>
                <a:cs typeface="Lucida Sans"/>
                <a:sym typeface="Lucida Sans"/>
              </a:rPr>
              <a:t>	</a:t>
            </a:r>
            <a:r>
              <a:rPr b="1" i="0" lang="en-US" sz="2400" u="none">
                <a:solidFill>
                  <a:schemeClr val="accent2"/>
                </a:solidFill>
                <a:latin typeface="Courier New"/>
                <a:ea typeface="Courier New"/>
                <a:cs typeface="Courier New"/>
                <a:sym typeface="Courier New"/>
              </a:rPr>
              <a:t>while</a:t>
            </a:r>
            <a:r>
              <a:rPr b="0" i="0" lang="en-US" sz="2400" u="none">
                <a:solidFill>
                  <a:schemeClr val="accent2"/>
                </a:solidFill>
                <a:latin typeface="Courier New"/>
                <a:ea typeface="Courier New"/>
                <a:cs typeface="Courier New"/>
                <a:sym typeface="Courier New"/>
              </a:rPr>
              <a:t> (</a:t>
            </a:r>
            <a:r>
              <a:rPr b="0" i="0" lang="en-US" sz="2400" u="none">
                <a:solidFill>
                  <a:schemeClr val="accent2"/>
                </a:solidFill>
                <a:latin typeface="Lucida Sans"/>
                <a:ea typeface="Lucida Sans"/>
                <a:cs typeface="Lucida Sans"/>
                <a:sym typeface="Lucida Sans"/>
              </a:rPr>
              <a:t>control_expr</a:t>
            </a:r>
            <a:r>
              <a:rPr b="0" i="0" lang="en-US" sz="2400" u="none">
                <a:solidFill>
                  <a:schemeClr val="accent2"/>
                </a:solidFill>
                <a:latin typeface="Courier New"/>
                <a:ea typeface="Courier New"/>
                <a:cs typeface="Courier New"/>
                <a:sym typeface="Courier New"/>
              </a:rPr>
              <a:t>)	</a:t>
            </a:r>
            <a:r>
              <a:rPr b="1" i="0" lang="en-US" sz="2400" u="none">
                <a:solidFill>
                  <a:schemeClr val="accent2"/>
                </a:solidFill>
                <a:latin typeface="Courier New"/>
                <a:ea typeface="Courier New"/>
                <a:cs typeface="Courier New"/>
                <a:sym typeface="Courier New"/>
              </a:rPr>
              <a:t>do</a:t>
            </a:r>
            <a:endParaRPr/>
          </a:p>
          <a:p>
            <a:pPr indent="-533400" lvl="0" marL="5334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0" i="0" lang="en-US" sz="2400" u="none">
                <a:solidFill>
                  <a:schemeClr val="accent2"/>
                </a:solidFill>
                <a:latin typeface="Lucida Sans"/>
                <a:ea typeface="Lucida Sans"/>
                <a:cs typeface="Lucida Sans"/>
                <a:sym typeface="Lucida Sans"/>
              </a:rPr>
              <a:t>loop body</a:t>
            </a:r>
            <a:r>
              <a:rPr b="0" i="0" lang="en-US" sz="2400" u="none">
                <a:solidFill>
                  <a:schemeClr val="accent2"/>
                </a:solidFill>
                <a:latin typeface="Courier New"/>
                <a:ea typeface="Courier New"/>
                <a:cs typeface="Courier New"/>
                <a:sym typeface="Courier New"/>
              </a:rPr>
              <a:t>			  </a:t>
            </a:r>
            <a:r>
              <a:rPr b="0" i="0" lang="en-US" sz="2400" u="none">
                <a:solidFill>
                  <a:schemeClr val="accent2"/>
                </a:solidFill>
                <a:latin typeface="Lucida Sans"/>
                <a:ea typeface="Lucida Sans"/>
                <a:cs typeface="Lucida Sans"/>
                <a:sym typeface="Lucida Sans"/>
              </a:rPr>
              <a:t>loop body</a:t>
            </a:r>
            <a:endParaRPr/>
          </a:p>
          <a:p>
            <a:pPr indent="-533400" lvl="0" marL="5334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r>
              <a:rPr b="1" i="0" lang="en-US" sz="2400" u="none">
                <a:solidFill>
                  <a:schemeClr val="accent2"/>
                </a:solidFill>
                <a:latin typeface="Courier New"/>
                <a:ea typeface="Courier New"/>
                <a:cs typeface="Courier New"/>
                <a:sym typeface="Courier New"/>
              </a:rPr>
              <a:t>while</a:t>
            </a:r>
            <a:r>
              <a:rPr b="0" i="0" lang="en-US" sz="2400" u="none">
                <a:solidFill>
                  <a:schemeClr val="accent2"/>
                </a:solidFill>
                <a:latin typeface="Courier New"/>
                <a:ea typeface="Courier New"/>
                <a:cs typeface="Courier New"/>
                <a:sym typeface="Courier New"/>
              </a:rPr>
              <a:t> (</a:t>
            </a:r>
            <a:r>
              <a:rPr b="0" i="0" lang="en-US" sz="2400" u="none">
                <a:solidFill>
                  <a:schemeClr val="accent2"/>
                </a:solidFill>
                <a:latin typeface="Lucida Sans"/>
                <a:ea typeface="Lucida Sans"/>
                <a:cs typeface="Lucida Sans"/>
                <a:sym typeface="Lucida Sans"/>
              </a:rPr>
              <a:t>control_expr</a:t>
            </a:r>
            <a:r>
              <a:rPr b="0" i="0" lang="en-US" sz="2400" u="none">
                <a:solidFill>
                  <a:schemeClr val="accent2"/>
                </a:solidFill>
                <a:latin typeface="Courier New"/>
                <a:ea typeface="Courier New"/>
                <a:cs typeface="Courier New"/>
                <a:sym typeface="Courier New"/>
              </a:rPr>
              <a:t>)</a:t>
            </a:r>
            <a:endParaRPr/>
          </a:p>
          <a:p>
            <a:pPr indent="-533400" lvl="0" marL="53340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 </a:t>
            </a:r>
            <a:r>
              <a:rPr b="0" i="0" lang="en-US" sz="2200" u="none">
                <a:solidFill>
                  <a:schemeClr val="accent2"/>
                </a:solidFill>
                <a:latin typeface="Lucida Sans"/>
                <a:ea typeface="Lucida Sans"/>
                <a:cs typeface="Lucida Sans"/>
                <a:sym typeface="Lucida Sans"/>
              </a:rPr>
              <a:t>In both C and C++ it is legal to branch into the body </a:t>
            </a:r>
            <a:endParaRPr/>
          </a:p>
          <a:p>
            <a:pPr indent="-533400" lvl="0" marL="533400" rtl="0" algn="l">
              <a:lnSpc>
                <a:spcPct val="100000"/>
              </a:lnSpc>
              <a:spcBef>
                <a:spcPts val="440"/>
              </a:spcBef>
              <a:spcAft>
                <a:spcPts val="0"/>
              </a:spcAft>
              <a:buClr>
                <a:schemeClr val="accent2"/>
              </a:buClr>
              <a:buSzPts val="2200"/>
              <a:buFont typeface="Lucida Sans"/>
              <a:buNone/>
            </a:pPr>
            <a:r>
              <a:rPr b="0" i="0" lang="en-US" sz="2200" u="none">
                <a:solidFill>
                  <a:schemeClr val="accent2"/>
                </a:solidFill>
                <a:latin typeface="Lucida Sans"/>
                <a:ea typeface="Lucida Sans"/>
                <a:cs typeface="Lucida Sans"/>
                <a:sym typeface="Lucida Sans"/>
              </a:rPr>
              <a:t>          of a logically-controlled loop</a:t>
            </a:r>
            <a:endParaRPr/>
          </a:p>
          <a:p>
            <a:pPr indent="-533400" lvl="0" marL="533400" rtl="0" algn="l">
              <a:lnSpc>
                <a:spcPct val="100000"/>
              </a:lnSpc>
              <a:spcBef>
                <a:spcPts val="440"/>
              </a:spcBef>
              <a:spcAft>
                <a:spcPts val="0"/>
              </a:spcAft>
              <a:buClr>
                <a:schemeClr val="accent2"/>
              </a:buClr>
              <a:buSzPts val="2200"/>
              <a:buFont typeface="Lucida Sans"/>
              <a:buNone/>
            </a:pPr>
            <a:r>
              <a:t/>
            </a:r>
            <a:endParaRPr b="0" i="0" sz="2200" u="none">
              <a:solidFill>
                <a:schemeClr val="accent2"/>
              </a:solidFill>
              <a:latin typeface="Lucida Sans"/>
              <a:ea typeface="Lucida Sans"/>
              <a:cs typeface="Lucida Sans"/>
              <a:sym typeface="Lucida Sans"/>
            </a:endParaRPr>
          </a:p>
          <a:p>
            <a:pPr indent="-533400" lvl="0" marL="53340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Java is like C and C++, except the control expression must be Boolean (and the body can only be entered at the beginning -- Java has no </a:t>
            </a:r>
            <a:r>
              <a:rPr b="1" i="0" lang="en-US" sz="2000" u="none">
                <a:solidFill>
                  <a:schemeClr val="accent2"/>
                </a:solidFill>
                <a:latin typeface="Courier New"/>
                <a:ea typeface="Courier New"/>
                <a:cs typeface="Courier New"/>
                <a:sym typeface="Courier New"/>
              </a:rPr>
              <a:t>goto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5"/>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355" name="Google Shape;355;p45"/>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356" name="Google Shape;356;p45"/>
          <p:cNvSpPr txBox="1"/>
          <p:nvPr>
            <p:ph type="title"/>
          </p:nvPr>
        </p:nvSpPr>
        <p:spPr>
          <a:xfrm>
            <a:off x="609600" y="2286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Logically-Controlled Loops: Examples</a:t>
            </a:r>
            <a:endParaRPr/>
          </a:p>
        </p:txBody>
      </p:sp>
      <p:sp>
        <p:nvSpPr>
          <p:cNvPr id="357" name="Google Shape;357;p45"/>
          <p:cNvSpPr txBox="1"/>
          <p:nvPr>
            <p:ph idx="1" type="body"/>
          </p:nvPr>
        </p:nvSpPr>
        <p:spPr>
          <a:xfrm>
            <a:off x="609600" y="1295400"/>
            <a:ext cx="81534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F#</a:t>
            </a:r>
            <a:endParaRPr/>
          </a:p>
          <a:p>
            <a:pPr indent="-285750" lvl="1" marL="74295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As with counter-controlled loops, logically-controlled loops can be simulated with recursive functions</a:t>
            </a:r>
            <a:endParaRPr/>
          </a:p>
          <a:p>
            <a:pPr indent="-285750" lvl="1" marL="742950" rtl="0" algn="l">
              <a:lnSpc>
                <a:spcPct val="10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    </a:t>
            </a:r>
            <a:r>
              <a:rPr b="1" i="0" lang="en-US" sz="2000" u="none">
                <a:solidFill>
                  <a:schemeClr val="accent2"/>
                </a:solidFill>
                <a:latin typeface="Courier New"/>
                <a:ea typeface="Courier New"/>
                <a:cs typeface="Courier New"/>
                <a:sym typeface="Courier New"/>
              </a:rPr>
              <a:t>let rec </a:t>
            </a:r>
            <a:r>
              <a:rPr b="0" i="0" lang="en-US" sz="2000" u="none">
                <a:solidFill>
                  <a:schemeClr val="accent2"/>
                </a:solidFill>
                <a:latin typeface="Courier New"/>
                <a:ea typeface="Courier New"/>
                <a:cs typeface="Courier New"/>
                <a:sym typeface="Courier New"/>
              </a:rPr>
              <a:t>whileLoop test body =</a:t>
            </a:r>
            <a:endParaRPr/>
          </a:p>
          <a:p>
            <a:pPr indent="-285750" lvl="1" marL="74295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r>
              <a:rPr b="1" i="0" lang="en-US" sz="2000" u="none">
                <a:solidFill>
                  <a:schemeClr val="accent2"/>
                </a:solidFill>
                <a:latin typeface="Courier New"/>
                <a:ea typeface="Courier New"/>
                <a:cs typeface="Courier New"/>
                <a:sym typeface="Courier New"/>
              </a:rPr>
              <a:t>if</a:t>
            </a:r>
            <a:r>
              <a:rPr b="0" i="0" lang="en-US" sz="2000" u="none">
                <a:solidFill>
                  <a:schemeClr val="accent2"/>
                </a:solidFill>
                <a:latin typeface="Courier New"/>
                <a:ea typeface="Courier New"/>
                <a:cs typeface="Courier New"/>
                <a:sym typeface="Courier New"/>
              </a:rPr>
              <a:t> test() </a:t>
            </a:r>
            <a:r>
              <a:rPr b="1" i="0" lang="en-US" sz="2000" u="none">
                <a:solidFill>
                  <a:schemeClr val="accent2"/>
                </a:solidFill>
                <a:latin typeface="Courier New"/>
                <a:ea typeface="Courier New"/>
                <a:cs typeface="Courier New"/>
                <a:sym typeface="Courier New"/>
              </a:rPr>
              <a:t>then</a:t>
            </a:r>
            <a:endParaRPr/>
          </a:p>
          <a:p>
            <a:pPr indent="-285750" lvl="1" marL="74295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body()</a:t>
            </a:r>
            <a:endParaRPr/>
          </a:p>
          <a:p>
            <a:pPr indent="-285750" lvl="1" marL="74295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whileLoop test body</a:t>
            </a:r>
            <a:endParaRPr/>
          </a:p>
          <a:p>
            <a:pPr indent="-285750" lvl="1" marL="74295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r>
              <a:rPr b="1" i="0" lang="en-US" sz="2000" u="none">
                <a:solidFill>
                  <a:schemeClr val="accent2"/>
                </a:solidFill>
                <a:latin typeface="Courier New"/>
                <a:ea typeface="Courier New"/>
                <a:cs typeface="Courier New"/>
                <a:sym typeface="Courier New"/>
              </a:rPr>
              <a:t>else</a:t>
            </a:r>
            <a:r>
              <a:rPr b="0" i="0" lang="en-US" sz="2000" u="none">
                <a:solidFill>
                  <a:schemeClr val="accent2"/>
                </a:solidFill>
                <a:latin typeface="Courier New"/>
                <a:ea typeface="Courier New"/>
                <a:cs typeface="Courier New"/>
                <a:sym typeface="Courier New"/>
              </a:rPr>
              <a:t> ()</a:t>
            </a:r>
            <a:endParaRPr/>
          </a:p>
          <a:p>
            <a:pPr indent="-285750" lvl="1" marL="74295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Courier New"/>
              <a:ea typeface="Courier New"/>
              <a:cs typeface="Courier New"/>
              <a:sym typeface="Courier New"/>
            </a:endParaRPr>
          </a:p>
          <a:p>
            <a:pPr indent="-285750" lvl="1" marL="742950" rtl="0" algn="l">
              <a:lnSpc>
                <a:spcPct val="10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 This defines the recursive function </a:t>
            </a:r>
            <a:r>
              <a:rPr b="0" i="0" lang="en-US" sz="2000" u="none">
                <a:solidFill>
                  <a:schemeClr val="accent2"/>
                </a:solidFill>
                <a:latin typeface="Courier New"/>
                <a:ea typeface="Courier New"/>
                <a:cs typeface="Courier New"/>
                <a:sym typeface="Courier New"/>
              </a:rPr>
              <a:t>whileLoop</a:t>
            </a:r>
            <a:r>
              <a:rPr b="0" i="0" lang="en-US" sz="2400" u="none">
                <a:solidFill>
                  <a:schemeClr val="accent2"/>
                </a:solidFill>
                <a:latin typeface="Lucida Sans"/>
                <a:ea typeface="Lucida Sans"/>
                <a:cs typeface="Lucida Sans"/>
                <a:sym typeface="Lucida Sans"/>
              </a:rPr>
              <a:t> with parameters </a:t>
            </a:r>
            <a:r>
              <a:rPr b="0" i="0" lang="en-US" sz="2000" u="none">
                <a:solidFill>
                  <a:schemeClr val="accent2"/>
                </a:solidFill>
                <a:latin typeface="Courier New"/>
                <a:ea typeface="Courier New"/>
                <a:cs typeface="Courier New"/>
                <a:sym typeface="Courier New"/>
              </a:rPr>
              <a:t>test</a:t>
            </a:r>
            <a:r>
              <a:rPr b="0" i="0" lang="en-US" sz="2400" u="none">
                <a:solidFill>
                  <a:schemeClr val="accent2"/>
                </a:solidFill>
                <a:latin typeface="Lucida Sans"/>
                <a:ea typeface="Lucida Sans"/>
                <a:cs typeface="Lucida Sans"/>
                <a:sym typeface="Lucida Sans"/>
              </a:rPr>
              <a:t> and </a:t>
            </a:r>
            <a:r>
              <a:rPr b="0" i="0" lang="en-US" sz="2000" u="none">
                <a:solidFill>
                  <a:schemeClr val="accent2"/>
                </a:solidFill>
                <a:latin typeface="Courier New"/>
                <a:ea typeface="Courier New"/>
                <a:cs typeface="Courier New"/>
                <a:sym typeface="Courier New"/>
              </a:rPr>
              <a:t>body</a:t>
            </a:r>
            <a:r>
              <a:rPr b="0" i="0" lang="en-US" sz="2400" u="none">
                <a:solidFill>
                  <a:schemeClr val="accent2"/>
                </a:solidFill>
                <a:latin typeface="Lucida Sans"/>
                <a:ea typeface="Lucida Sans"/>
                <a:cs typeface="Lucida Sans"/>
                <a:sym typeface="Lucida Sans"/>
              </a:rPr>
              <a:t>, both functions. </a:t>
            </a:r>
            <a:r>
              <a:rPr b="0" i="0" lang="en-US" sz="2400" u="none">
                <a:solidFill>
                  <a:schemeClr val="accent2"/>
                </a:solidFill>
                <a:latin typeface="Courier New"/>
                <a:ea typeface="Courier New"/>
                <a:cs typeface="Courier New"/>
                <a:sym typeface="Courier New"/>
              </a:rPr>
              <a:t>test</a:t>
            </a:r>
            <a:r>
              <a:rPr b="0" i="0" lang="en-US" sz="2400" u="none">
                <a:solidFill>
                  <a:schemeClr val="accent2"/>
                </a:solidFill>
                <a:latin typeface="Lucida Sans"/>
                <a:ea typeface="Lucida Sans"/>
                <a:cs typeface="Lucida Sans"/>
                <a:sym typeface="Lucida Sans"/>
              </a:rPr>
              <a:t> defines the control expression</a:t>
            </a:r>
            <a:endParaRPr/>
          </a:p>
          <a:p>
            <a:pPr indent="-285750" lvl="1" marL="742950" rtl="0" algn="l">
              <a:lnSpc>
                <a:spcPct val="100000"/>
              </a:lnSpc>
              <a:spcBef>
                <a:spcPts val="480"/>
              </a:spcBef>
              <a:spcAft>
                <a:spcPts val="0"/>
              </a:spcAft>
              <a:buClr>
                <a:schemeClr val="accent2"/>
              </a:buClr>
              <a:buSzPts val="2400"/>
              <a:buFont typeface="Lucida Sans"/>
              <a:buNone/>
            </a:pPr>
            <a:r>
              <a:t/>
            </a:r>
            <a:endParaRPr b="0" i="0" sz="2400" u="none">
              <a:solidFill>
                <a:schemeClr val="accent2"/>
              </a:solidFill>
              <a:latin typeface="Lucida Sans"/>
              <a:ea typeface="Lucida Sans"/>
              <a:cs typeface="Lucida Sans"/>
              <a:sym typeface="Lucida Sans"/>
            </a:endParaRPr>
          </a:p>
          <a:p>
            <a:pPr indent="-285750" lvl="1" marL="742950" rtl="0" algn="l">
              <a:lnSpc>
                <a:spcPct val="100000"/>
              </a:lnSpc>
              <a:spcBef>
                <a:spcPts val="480"/>
              </a:spcBef>
              <a:spcAft>
                <a:spcPts val="0"/>
              </a:spcAft>
              <a:buClr>
                <a:schemeClr val="accent2"/>
              </a:buClr>
              <a:buSzPts val="2400"/>
              <a:buFont typeface="Lucida Sans"/>
              <a:buNone/>
            </a:pPr>
            <a:r>
              <a:t/>
            </a:r>
            <a:endParaRPr b="0" i="0" sz="2400" u="none">
              <a:solidFill>
                <a:schemeClr val="accent2"/>
              </a:solidFill>
              <a:latin typeface="Lucida Sans"/>
              <a:ea typeface="Lucida Sans"/>
              <a:cs typeface="Lucida Sans"/>
              <a:sym typeface="Lucida Sans"/>
            </a:endParaRPr>
          </a:p>
          <a:p>
            <a:pPr indent="-190500" lvl="0" marL="342900" rtl="0" algn="l">
              <a:spcBef>
                <a:spcPts val="480"/>
              </a:spcBef>
              <a:spcAft>
                <a:spcPts val="0"/>
              </a:spcAft>
              <a:buClr>
                <a:schemeClr val="accent2"/>
              </a:buClr>
              <a:buSzPts val="2400"/>
              <a:buFont typeface="Lucida Sans"/>
              <a:buNone/>
            </a:pPr>
            <a:r>
              <a:t/>
            </a:r>
            <a:endParaRPr b="0" i="0" sz="2400" u="none">
              <a:solidFill>
                <a:schemeClr val="accent2"/>
              </a:solidFill>
              <a:latin typeface="Lucida Sans"/>
              <a:ea typeface="Lucida Sans"/>
              <a:cs typeface="Lucida Sans"/>
              <a:sym typeface="Lucida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6"/>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364" name="Google Shape;364;p46"/>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365" name="Google Shape;365;p46"/>
          <p:cNvSpPr txBox="1"/>
          <p:nvPr>
            <p:ph type="title"/>
          </p:nvPr>
        </p:nvSpPr>
        <p:spPr>
          <a:xfrm>
            <a:off x="609600" y="1524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User-Located Loop Control Mechanisms</a:t>
            </a:r>
            <a:endParaRPr/>
          </a:p>
        </p:txBody>
      </p:sp>
      <p:sp>
        <p:nvSpPr>
          <p:cNvPr id="366" name="Google Shape;366;p46"/>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Sometimes it is convenient for the programmers to decide a location for loop control (other than top or bottom of the loop)</a:t>
            </a:r>
            <a:endParaRPr/>
          </a:p>
          <a:p>
            <a:pPr indent="-533400" lvl="0" marL="5334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Simple design for single loops (e.g., </a:t>
            </a:r>
            <a:r>
              <a:rPr b="1" i="0" lang="en-US" sz="2000" u="none">
                <a:solidFill>
                  <a:schemeClr val="accent2"/>
                </a:solidFill>
                <a:latin typeface="Courier New"/>
                <a:ea typeface="Courier New"/>
                <a:cs typeface="Courier New"/>
                <a:sym typeface="Courier New"/>
              </a:rPr>
              <a:t>break</a:t>
            </a:r>
            <a:r>
              <a:rPr b="0" i="0" lang="en-US" sz="2800" u="none">
                <a:solidFill>
                  <a:schemeClr val="accent2"/>
                </a:solidFill>
                <a:latin typeface="Lucida Sans"/>
                <a:ea typeface="Lucida Sans"/>
                <a:cs typeface="Lucida Sans"/>
                <a:sym typeface="Lucida Sans"/>
              </a:rPr>
              <a:t>)</a:t>
            </a:r>
            <a:endParaRPr/>
          </a:p>
          <a:p>
            <a:pPr indent="-533400" lvl="0" marL="5334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Design issues for nested loops</a:t>
            </a:r>
            <a:endParaRPr/>
          </a:p>
          <a:p>
            <a:pPr indent="-457200" lvl="1" marL="914400" rtl="0" algn="l">
              <a:lnSpc>
                <a:spcPct val="100000"/>
              </a:lnSpc>
              <a:spcBef>
                <a:spcPts val="480"/>
              </a:spcBef>
              <a:spcAft>
                <a:spcPts val="0"/>
              </a:spcAft>
              <a:buClr>
                <a:schemeClr val="accent2"/>
              </a:buClr>
              <a:buSzPts val="2400"/>
              <a:buFont typeface="Lucida Sans"/>
              <a:buAutoNum type="arabicPeriod"/>
            </a:pPr>
            <a:r>
              <a:rPr b="0" i="0" lang="en-US" sz="2400" u="none">
                <a:solidFill>
                  <a:schemeClr val="accent2"/>
                </a:solidFill>
                <a:latin typeface="Lucida Sans"/>
                <a:ea typeface="Lucida Sans"/>
                <a:cs typeface="Lucida Sans"/>
                <a:sym typeface="Lucida Sans"/>
              </a:rPr>
              <a:t>Should the conditional be part of the exit?</a:t>
            </a:r>
            <a:endParaRPr/>
          </a:p>
          <a:p>
            <a:pPr indent="-457200" lvl="1" marL="914400" rtl="0" algn="l">
              <a:lnSpc>
                <a:spcPct val="100000"/>
              </a:lnSpc>
              <a:spcBef>
                <a:spcPts val="480"/>
              </a:spcBef>
              <a:spcAft>
                <a:spcPts val="0"/>
              </a:spcAft>
              <a:buClr>
                <a:schemeClr val="accent2"/>
              </a:buClr>
              <a:buSzPts val="2400"/>
              <a:buFont typeface="Lucida Sans"/>
              <a:buAutoNum type="arabicPeriod"/>
            </a:pPr>
            <a:r>
              <a:rPr b="0" i="0" lang="en-US" sz="2400" u="none">
                <a:solidFill>
                  <a:schemeClr val="accent2"/>
                </a:solidFill>
                <a:latin typeface="Lucida Sans"/>
                <a:ea typeface="Lucida Sans"/>
                <a:cs typeface="Lucida Sans"/>
                <a:sym typeface="Lucida Sans"/>
              </a:rPr>
              <a:t>Should control be transferable out of more than one loop?</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7"/>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373" name="Google Shape;373;p47"/>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374" name="Google Shape;374;p47"/>
          <p:cNvSpPr txBox="1"/>
          <p:nvPr>
            <p:ph type="title"/>
          </p:nvPr>
        </p:nvSpPr>
        <p:spPr>
          <a:xfrm>
            <a:off x="609600" y="2286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User-Located Loop Control Mechanisms</a:t>
            </a:r>
            <a:endParaRPr/>
          </a:p>
        </p:txBody>
      </p:sp>
      <p:sp>
        <p:nvSpPr>
          <p:cNvPr id="375" name="Google Shape;375;p47"/>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C , C++, Python, Ruby, and C# have unconditional unlabeled exits (</a:t>
            </a:r>
            <a:r>
              <a:rPr b="1" i="0" lang="en-US" sz="2400" u="none">
                <a:solidFill>
                  <a:schemeClr val="accent2"/>
                </a:solidFill>
                <a:latin typeface="Courier New"/>
                <a:ea typeface="Courier New"/>
                <a:cs typeface="Courier New"/>
                <a:sym typeface="Courier New"/>
              </a:rPr>
              <a:t>break</a:t>
            </a:r>
            <a:r>
              <a:rPr b="1" i="0" lang="en-US" sz="2800" u="none">
                <a:solidFill>
                  <a:schemeClr val="accent2"/>
                </a:solidFill>
                <a:latin typeface="Courier New"/>
                <a:ea typeface="Courier New"/>
                <a:cs typeface="Courier New"/>
                <a:sym typeface="Courier New"/>
              </a:rPr>
              <a:t>)</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Java and Perl have unconditional labeled exits (</a:t>
            </a:r>
            <a:r>
              <a:rPr b="1" i="0" lang="en-US" sz="2400" u="none">
                <a:solidFill>
                  <a:schemeClr val="accent2"/>
                </a:solidFill>
                <a:latin typeface="Courier New"/>
                <a:ea typeface="Courier New"/>
                <a:cs typeface="Courier New"/>
                <a:sym typeface="Courier New"/>
              </a:rPr>
              <a:t>break</a:t>
            </a:r>
            <a:r>
              <a:rPr b="0" i="0" lang="en-US" sz="2800" u="none">
                <a:solidFill>
                  <a:schemeClr val="accent2"/>
                </a:solidFill>
                <a:latin typeface="Lucida Sans"/>
                <a:ea typeface="Lucida Sans"/>
                <a:cs typeface="Lucida Sans"/>
                <a:sym typeface="Lucida Sans"/>
              </a:rPr>
              <a:t> in Java, </a:t>
            </a:r>
            <a:r>
              <a:rPr b="1" i="0" lang="en-US" sz="2400" u="none">
                <a:solidFill>
                  <a:schemeClr val="accent2"/>
                </a:solidFill>
                <a:latin typeface="Courier New"/>
                <a:ea typeface="Courier New"/>
                <a:cs typeface="Courier New"/>
                <a:sym typeface="Courier New"/>
              </a:rPr>
              <a:t>last</a:t>
            </a:r>
            <a:r>
              <a:rPr b="0" i="0" lang="en-US" sz="2800" u="none">
                <a:solidFill>
                  <a:schemeClr val="accent2"/>
                </a:solidFill>
                <a:latin typeface="Lucida Sans"/>
                <a:ea typeface="Lucida Sans"/>
                <a:cs typeface="Lucida Sans"/>
                <a:sym typeface="Lucida Sans"/>
              </a:rPr>
              <a:t> in Perl)</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C, C++, and Python have an unlabeled control statement, </a:t>
            </a:r>
            <a:r>
              <a:rPr b="1" i="0" lang="en-US" sz="2400" u="none">
                <a:solidFill>
                  <a:schemeClr val="accent2"/>
                </a:solidFill>
                <a:latin typeface="Courier New"/>
                <a:ea typeface="Courier New"/>
                <a:cs typeface="Courier New"/>
                <a:sym typeface="Courier New"/>
              </a:rPr>
              <a:t>continue</a:t>
            </a:r>
            <a:r>
              <a:rPr b="0" i="0" lang="en-US" sz="2800" u="none">
                <a:solidFill>
                  <a:schemeClr val="accent2"/>
                </a:solidFill>
                <a:latin typeface="Lucida Sans"/>
                <a:ea typeface="Lucida Sans"/>
                <a:cs typeface="Lucida Sans"/>
                <a:sym typeface="Lucida Sans"/>
              </a:rPr>
              <a:t>, that skips the remainder of the current iteration, but does not exit the loop</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Java and Perl have labeled versions of </a:t>
            </a:r>
            <a:r>
              <a:rPr b="1" i="0" lang="en-US" sz="2400" u="none">
                <a:solidFill>
                  <a:schemeClr val="accent2"/>
                </a:solidFill>
                <a:latin typeface="Courier New"/>
                <a:ea typeface="Courier New"/>
                <a:cs typeface="Courier New"/>
                <a:sym typeface="Courier New"/>
              </a:rPr>
              <a:t>continue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8"/>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382" name="Google Shape;382;p48"/>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383" name="Google Shape;383;p48"/>
          <p:cNvSpPr txBox="1"/>
          <p:nvPr>
            <p:ph type="title"/>
          </p:nvPr>
        </p:nvSpPr>
        <p:spPr>
          <a:xfrm>
            <a:off x="609600" y="2286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Iteration Based on Data Structures</a:t>
            </a:r>
            <a:endParaRPr/>
          </a:p>
        </p:txBody>
      </p:sp>
      <p:sp>
        <p:nvSpPr>
          <p:cNvPr id="384" name="Google Shape;384;p48"/>
          <p:cNvSpPr txBox="1"/>
          <p:nvPr>
            <p:ph idx="1" type="body"/>
          </p:nvPr>
        </p:nvSpPr>
        <p:spPr>
          <a:xfrm>
            <a:off x="457200" y="14478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The number of elements in a data structure controls loop iteration</a:t>
            </a:r>
            <a:endParaRPr/>
          </a:p>
          <a:p>
            <a:pPr indent="-342900" lvl="0" marL="342900" rtl="0" algn="l">
              <a:lnSpc>
                <a:spcPct val="9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Control mechanism is a call to an </a:t>
            </a:r>
            <a:r>
              <a:rPr b="0" i="1" lang="en-US" sz="2800" u="none">
                <a:solidFill>
                  <a:schemeClr val="accent2"/>
                </a:solidFill>
                <a:latin typeface="Lucida Sans"/>
                <a:ea typeface="Lucida Sans"/>
                <a:cs typeface="Lucida Sans"/>
                <a:sym typeface="Lucida Sans"/>
              </a:rPr>
              <a:t>iterator</a:t>
            </a:r>
            <a:r>
              <a:rPr b="0" i="0" lang="en-US" sz="2800" u="none">
                <a:solidFill>
                  <a:schemeClr val="accent2"/>
                </a:solidFill>
                <a:latin typeface="Lucida Sans"/>
                <a:ea typeface="Lucida Sans"/>
                <a:cs typeface="Lucida Sans"/>
                <a:sym typeface="Lucida Sans"/>
              </a:rPr>
              <a:t> function that returns the next element in some chosen order, if there is one; else loop is terminate</a:t>
            </a:r>
            <a:endParaRPr/>
          </a:p>
          <a:p>
            <a:pPr indent="-342900" lvl="0" marL="342900" rtl="0" algn="l">
              <a:lnSpc>
                <a:spcPct val="9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C's </a:t>
            </a:r>
            <a:r>
              <a:rPr b="1" i="0" lang="en-US" sz="2800" u="none">
                <a:solidFill>
                  <a:schemeClr val="accent2"/>
                </a:solidFill>
                <a:latin typeface="Courier New"/>
                <a:ea typeface="Courier New"/>
                <a:cs typeface="Courier New"/>
                <a:sym typeface="Courier New"/>
              </a:rPr>
              <a:t>for</a:t>
            </a:r>
            <a:r>
              <a:rPr b="0" i="0" lang="en-US" sz="2800" u="none">
                <a:solidFill>
                  <a:schemeClr val="accent2"/>
                </a:solidFill>
                <a:latin typeface="Lucida Sans"/>
                <a:ea typeface="Lucida Sans"/>
                <a:cs typeface="Lucida Sans"/>
                <a:sym typeface="Lucida Sans"/>
              </a:rPr>
              <a:t> can be used to build a user-defined iterator:</a:t>
            </a:r>
            <a:endParaRPr/>
          </a:p>
          <a:p>
            <a:pPr indent="-342900" lvl="0" marL="342900" rtl="0" algn="l">
              <a:lnSpc>
                <a:spcPct val="90000"/>
              </a:lnSpc>
              <a:spcBef>
                <a:spcPts val="560"/>
              </a:spcBef>
              <a:spcAft>
                <a:spcPts val="0"/>
              </a:spcAft>
              <a:buClr>
                <a:schemeClr val="accent2"/>
              </a:buClr>
              <a:buSzPts val="2800"/>
              <a:buFont typeface="Courier New"/>
              <a:buNone/>
            </a:pPr>
            <a:r>
              <a:rPr b="1" i="0" lang="en-US" sz="2800" u="none">
                <a:solidFill>
                  <a:schemeClr val="accent2"/>
                </a:solidFill>
                <a:latin typeface="Courier New"/>
                <a:ea typeface="Courier New"/>
                <a:cs typeface="Courier New"/>
                <a:sym typeface="Courier New"/>
              </a:rPr>
              <a:t>	</a:t>
            </a:r>
            <a:r>
              <a:rPr b="1" i="0" lang="en-US" sz="2000" u="none">
                <a:solidFill>
                  <a:schemeClr val="accent2"/>
                </a:solidFill>
                <a:latin typeface="Courier New"/>
                <a:ea typeface="Courier New"/>
                <a:cs typeface="Courier New"/>
                <a:sym typeface="Courier New"/>
              </a:rPr>
              <a:t>for</a:t>
            </a:r>
            <a:r>
              <a:rPr b="0" i="0" lang="en-US" sz="2000" u="none">
                <a:solidFill>
                  <a:schemeClr val="accent2"/>
                </a:solidFill>
                <a:latin typeface="Courier New"/>
                <a:ea typeface="Courier New"/>
                <a:cs typeface="Courier New"/>
                <a:sym typeface="Courier New"/>
              </a:rPr>
              <a:t> (p=root; p==NULL; traverse(p)){</a:t>
            </a:r>
            <a:endParaRPr/>
          </a:p>
          <a:p>
            <a:pPr indent="-342900" lvl="0" marL="342900" rtl="0" algn="l">
              <a:lnSpc>
                <a:spcPct val="9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 </a:t>
            </a:r>
            <a:endParaRPr/>
          </a:p>
          <a:p>
            <a:pPr indent="-342900" lvl="0" marL="342900" rtl="0" algn="l">
              <a:lnSpc>
                <a:spcPct val="9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9"/>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391" name="Google Shape;391;p49"/>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392" name="Google Shape;392;p49"/>
          <p:cNvSpPr txBox="1"/>
          <p:nvPr>
            <p:ph type="title"/>
          </p:nvPr>
        </p:nvSpPr>
        <p:spPr>
          <a:xfrm>
            <a:off x="304800" y="457200"/>
            <a:ext cx="86868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Iteration Based on Data Structures </a:t>
            </a:r>
            <a:r>
              <a:rPr b="0" i="0" lang="en-US" sz="2200" u="none">
                <a:solidFill>
                  <a:srgbClr val="666699"/>
                </a:solidFill>
                <a:latin typeface="Lucida Sans"/>
                <a:ea typeface="Lucida Sans"/>
                <a:cs typeface="Lucida Sans"/>
                <a:sym typeface="Lucida Sans"/>
              </a:rPr>
              <a:t>(continued)</a:t>
            </a:r>
            <a:endParaRPr/>
          </a:p>
        </p:txBody>
      </p:sp>
      <p:sp>
        <p:nvSpPr>
          <p:cNvPr id="393" name="Google Shape;393;p49"/>
          <p:cNvSpPr txBox="1"/>
          <p:nvPr>
            <p:ph idx="1" type="body"/>
          </p:nvPr>
        </p:nvSpPr>
        <p:spPr>
          <a:xfrm>
            <a:off x="152400" y="1447800"/>
            <a:ext cx="81534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 </a:t>
            </a:r>
            <a:r>
              <a:rPr b="0" i="0" lang="en-US" sz="2800" u="none">
                <a:solidFill>
                  <a:schemeClr val="accent2"/>
                </a:solidFill>
                <a:latin typeface="Lucida Sans"/>
                <a:ea typeface="Lucida Sans"/>
                <a:cs typeface="Lucida Sans"/>
                <a:sym typeface="Lucida Sans"/>
              </a:rPr>
              <a:t>PHP</a:t>
            </a:r>
            <a:endParaRPr/>
          </a:p>
          <a:p>
            <a:pPr indent="-342900" lvl="0" marL="342900" rtl="0" algn="l">
              <a:lnSpc>
                <a:spcPct val="100000"/>
              </a:lnSpc>
              <a:spcBef>
                <a:spcPts val="48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 </a:t>
            </a:r>
            <a:r>
              <a:rPr b="0" i="0" lang="en-US" sz="2000" u="none">
                <a:solidFill>
                  <a:schemeClr val="accent2"/>
                </a:solidFill>
                <a:latin typeface="Courier New"/>
                <a:ea typeface="Courier New"/>
                <a:cs typeface="Courier New"/>
                <a:sym typeface="Courier New"/>
              </a:rPr>
              <a:t>current</a:t>
            </a:r>
            <a:r>
              <a:rPr b="0" i="0" lang="en-US" sz="2000" u="none">
                <a:solidFill>
                  <a:schemeClr val="accent2"/>
                </a:solidFill>
                <a:latin typeface="Lucida Sans"/>
                <a:ea typeface="Lucida Sans"/>
                <a:cs typeface="Lucida Sans"/>
                <a:sym typeface="Lucida Sans"/>
              </a:rPr>
              <a:t> </a:t>
            </a:r>
            <a:r>
              <a:rPr b="0" i="0" lang="en-US" sz="2400" u="none">
                <a:solidFill>
                  <a:schemeClr val="accent2"/>
                </a:solidFill>
                <a:latin typeface="Lucida Sans"/>
                <a:ea typeface="Lucida Sans"/>
                <a:cs typeface="Lucida Sans"/>
                <a:sym typeface="Lucida Sans"/>
              </a:rPr>
              <a:t>points at one element of the array</a:t>
            </a:r>
            <a:endParaRPr/>
          </a:p>
          <a:p>
            <a:pPr indent="-342900" lvl="0" marL="342900" rtl="0" algn="l">
              <a:lnSpc>
                <a:spcPct val="100000"/>
              </a:lnSpc>
              <a:spcBef>
                <a:spcPts val="48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 </a:t>
            </a:r>
            <a:r>
              <a:rPr b="0" i="0" lang="en-US" sz="2000" u="none">
                <a:solidFill>
                  <a:schemeClr val="accent2"/>
                </a:solidFill>
                <a:latin typeface="Courier New"/>
                <a:ea typeface="Courier New"/>
                <a:cs typeface="Courier New"/>
                <a:sym typeface="Courier New"/>
              </a:rPr>
              <a:t>next</a:t>
            </a:r>
            <a:r>
              <a:rPr b="0" i="0" lang="en-US" sz="2000" u="none">
                <a:solidFill>
                  <a:schemeClr val="accent2"/>
                </a:solidFill>
                <a:latin typeface="Lucida Sans"/>
                <a:ea typeface="Lucida Sans"/>
                <a:cs typeface="Lucida Sans"/>
                <a:sym typeface="Lucida Sans"/>
              </a:rPr>
              <a:t> </a:t>
            </a:r>
            <a:r>
              <a:rPr b="0" i="0" lang="en-US" sz="2400" u="none">
                <a:solidFill>
                  <a:schemeClr val="accent2"/>
                </a:solidFill>
                <a:latin typeface="Lucida Sans"/>
                <a:ea typeface="Lucida Sans"/>
                <a:cs typeface="Lucida Sans"/>
                <a:sym typeface="Lucida Sans"/>
              </a:rPr>
              <a:t>moves</a:t>
            </a:r>
            <a:r>
              <a:rPr b="0" i="0" lang="en-US" sz="2000" u="none">
                <a:solidFill>
                  <a:schemeClr val="accent2"/>
                </a:solidFill>
                <a:latin typeface="Lucida Sans"/>
                <a:ea typeface="Lucida Sans"/>
                <a:cs typeface="Lucida Sans"/>
                <a:sym typeface="Lucida Sans"/>
              </a:rPr>
              <a:t> </a:t>
            </a:r>
            <a:r>
              <a:rPr b="0" i="0" lang="en-US" sz="2000" u="none">
                <a:solidFill>
                  <a:schemeClr val="accent2"/>
                </a:solidFill>
                <a:latin typeface="Courier New"/>
                <a:ea typeface="Courier New"/>
                <a:cs typeface="Courier New"/>
                <a:sym typeface="Courier New"/>
              </a:rPr>
              <a:t>current</a:t>
            </a:r>
            <a:r>
              <a:rPr b="0" i="0" lang="en-US" sz="2000" u="none">
                <a:solidFill>
                  <a:schemeClr val="accent2"/>
                </a:solidFill>
                <a:latin typeface="Lucida Sans"/>
                <a:ea typeface="Lucida Sans"/>
                <a:cs typeface="Lucida Sans"/>
                <a:sym typeface="Lucida Sans"/>
              </a:rPr>
              <a:t> </a:t>
            </a:r>
            <a:r>
              <a:rPr b="0" i="0" lang="en-US" sz="2400" u="none">
                <a:solidFill>
                  <a:schemeClr val="accent2"/>
                </a:solidFill>
                <a:latin typeface="Lucida Sans"/>
                <a:ea typeface="Lucida Sans"/>
                <a:cs typeface="Lucida Sans"/>
                <a:sym typeface="Lucida Sans"/>
              </a:rPr>
              <a:t>to the next element</a:t>
            </a:r>
            <a:endParaRPr/>
          </a:p>
          <a:p>
            <a:pPr indent="-342900" lvl="0" marL="342900" rtl="0" algn="l">
              <a:lnSpc>
                <a:spcPct val="100000"/>
              </a:lnSpc>
              <a:spcBef>
                <a:spcPts val="48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 </a:t>
            </a:r>
            <a:r>
              <a:rPr b="0" i="0" lang="en-US" sz="2000" u="none">
                <a:solidFill>
                  <a:schemeClr val="accent2"/>
                </a:solidFill>
                <a:latin typeface="Courier New"/>
                <a:ea typeface="Courier New"/>
                <a:cs typeface="Courier New"/>
                <a:sym typeface="Courier New"/>
              </a:rPr>
              <a:t>reset</a:t>
            </a:r>
            <a:r>
              <a:rPr b="0" i="0" lang="en-US" sz="2000" u="none">
                <a:solidFill>
                  <a:schemeClr val="accent2"/>
                </a:solidFill>
                <a:latin typeface="Lucida Sans"/>
                <a:ea typeface="Lucida Sans"/>
                <a:cs typeface="Lucida Sans"/>
                <a:sym typeface="Lucida Sans"/>
              </a:rPr>
              <a:t> </a:t>
            </a:r>
            <a:r>
              <a:rPr b="0" i="0" lang="en-US" sz="2400" u="none">
                <a:solidFill>
                  <a:schemeClr val="accent2"/>
                </a:solidFill>
                <a:latin typeface="Lucida Sans"/>
                <a:ea typeface="Lucida Sans"/>
                <a:cs typeface="Lucida Sans"/>
                <a:sym typeface="Lucida Sans"/>
              </a:rPr>
              <a:t>moves</a:t>
            </a:r>
            <a:r>
              <a:rPr b="0" i="0" lang="en-US" sz="2000" u="none">
                <a:solidFill>
                  <a:schemeClr val="accent2"/>
                </a:solidFill>
                <a:latin typeface="Lucida Sans"/>
                <a:ea typeface="Lucida Sans"/>
                <a:cs typeface="Lucida Sans"/>
                <a:sym typeface="Lucida Sans"/>
              </a:rPr>
              <a:t> </a:t>
            </a:r>
            <a:r>
              <a:rPr b="0" i="0" lang="en-US" sz="2000" u="none">
                <a:solidFill>
                  <a:schemeClr val="accent2"/>
                </a:solidFill>
                <a:latin typeface="Courier New"/>
                <a:ea typeface="Courier New"/>
                <a:cs typeface="Courier New"/>
                <a:sym typeface="Courier New"/>
              </a:rPr>
              <a:t>current</a:t>
            </a:r>
            <a:r>
              <a:rPr b="0" i="0" lang="en-US" sz="2000" u="none">
                <a:solidFill>
                  <a:schemeClr val="accent2"/>
                </a:solidFill>
                <a:latin typeface="Lucida Sans"/>
                <a:ea typeface="Lucida Sans"/>
                <a:cs typeface="Lucida Sans"/>
                <a:sym typeface="Lucida Sans"/>
              </a:rPr>
              <a:t> </a:t>
            </a:r>
            <a:r>
              <a:rPr b="0" i="0" lang="en-US" sz="2400" u="none">
                <a:solidFill>
                  <a:schemeClr val="accent2"/>
                </a:solidFill>
                <a:latin typeface="Lucida Sans"/>
                <a:ea typeface="Lucida Sans"/>
                <a:cs typeface="Lucida Sans"/>
                <a:sym typeface="Lucida Sans"/>
              </a:rPr>
              <a:t>to the first element</a:t>
            </a:r>
            <a:endParaRPr/>
          </a:p>
          <a:p>
            <a:pPr indent="-215900" lvl="0" marL="34290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342900" lvl="0" marL="342900" rtl="0" algn="l">
              <a:lnSpc>
                <a:spcPct val="100000"/>
              </a:lnSpc>
              <a:spcBef>
                <a:spcPts val="560"/>
              </a:spcBef>
              <a:spcAft>
                <a:spcPts val="0"/>
              </a:spcAft>
              <a:buClr>
                <a:srgbClr val="333399"/>
              </a:buClr>
              <a:buSzPts val="2800"/>
              <a:buFont typeface="Lucida Sans"/>
              <a:buChar char="•"/>
            </a:pPr>
            <a:r>
              <a:rPr b="0" i="0" lang="en-US" sz="2800" u="none">
                <a:solidFill>
                  <a:srgbClr val="333399"/>
                </a:solidFill>
                <a:latin typeface="Lucida Sans"/>
                <a:ea typeface="Lucida Sans"/>
                <a:cs typeface="Lucida Sans"/>
                <a:sym typeface="Lucida Sans"/>
              </a:rPr>
              <a:t>Java 5.0 (uses </a:t>
            </a:r>
            <a:r>
              <a:rPr b="1" i="0" lang="en-US" sz="2000" u="none">
                <a:solidFill>
                  <a:srgbClr val="333399"/>
                </a:solidFill>
                <a:latin typeface="Courier New"/>
                <a:ea typeface="Courier New"/>
                <a:cs typeface="Courier New"/>
                <a:sym typeface="Courier New"/>
              </a:rPr>
              <a:t>for</a:t>
            </a:r>
            <a:r>
              <a:rPr b="0" i="0" lang="en-US" sz="2800" u="none">
                <a:solidFill>
                  <a:srgbClr val="333399"/>
                </a:solidFill>
                <a:latin typeface="Lucida Sans"/>
                <a:ea typeface="Lucida Sans"/>
                <a:cs typeface="Lucida Sans"/>
                <a:sym typeface="Lucida Sans"/>
              </a:rPr>
              <a:t>, although it is called foreach)</a:t>
            </a:r>
            <a:endParaRPr/>
          </a:p>
          <a:p>
            <a:pPr indent="-342900" lvl="0" marL="342900" rtl="0" algn="l">
              <a:lnSpc>
                <a:spcPct val="100000"/>
              </a:lnSpc>
              <a:spcBef>
                <a:spcPts val="480"/>
              </a:spcBef>
              <a:spcAft>
                <a:spcPts val="0"/>
              </a:spcAft>
              <a:buClr>
                <a:srgbClr val="333399"/>
              </a:buClr>
              <a:buSzPts val="2000"/>
              <a:buFont typeface="Lucida Sans"/>
              <a:buNone/>
            </a:pPr>
            <a:r>
              <a:rPr b="0" i="0" lang="en-US" sz="2000" u="none">
                <a:solidFill>
                  <a:srgbClr val="333399"/>
                </a:solidFill>
                <a:latin typeface="Lucida Sans"/>
                <a:ea typeface="Lucida Sans"/>
                <a:cs typeface="Lucida Sans"/>
                <a:sym typeface="Lucida Sans"/>
              </a:rPr>
              <a:t> </a:t>
            </a:r>
            <a:r>
              <a:rPr b="0" i="0" lang="en-US" sz="1600" u="none">
                <a:solidFill>
                  <a:srgbClr val="333399"/>
                </a:solidFill>
                <a:latin typeface="Lucida Sans"/>
                <a:ea typeface="Lucida Sans"/>
                <a:cs typeface="Lucida Sans"/>
                <a:sym typeface="Lucida Sans"/>
              </a:rPr>
              <a:t>    </a:t>
            </a:r>
            <a:r>
              <a:rPr b="0" i="0" lang="en-US" sz="2400" u="none">
                <a:solidFill>
                  <a:srgbClr val="333399"/>
                </a:solidFill>
                <a:latin typeface="Lucida Sans"/>
                <a:ea typeface="Lucida Sans"/>
                <a:cs typeface="Lucida Sans"/>
                <a:sym typeface="Lucida Sans"/>
              </a:rPr>
              <a:t>For arrays and any other class that implements the </a:t>
            </a:r>
            <a:r>
              <a:rPr b="0" i="0" lang="en-US" sz="2000" u="none">
                <a:solidFill>
                  <a:srgbClr val="333399"/>
                </a:solidFill>
                <a:latin typeface="Courier New"/>
                <a:ea typeface="Courier New"/>
                <a:cs typeface="Courier New"/>
                <a:sym typeface="Courier New"/>
              </a:rPr>
              <a:t>Iterable</a:t>
            </a:r>
            <a:r>
              <a:rPr b="0" i="0" lang="en-US" sz="1600" u="none">
                <a:solidFill>
                  <a:srgbClr val="333399"/>
                </a:solidFill>
                <a:latin typeface="Lucida Sans"/>
                <a:ea typeface="Lucida Sans"/>
                <a:cs typeface="Lucida Sans"/>
                <a:sym typeface="Lucida Sans"/>
              </a:rPr>
              <a:t> </a:t>
            </a:r>
            <a:r>
              <a:rPr b="0" i="0" lang="en-US" sz="2400" u="none">
                <a:solidFill>
                  <a:srgbClr val="333399"/>
                </a:solidFill>
                <a:latin typeface="Lucida Sans"/>
                <a:ea typeface="Lucida Sans"/>
                <a:cs typeface="Lucida Sans"/>
                <a:sym typeface="Lucida Sans"/>
              </a:rPr>
              <a:t>interface, e.g., </a:t>
            </a:r>
            <a:r>
              <a:rPr b="0" i="0" lang="en-US" sz="2000" u="none">
                <a:solidFill>
                  <a:srgbClr val="333399"/>
                </a:solidFill>
                <a:latin typeface="Courier New"/>
                <a:ea typeface="Courier New"/>
                <a:cs typeface="Courier New"/>
                <a:sym typeface="Courier New"/>
              </a:rPr>
              <a:t>ArrayList</a:t>
            </a:r>
            <a:endParaRPr/>
          </a:p>
          <a:p>
            <a:pPr indent="-184150" lvl="1" marL="742950" rtl="0" algn="l">
              <a:lnSpc>
                <a:spcPct val="100000"/>
              </a:lnSpc>
              <a:spcBef>
                <a:spcPts val="320"/>
              </a:spcBef>
              <a:spcAft>
                <a:spcPts val="0"/>
              </a:spcAft>
              <a:buClr>
                <a:schemeClr val="accent2"/>
              </a:buClr>
              <a:buSzPts val="1600"/>
              <a:buFont typeface="Lucida Sans"/>
              <a:buNone/>
            </a:pPr>
            <a:r>
              <a:t/>
            </a:r>
            <a:endParaRPr b="0" i="0" sz="1600" u="none">
              <a:solidFill>
                <a:srgbClr val="333399"/>
              </a:solidFill>
              <a:latin typeface="Lucida Sans"/>
              <a:ea typeface="Lucida Sans"/>
              <a:cs typeface="Lucida Sans"/>
              <a:sym typeface="Lucida Sans"/>
            </a:endParaRPr>
          </a:p>
          <a:p>
            <a:pPr indent="-285750" lvl="1" marL="742950" rtl="0" algn="l">
              <a:lnSpc>
                <a:spcPct val="100000"/>
              </a:lnSpc>
              <a:spcBef>
                <a:spcPts val="400"/>
              </a:spcBef>
              <a:spcAft>
                <a:spcPts val="0"/>
              </a:spcAft>
              <a:buClr>
                <a:srgbClr val="333399"/>
              </a:buClr>
              <a:buSzPts val="2000"/>
              <a:buFont typeface="Lucida Sans"/>
              <a:buNone/>
            </a:pPr>
            <a:r>
              <a:rPr b="0" i="0" lang="en-US" sz="2000" u="none">
                <a:solidFill>
                  <a:srgbClr val="333399"/>
                </a:solidFill>
                <a:latin typeface="Lucida Sans"/>
                <a:ea typeface="Lucida Sans"/>
                <a:cs typeface="Lucida Sans"/>
                <a:sym typeface="Lucida Sans"/>
              </a:rPr>
              <a:t>       </a:t>
            </a:r>
            <a:r>
              <a:rPr b="1" i="0" lang="en-US" sz="2000" u="none">
                <a:solidFill>
                  <a:srgbClr val="333399"/>
                </a:solidFill>
                <a:latin typeface="Courier New"/>
                <a:ea typeface="Courier New"/>
                <a:cs typeface="Courier New"/>
                <a:sym typeface="Courier New"/>
              </a:rPr>
              <a:t>for</a:t>
            </a:r>
            <a:r>
              <a:rPr b="0" i="0" lang="en-US" sz="2000" u="none">
                <a:solidFill>
                  <a:srgbClr val="333399"/>
                </a:solidFill>
                <a:latin typeface="Courier New"/>
                <a:ea typeface="Courier New"/>
                <a:cs typeface="Courier New"/>
                <a:sym typeface="Courier New"/>
              </a:rPr>
              <a:t> (String myElement : myList) { …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0"/>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399" name="Google Shape;399;p50"/>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400" name="Google Shape;400;p50"/>
          <p:cNvSpPr txBox="1"/>
          <p:nvPr/>
        </p:nvSpPr>
        <p:spPr>
          <a:xfrm>
            <a:off x="685800" y="228600"/>
            <a:ext cx="1842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401" name="Google Shape;401;p50"/>
          <p:cNvSpPr txBox="1"/>
          <p:nvPr/>
        </p:nvSpPr>
        <p:spPr>
          <a:xfrm>
            <a:off x="304800" y="304800"/>
            <a:ext cx="8839200" cy="58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Iteration Based on Data Structures </a:t>
            </a:r>
            <a:r>
              <a:rPr b="0" i="0" lang="en-US" sz="2400" u="none">
                <a:solidFill>
                  <a:srgbClr val="666699"/>
                </a:solidFill>
                <a:latin typeface="Lucida Sans"/>
                <a:ea typeface="Lucida Sans"/>
                <a:cs typeface="Lucida Sans"/>
                <a:sym typeface="Lucida Sans"/>
              </a:rPr>
              <a:t>(continued)</a:t>
            </a:r>
            <a:endParaRPr/>
          </a:p>
        </p:txBody>
      </p:sp>
      <p:sp>
        <p:nvSpPr>
          <p:cNvPr id="402" name="Google Shape;402;p50"/>
          <p:cNvSpPr txBox="1"/>
          <p:nvPr/>
        </p:nvSpPr>
        <p:spPr>
          <a:xfrm>
            <a:off x="228600" y="1371600"/>
            <a:ext cx="8862900" cy="70359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rgbClr val="333399"/>
              </a:buClr>
              <a:buSzPts val="2800"/>
              <a:buFont typeface="Lucida Sans"/>
              <a:buChar char="•"/>
            </a:pPr>
            <a:r>
              <a:rPr b="0" i="0" lang="en-US" sz="2800" u="none">
                <a:solidFill>
                  <a:srgbClr val="333399"/>
                </a:solidFill>
                <a:latin typeface="Lucida Sans"/>
                <a:ea typeface="Lucida Sans"/>
                <a:cs typeface="Lucida Sans"/>
                <a:sym typeface="Lucida Sans"/>
              </a:rPr>
              <a:t>C# and F# (and the other .NET languages) have</a:t>
            </a:r>
            <a:endParaRPr/>
          </a:p>
          <a:p>
            <a:pPr indent="-342900" lvl="0" marL="342900" marR="0" rtl="0" algn="l">
              <a:lnSpc>
                <a:spcPct val="90000"/>
              </a:lnSpc>
              <a:spcBef>
                <a:spcPts val="560"/>
              </a:spcBef>
              <a:spcAft>
                <a:spcPts val="0"/>
              </a:spcAft>
              <a:buClr>
                <a:srgbClr val="333399"/>
              </a:buClr>
              <a:buSzPts val="2800"/>
              <a:buFont typeface="Lucida Sans"/>
              <a:buNone/>
            </a:pPr>
            <a:r>
              <a:rPr b="0" i="0" lang="en-US" sz="2800" u="none">
                <a:solidFill>
                  <a:srgbClr val="333399"/>
                </a:solidFill>
                <a:latin typeface="Lucida Sans"/>
                <a:ea typeface="Lucida Sans"/>
                <a:cs typeface="Lucida Sans"/>
                <a:sym typeface="Lucida Sans"/>
              </a:rPr>
              <a:t>   generic library classes, like Java 5.0 (for arrays, </a:t>
            </a:r>
            <a:endParaRPr/>
          </a:p>
          <a:p>
            <a:pPr indent="-342900" lvl="0" marL="342900" marR="0" rtl="0" algn="l">
              <a:lnSpc>
                <a:spcPct val="90000"/>
              </a:lnSpc>
              <a:spcBef>
                <a:spcPts val="560"/>
              </a:spcBef>
              <a:spcAft>
                <a:spcPts val="0"/>
              </a:spcAft>
              <a:buClr>
                <a:srgbClr val="333399"/>
              </a:buClr>
              <a:buSzPts val="2800"/>
              <a:buFont typeface="Lucida Sans"/>
              <a:buNone/>
            </a:pPr>
            <a:r>
              <a:rPr b="0" i="0" lang="en-US" sz="2800" u="none">
                <a:solidFill>
                  <a:srgbClr val="333399"/>
                </a:solidFill>
                <a:latin typeface="Lucida Sans"/>
                <a:ea typeface="Lucida Sans"/>
                <a:cs typeface="Lucida Sans"/>
                <a:sym typeface="Lucida Sans"/>
              </a:rPr>
              <a:t>   lists, stacks, and queues). Can iterate over</a:t>
            </a:r>
            <a:endParaRPr/>
          </a:p>
          <a:p>
            <a:pPr indent="-342900" lvl="0" marL="342900" marR="0" rtl="0" algn="l">
              <a:lnSpc>
                <a:spcPct val="90000"/>
              </a:lnSpc>
              <a:spcBef>
                <a:spcPts val="560"/>
              </a:spcBef>
              <a:spcAft>
                <a:spcPts val="0"/>
              </a:spcAft>
              <a:buClr>
                <a:srgbClr val="333399"/>
              </a:buClr>
              <a:buSzPts val="2800"/>
              <a:buFont typeface="Lucida Sans"/>
              <a:buNone/>
            </a:pPr>
            <a:r>
              <a:rPr b="0" i="0" lang="en-US" sz="2800" u="none">
                <a:solidFill>
                  <a:srgbClr val="333399"/>
                </a:solidFill>
                <a:latin typeface="Lucida Sans"/>
                <a:ea typeface="Lucida Sans"/>
                <a:cs typeface="Lucida Sans"/>
                <a:sym typeface="Lucida Sans"/>
              </a:rPr>
              <a:t>   these with the </a:t>
            </a:r>
            <a:r>
              <a:rPr b="1" i="0" lang="en-US" sz="2000" u="none">
                <a:solidFill>
                  <a:srgbClr val="333399"/>
                </a:solidFill>
                <a:latin typeface="Courier New"/>
                <a:ea typeface="Courier New"/>
                <a:cs typeface="Courier New"/>
                <a:sym typeface="Courier New"/>
              </a:rPr>
              <a:t>foreach</a:t>
            </a:r>
            <a:r>
              <a:rPr b="0" i="0" lang="en-US" sz="2800" u="none">
                <a:solidFill>
                  <a:srgbClr val="333399"/>
                </a:solidFill>
                <a:latin typeface="Lucida Sans"/>
                <a:ea typeface="Lucida Sans"/>
                <a:cs typeface="Lucida Sans"/>
                <a:sym typeface="Lucida Sans"/>
              </a:rPr>
              <a:t> statement. User-defined</a:t>
            </a:r>
            <a:endParaRPr/>
          </a:p>
          <a:p>
            <a:pPr indent="-342900" lvl="0" marL="342900" marR="0" rtl="0" algn="l">
              <a:lnSpc>
                <a:spcPct val="90000"/>
              </a:lnSpc>
              <a:spcBef>
                <a:spcPts val="560"/>
              </a:spcBef>
              <a:spcAft>
                <a:spcPts val="0"/>
              </a:spcAft>
              <a:buClr>
                <a:srgbClr val="333399"/>
              </a:buClr>
              <a:buSzPts val="2800"/>
              <a:buFont typeface="Lucida Sans"/>
              <a:buNone/>
            </a:pPr>
            <a:r>
              <a:rPr b="0" i="0" lang="en-US" sz="2800" u="none">
                <a:solidFill>
                  <a:srgbClr val="333399"/>
                </a:solidFill>
                <a:latin typeface="Lucida Sans"/>
                <a:ea typeface="Lucida Sans"/>
                <a:cs typeface="Lucida Sans"/>
                <a:sym typeface="Lucida Sans"/>
              </a:rPr>
              <a:t>   collections can implement the </a:t>
            </a:r>
            <a:r>
              <a:rPr b="0" i="0" lang="en-US" sz="2000" u="none">
                <a:solidFill>
                  <a:srgbClr val="333399"/>
                </a:solidFill>
                <a:latin typeface="Courier New"/>
                <a:ea typeface="Courier New"/>
                <a:cs typeface="Courier New"/>
                <a:sym typeface="Courier New"/>
              </a:rPr>
              <a:t>IEnumerator</a:t>
            </a:r>
            <a:r>
              <a:rPr b="0" i="0" lang="en-US" sz="2800" u="none">
                <a:solidFill>
                  <a:srgbClr val="333399"/>
                </a:solidFill>
                <a:latin typeface="Lucida Sans"/>
                <a:ea typeface="Lucida Sans"/>
                <a:cs typeface="Lucida Sans"/>
                <a:sym typeface="Lucida Sans"/>
              </a:rPr>
              <a:t> </a:t>
            </a:r>
            <a:endParaRPr/>
          </a:p>
          <a:p>
            <a:pPr indent="-342900" lvl="0" marL="342900" marR="0" rtl="0" algn="l">
              <a:lnSpc>
                <a:spcPct val="90000"/>
              </a:lnSpc>
              <a:spcBef>
                <a:spcPts val="560"/>
              </a:spcBef>
              <a:spcAft>
                <a:spcPts val="0"/>
              </a:spcAft>
              <a:buClr>
                <a:srgbClr val="333399"/>
              </a:buClr>
              <a:buSzPts val="2800"/>
              <a:buFont typeface="Lucida Sans"/>
              <a:buNone/>
            </a:pPr>
            <a:r>
              <a:rPr b="0" i="0" lang="en-US" sz="2800" u="none">
                <a:solidFill>
                  <a:srgbClr val="333399"/>
                </a:solidFill>
                <a:latin typeface="Lucida Sans"/>
                <a:ea typeface="Lucida Sans"/>
                <a:cs typeface="Lucida Sans"/>
                <a:sym typeface="Lucida Sans"/>
              </a:rPr>
              <a:t>   interface and also use </a:t>
            </a:r>
            <a:r>
              <a:rPr b="1" i="0" lang="en-US" sz="2000" u="none">
                <a:solidFill>
                  <a:srgbClr val="333399"/>
                </a:solidFill>
                <a:latin typeface="Courier New"/>
                <a:ea typeface="Courier New"/>
                <a:cs typeface="Courier New"/>
                <a:sym typeface="Courier New"/>
              </a:rPr>
              <a:t>foreach</a:t>
            </a:r>
            <a:r>
              <a:rPr b="0" i="0" lang="en-US" sz="2800" u="none">
                <a:solidFill>
                  <a:srgbClr val="333399"/>
                </a:solidFill>
                <a:latin typeface="Lucida Sans"/>
                <a:ea typeface="Lucida Sans"/>
                <a:cs typeface="Lucida Sans"/>
                <a:sym typeface="Lucida Sans"/>
              </a:rPr>
              <a:t>. </a:t>
            </a:r>
            <a:endParaRPr/>
          </a:p>
          <a:p>
            <a:pPr indent="-342900" lvl="0" marL="342900" marR="0" rtl="0" algn="l">
              <a:lnSpc>
                <a:spcPct val="90000"/>
              </a:lnSpc>
              <a:spcBef>
                <a:spcPts val="560"/>
              </a:spcBef>
              <a:spcAft>
                <a:spcPts val="0"/>
              </a:spcAft>
              <a:buClr>
                <a:srgbClr val="333399"/>
              </a:buClr>
              <a:buSzPts val="2800"/>
              <a:buFont typeface="Lucida Sans"/>
              <a:buNone/>
            </a:pPr>
            <a:r>
              <a:rPr b="0" i="0" lang="en-US" sz="2800" u="none">
                <a:solidFill>
                  <a:srgbClr val="333399"/>
                </a:solidFill>
                <a:latin typeface="Lucida Sans"/>
                <a:ea typeface="Lucida Sans"/>
                <a:cs typeface="Lucida Sans"/>
                <a:sym typeface="Lucida Sans"/>
              </a:rPr>
              <a:t>	</a:t>
            </a:r>
            <a:r>
              <a:rPr b="0" i="0" lang="en-US" sz="1800" u="none">
                <a:solidFill>
                  <a:srgbClr val="333399"/>
                </a:solidFill>
                <a:latin typeface="Courier New"/>
                <a:ea typeface="Courier New"/>
                <a:cs typeface="Courier New"/>
                <a:sym typeface="Courier New"/>
              </a:rPr>
              <a:t>List&lt;String&gt; names = </a:t>
            </a:r>
            <a:r>
              <a:rPr b="1" i="0" lang="en-US" sz="1800" u="none">
                <a:solidFill>
                  <a:srgbClr val="333399"/>
                </a:solidFill>
                <a:latin typeface="Courier New"/>
                <a:ea typeface="Courier New"/>
                <a:cs typeface="Courier New"/>
                <a:sym typeface="Courier New"/>
              </a:rPr>
              <a:t>new</a:t>
            </a:r>
            <a:r>
              <a:rPr b="0" i="0" lang="en-US" sz="1800" u="none">
                <a:solidFill>
                  <a:srgbClr val="333399"/>
                </a:solidFill>
                <a:latin typeface="Courier New"/>
                <a:ea typeface="Courier New"/>
                <a:cs typeface="Courier New"/>
                <a:sym typeface="Courier New"/>
              </a:rPr>
              <a:t> List&lt;String&gt;();</a:t>
            </a:r>
            <a:endParaRPr/>
          </a:p>
          <a:p>
            <a:pPr indent="-342900" lvl="0" marL="342900" marR="0" rtl="0" algn="l">
              <a:lnSpc>
                <a:spcPct val="90000"/>
              </a:lnSpc>
              <a:spcBef>
                <a:spcPts val="360"/>
              </a:spcBef>
              <a:spcAft>
                <a:spcPts val="0"/>
              </a:spcAft>
              <a:buClr>
                <a:srgbClr val="333399"/>
              </a:buClr>
              <a:buSzPts val="1800"/>
              <a:buFont typeface="Courier New"/>
              <a:buNone/>
            </a:pPr>
            <a:r>
              <a:rPr b="0" i="0" lang="en-US" sz="1800" u="none">
                <a:solidFill>
                  <a:srgbClr val="333399"/>
                </a:solidFill>
                <a:latin typeface="Courier New"/>
                <a:ea typeface="Courier New"/>
                <a:cs typeface="Courier New"/>
                <a:sym typeface="Courier New"/>
              </a:rPr>
              <a:t>   names.Add("Bob");</a:t>
            </a:r>
            <a:endParaRPr/>
          </a:p>
          <a:p>
            <a:pPr indent="-342900" lvl="0" marL="342900" marR="0" rtl="0" algn="l">
              <a:lnSpc>
                <a:spcPct val="90000"/>
              </a:lnSpc>
              <a:spcBef>
                <a:spcPts val="360"/>
              </a:spcBef>
              <a:spcAft>
                <a:spcPts val="0"/>
              </a:spcAft>
              <a:buClr>
                <a:srgbClr val="333399"/>
              </a:buClr>
              <a:buSzPts val="1800"/>
              <a:buFont typeface="Courier New"/>
              <a:buNone/>
            </a:pPr>
            <a:r>
              <a:rPr b="0" i="0" lang="en-US" sz="1800" u="none">
                <a:solidFill>
                  <a:srgbClr val="333399"/>
                </a:solidFill>
                <a:latin typeface="Courier New"/>
                <a:ea typeface="Courier New"/>
                <a:cs typeface="Courier New"/>
                <a:sym typeface="Courier New"/>
              </a:rPr>
              <a:t>   names.Add("Carol");</a:t>
            </a:r>
            <a:endParaRPr/>
          </a:p>
          <a:p>
            <a:pPr indent="-342900" lvl="0" marL="342900" marR="0" rtl="0" algn="l">
              <a:lnSpc>
                <a:spcPct val="90000"/>
              </a:lnSpc>
              <a:spcBef>
                <a:spcPts val="360"/>
              </a:spcBef>
              <a:spcAft>
                <a:spcPts val="0"/>
              </a:spcAft>
              <a:buClr>
                <a:srgbClr val="333399"/>
              </a:buClr>
              <a:buSzPts val="1800"/>
              <a:buFont typeface="Courier New"/>
              <a:buNone/>
            </a:pPr>
            <a:r>
              <a:rPr b="0" i="0" lang="en-US" sz="1800" u="none">
                <a:solidFill>
                  <a:srgbClr val="333399"/>
                </a:solidFill>
                <a:latin typeface="Courier New"/>
                <a:ea typeface="Courier New"/>
                <a:cs typeface="Courier New"/>
                <a:sym typeface="Courier New"/>
              </a:rPr>
              <a:t>   names.Add("Ted");</a:t>
            </a:r>
            <a:r>
              <a:rPr b="1" i="0" lang="en-US" sz="1800" u="none">
                <a:solidFill>
                  <a:srgbClr val="333399"/>
                </a:solidFill>
                <a:latin typeface="Courier New"/>
                <a:ea typeface="Courier New"/>
                <a:cs typeface="Courier New"/>
                <a:sym typeface="Courier New"/>
              </a:rPr>
              <a:t>	</a:t>
            </a:r>
            <a:endParaRPr/>
          </a:p>
          <a:p>
            <a:pPr indent="-342900" lvl="0" marL="342900" marR="0" rtl="0" algn="l">
              <a:lnSpc>
                <a:spcPct val="90000"/>
              </a:lnSpc>
              <a:spcBef>
                <a:spcPts val="360"/>
              </a:spcBef>
              <a:spcAft>
                <a:spcPts val="0"/>
              </a:spcAft>
              <a:buClr>
                <a:srgbClr val="333399"/>
              </a:buClr>
              <a:buSzPts val="1800"/>
              <a:buFont typeface="Courier New"/>
              <a:buNone/>
            </a:pPr>
            <a:r>
              <a:rPr b="1" i="0" lang="en-US" sz="1800" u="none">
                <a:solidFill>
                  <a:srgbClr val="333399"/>
                </a:solidFill>
                <a:latin typeface="Courier New"/>
                <a:ea typeface="Courier New"/>
                <a:cs typeface="Courier New"/>
                <a:sym typeface="Courier New"/>
              </a:rPr>
              <a:t>   foreach</a:t>
            </a:r>
            <a:r>
              <a:rPr b="0" i="0" lang="en-US" sz="1800" u="none">
                <a:solidFill>
                  <a:srgbClr val="333399"/>
                </a:solidFill>
                <a:latin typeface="Courier New"/>
                <a:ea typeface="Courier New"/>
                <a:cs typeface="Courier New"/>
                <a:sym typeface="Courier New"/>
              </a:rPr>
              <a:t> (Strings name </a:t>
            </a:r>
            <a:r>
              <a:rPr b="1" i="0" lang="en-US" sz="1800" u="none">
                <a:solidFill>
                  <a:srgbClr val="333399"/>
                </a:solidFill>
                <a:latin typeface="Courier New"/>
                <a:ea typeface="Courier New"/>
                <a:cs typeface="Courier New"/>
                <a:sym typeface="Courier New"/>
              </a:rPr>
              <a:t>in</a:t>
            </a:r>
            <a:r>
              <a:rPr b="0" i="0" lang="en-US" sz="1800" u="none">
                <a:solidFill>
                  <a:srgbClr val="333399"/>
                </a:solidFill>
                <a:latin typeface="Courier New"/>
                <a:ea typeface="Courier New"/>
                <a:cs typeface="Courier New"/>
                <a:sym typeface="Courier New"/>
              </a:rPr>
              <a:t> names)</a:t>
            </a:r>
            <a:endParaRPr/>
          </a:p>
          <a:p>
            <a:pPr indent="-342900" lvl="0" marL="342900" marR="0" rtl="0" algn="l">
              <a:lnSpc>
                <a:spcPct val="90000"/>
              </a:lnSpc>
              <a:spcBef>
                <a:spcPts val="360"/>
              </a:spcBef>
              <a:spcAft>
                <a:spcPts val="0"/>
              </a:spcAft>
              <a:buClr>
                <a:srgbClr val="333399"/>
              </a:buClr>
              <a:buSzPts val="1800"/>
              <a:buFont typeface="Courier New"/>
              <a:buNone/>
            </a:pPr>
            <a:r>
              <a:rPr b="0" i="0" lang="en-US" sz="1800" u="none">
                <a:solidFill>
                  <a:srgbClr val="333399"/>
                </a:solidFill>
                <a:latin typeface="Courier New"/>
                <a:ea typeface="Courier New"/>
                <a:cs typeface="Courier New"/>
                <a:sym typeface="Courier New"/>
              </a:rPr>
              <a:t>		Console.WriteLine ("Name: {0}", name);</a:t>
            </a:r>
            <a:endParaRPr/>
          </a:p>
          <a:p>
            <a:pPr indent="-228600" lvl="0" marL="342900" marR="0" rtl="0" algn="l">
              <a:lnSpc>
                <a:spcPct val="100000"/>
              </a:lnSpc>
              <a:spcBef>
                <a:spcPts val="360"/>
              </a:spcBef>
              <a:spcAft>
                <a:spcPts val="0"/>
              </a:spcAft>
              <a:buClr>
                <a:schemeClr val="dk1"/>
              </a:buClr>
              <a:buSzPts val="1800"/>
              <a:buFont typeface="Times"/>
              <a:buNone/>
            </a:pPr>
            <a:r>
              <a:t/>
            </a:r>
            <a:endParaRPr b="0" i="0" sz="1800" u="none">
              <a:solidFill>
                <a:srgbClr val="333399"/>
              </a:solidFill>
              <a:latin typeface="Courier New"/>
              <a:ea typeface="Courier New"/>
              <a:cs typeface="Courier New"/>
              <a:sym typeface="Courier New"/>
            </a:endParaRPr>
          </a:p>
          <a:p>
            <a:pPr indent="-228600" lvl="0" marL="342900" marR="0" rtl="0" algn="l">
              <a:lnSpc>
                <a:spcPct val="100000"/>
              </a:lnSpc>
              <a:spcBef>
                <a:spcPts val="360"/>
              </a:spcBef>
              <a:spcAft>
                <a:spcPts val="0"/>
              </a:spcAft>
              <a:buClr>
                <a:schemeClr val="dk1"/>
              </a:buClr>
              <a:buSzPts val="1800"/>
              <a:buFont typeface="Times"/>
              <a:buNone/>
            </a:pPr>
            <a:r>
              <a:t/>
            </a:r>
            <a:endParaRPr b="0" i="0" sz="1800" u="none">
              <a:solidFill>
                <a:srgbClr val="333399"/>
              </a:solidFill>
              <a:latin typeface="Courier New"/>
              <a:ea typeface="Courier New"/>
              <a:cs typeface="Courier New"/>
              <a:sym typeface="Courier New"/>
            </a:endParaRPr>
          </a:p>
          <a:p>
            <a:pPr indent="-342900" lvl="0" marL="342900" marR="0" rtl="0" algn="l">
              <a:lnSpc>
                <a:spcPct val="90000"/>
              </a:lnSpc>
              <a:spcBef>
                <a:spcPts val="480"/>
              </a:spcBef>
              <a:spcAft>
                <a:spcPts val="0"/>
              </a:spcAft>
              <a:buClr>
                <a:schemeClr val="dk1"/>
              </a:buClr>
              <a:buSzPts val="2400"/>
              <a:buFont typeface="Times"/>
              <a:buNone/>
            </a:pPr>
            <a:r>
              <a:t/>
            </a:r>
            <a:endParaRPr b="1" i="0" sz="2400" u="none">
              <a:solidFill>
                <a:srgbClr val="333399"/>
              </a:solidFill>
              <a:latin typeface="Courier New"/>
              <a:ea typeface="Courier New"/>
              <a:cs typeface="Courier New"/>
              <a:sym typeface="Courier New"/>
            </a:endParaRPr>
          </a:p>
          <a:p>
            <a:pPr indent="-342900" lvl="0" marL="342900" marR="0" rtl="0" algn="l">
              <a:lnSpc>
                <a:spcPct val="90000"/>
              </a:lnSpc>
              <a:spcBef>
                <a:spcPts val="400"/>
              </a:spcBef>
              <a:spcAft>
                <a:spcPts val="0"/>
              </a:spcAft>
              <a:buClr>
                <a:schemeClr val="dk1"/>
              </a:buClr>
              <a:buSzPts val="2000"/>
              <a:buFont typeface="Times"/>
              <a:buNone/>
            </a:pPr>
            <a:r>
              <a:t/>
            </a:r>
            <a:endParaRPr b="0" i="0" sz="2000" u="none">
              <a:solidFill>
                <a:srgbClr val="333399"/>
              </a:solidFill>
              <a:latin typeface="Courier New"/>
              <a:ea typeface="Courier New"/>
              <a:cs typeface="Courier New"/>
              <a:sym typeface="Courier New"/>
            </a:endParaRPr>
          </a:p>
          <a:p>
            <a:pPr indent="-342900" lvl="0" marL="342900" marR="0" rtl="0" algn="l">
              <a:lnSpc>
                <a:spcPct val="90000"/>
              </a:lnSpc>
              <a:spcBef>
                <a:spcPts val="560"/>
              </a:spcBef>
              <a:spcAft>
                <a:spcPts val="0"/>
              </a:spcAft>
              <a:buClr>
                <a:srgbClr val="333399"/>
              </a:buClr>
              <a:buSzPts val="2800"/>
              <a:buFont typeface="Lucida Sans"/>
              <a:buNone/>
            </a:pPr>
            <a:r>
              <a:rPr b="0" i="0" lang="en-US" sz="2800" u="none">
                <a:solidFill>
                  <a:srgbClr val="333399"/>
                </a:solidFill>
                <a:latin typeface="Lucida Sans"/>
                <a:ea typeface="Lucida Sans"/>
                <a:cs typeface="Lucida Sans"/>
                <a:sym typeface="Lucida Sans"/>
              </a:rPr>
              <a:t>   </a:t>
            </a:r>
            <a:endParaRPr b="0" i="0" sz="1800" u="none">
              <a:solidFill>
                <a:srgbClr val="333399"/>
              </a:solidFill>
              <a:latin typeface="Lucida Sans"/>
              <a:ea typeface="Lucida Sans"/>
              <a:cs typeface="Lucida Sans"/>
              <a:sym typeface="Lucida Sans"/>
            </a:endParaRPr>
          </a:p>
          <a:p>
            <a:pPr indent="0" lvl="0" marL="0" marR="0" rtl="0" algn="l">
              <a:lnSpc>
                <a:spcPct val="100000"/>
              </a:lnSpc>
              <a:spcBef>
                <a:spcPts val="0"/>
              </a:spcBef>
              <a:spcAft>
                <a:spcPts val="0"/>
              </a:spcAft>
              <a:buNone/>
            </a:pPr>
            <a:r>
              <a:t/>
            </a:r>
            <a:endParaRPr b="0" i="0" sz="1800" u="none">
              <a:solidFill>
                <a:srgbClr val="333399"/>
              </a:solidFill>
              <a:latin typeface="Lucida Sans"/>
              <a:ea typeface="Lucida Sans"/>
              <a:cs typeface="Lucida Sans"/>
              <a:sym typeface="Lucida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51"/>
          <p:cNvSpPr txBox="1"/>
          <p:nvPr>
            <p:ph type="title"/>
          </p:nvPr>
        </p:nvSpPr>
        <p:spPr>
          <a:xfrm>
            <a:off x="304800" y="381000"/>
            <a:ext cx="8610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Iteration Based on Data Structures </a:t>
            </a:r>
            <a:r>
              <a:rPr b="0" i="0" lang="en-US" sz="2000" u="none">
                <a:solidFill>
                  <a:srgbClr val="666699"/>
                </a:solidFill>
                <a:latin typeface="Lucida Sans"/>
                <a:ea typeface="Lucida Sans"/>
                <a:cs typeface="Lucida Sans"/>
                <a:sym typeface="Lucida Sans"/>
              </a:rPr>
              <a:t>(continued)</a:t>
            </a:r>
            <a:br>
              <a:rPr b="0" i="0" lang="en-US" sz="2400" u="none">
                <a:solidFill>
                  <a:srgbClr val="000000"/>
                </a:solidFill>
                <a:latin typeface="Times"/>
                <a:ea typeface="Times"/>
                <a:cs typeface="Times"/>
                <a:sym typeface="Times"/>
              </a:rPr>
            </a:br>
            <a:endParaRPr/>
          </a:p>
        </p:txBody>
      </p:sp>
      <p:sp>
        <p:nvSpPr>
          <p:cNvPr id="408" name="Google Shape;408;p51"/>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Lucida Sans"/>
              <a:buChar char="•"/>
            </a:pPr>
            <a:r>
              <a:rPr b="0" i="0" lang="en-US" sz="2400" u="none" cap="none" strike="noStrike">
                <a:solidFill>
                  <a:schemeClr val="accent2"/>
                </a:solidFill>
                <a:latin typeface="Lucida Sans"/>
                <a:ea typeface="Lucida Sans"/>
                <a:cs typeface="Lucida Sans"/>
                <a:sym typeface="Lucida Sans"/>
              </a:rPr>
              <a:t>Ruby </a:t>
            </a:r>
            <a:r>
              <a:rPr b="0" i="1" lang="en-US" sz="2400" u="none" cap="none" strike="noStrike">
                <a:solidFill>
                  <a:schemeClr val="accent2"/>
                </a:solidFill>
                <a:latin typeface="Lucida Sans"/>
                <a:ea typeface="Lucida Sans"/>
                <a:cs typeface="Lucida Sans"/>
                <a:sym typeface="Lucida Sans"/>
              </a:rPr>
              <a:t>blocks</a:t>
            </a:r>
            <a:r>
              <a:rPr b="0" i="0" lang="en-US" sz="2400" u="none" cap="none" strike="noStrike">
                <a:solidFill>
                  <a:schemeClr val="accent2"/>
                </a:solidFill>
                <a:latin typeface="Lucida Sans"/>
                <a:ea typeface="Lucida Sans"/>
                <a:cs typeface="Lucida Sans"/>
                <a:sym typeface="Lucida Sans"/>
              </a:rPr>
              <a:t> are sequences of code, delimited by either braces or </a:t>
            </a:r>
            <a:r>
              <a:rPr b="1" i="0" lang="en-US" sz="2400" u="none" cap="none" strike="noStrike">
                <a:solidFill>
                  <a:schemeClr val="accent2"/>
                </a:solidFill>
                <a:latin typeface="Courier New"/>
                <a:ea typeface="Courier New"/>
                <a:cs typeface="Courier New"/>
                <a:sym typeface="Courier New"/>
              </a:rPr>
              <a:t>do</a:t>
            </a:r>
            <a:r>
              <a:rPr b="0" i="0" lang="en-US" sz="2400" u="none" cap="none" strike="noStrike">
                <a:solidFill>
                  <a:schemeClr val="accent2"/>
                </a:solidFill>
                <a:latin typeface="Lucida Sans"/>
                <a:ea typeface="Lucida Sans"/>
                <a:cs typeface="Lucida Sans"/>
                <a:sym typeface="Lucida Sans"/>
              </a:rPr>
              <a:t> and </a:t>
            </a:r>
            <a:r>
              <a:rPr b="1" i="0" lang="en-US" sz="2400" u="none" cap="none" strike="noStrike">
                <a:solidFill>
                  <a:schemeClr val="accent2"/>
                </a:solidFill>
                <a:latin typeface="Courier New"/>
                <a:ea typeface="Courier New"/>
                <a:cs typeface="Courier New"/>
                <a:sym typeface="Courier New"/>
              </a:rPr>
              <a:t>end</a:t>
            </a:r>
            <a:endParaRPr/>
          </a:p>
          <a:p>
            <a:pPr indent="-285750" lvl="1" marL="742950" marR="0" rtl="0" algn="l">
              <a:lnSpc>
                <a:spcPct val="100000"/>
              </a:lnSpc>
              <a:spcBef>
                <a:spcPts val="400"/>
              </a:spcBef>
              <a:spcAft>
                <a:spcPts val="0"/>
              </a:spcAft>
              <a:buClr>
                <a:schemeClr val="accent2"/>
              </a:buClr>
              <a:buSzPts val="2000"/>
              <a:buFont typeface="Lucida Sans"/>
              <a:buChar char="–"/>
            </a:pPr>
            <a:r>
              <a:rPr b="0" i="0" lang="en-US" sz="2000" u="none" cap="none" strike="noStrike">
                <a:solidFill>
                  <a:schemeClr val="accent2"/>
                </a:solidFill>
                <a:latin typeface="Lucida Sans"/>
                <a:ea typeface="Lucida Sans"/>
                <a:cs typeface="Lucida Sans"/>
                <a:sym typeface="Lucida Sans"/>
              </a:rPr>
              <a:t>Blocks can be used with methods to create iterators</a:t>
            </a:r>
            <a:endParaRPr/>
          </a:p>
          <a:p>
            <a:pPr indent="-285750" lvl="1" marL="742950" marR="0" rtl="0" algn="l">
              <a:lnSpc>
                <a:spcPct val="100000"/>
              </a:lnSpc>
              <a:spcBef>
                <a:spcPts val="400"/>
              </a:spcBef>
              <a:spcAft>
                <a:spcPts val="0"/>
              </a:spcAft>
              <a:buClr>
                <a:schemeClr val="accent2"/>
              </a:buClr>
              <a:buSzPts val="2000"/>
              <a:buFont typeface="Lucida Sans"/>
              <a:buChar char="–"/>
            </a:pPr>
            <a:r>
              <a:rPr b="0" i="0" lang="en-US" sz="2000" u="none" cap="none" strike="noStrike">
                <a:solidFill>
                  <a:schemeClr val="accent2"/>
                </a:solidFill>
                <a:latin typeface="Lucida Sans"/>
                <a:ea typeface="Lucida Sans"/>
                <a:cs typeface="Lucida Sans"/>
                <a:sym typeface="Lucida Sans"/>
              </a:rPr>
              <a:t>Predefined iterator methods (</a:t>
            </a:r>
            <a:r>
              <a:rPr b="0" i="0" lang="en-US" sz="2000" u="none" cap="none" strike="noStrike">
                <a:solidFill>
                  <a:schemeClr val="accent2"/>
                </a:solidFill>
                <a:latin typeface="Courier New"/>
                <a:ea typeface="Courier New"/>
                <a:cs typeface="Courier New"/>
                <a:sym typeface="Courier New"/>
              </a:rPr>
              <a:t>times</a:t>
            </a:r>
            <a:r>
              <a:rPr b="0" i="0" lang="en-US" sz="2000" u="none" cap="none" strike="noStrike">
                <a:solidFill>
                  <a:schemeClr val="accent2"/>
                </a:solidFill>
                <a:latin typeface="Lucida Sans"/>
                <a:ea typeface="Lucida Sans"/>
                <a:cs typeface="Lucida Sans"/>
                <a:sym typeface="Lucida Sans"/>
              </a:rPr>
              <a:t>, </a:t>
            </a:r>
            <a:r>
              <a:rPr b="0" i="0" lang="en-US" sz="2000" u="none" cap="none" strike="noStrike">
                <a:solidFill>
                  <a:schemeClr val="accent2"/>
                </a:solidFill>
                <a:latin typeface="Courier New"/>
                <a:ea typeface="Courier New"/>
                <a:cs typeface="Courier New"/>
                <a:sym typeface="Courier New"/>
              </a:rPr>
              <a:t>each</a:t>
            </a:r>
            <a:r>
              <a:rPr b="0" i="0" lang="en-US" sz="2000" u="none" cap="none" strike="noStrike">
                <a:solidFill>
                  <a:schemeClr val="accent2"/>
                </a:solidFill>
                <a:latin typeface="Lucida Sans"/>
                <a:ea typeface="Lucida Sans"/>
                <a:cs typeface="Lucida Sans"/>
                <a:sym typeface="Lucida Sans"/>
              </a:rPr>
              <a:t>, </a:t>
            </a:r>
            <a:r>
              <a:rPr b="0" i="0" lang="en-US" sz="2000" u="none" cap="none" strike="noStrike">
                <a:solidFill>
                  <a:schemeClr val="accent2"/>
                </a:solidFill>
                <a:latin typeface="Courier New"/>
                <a:ea typeface="Courier New"/>
                <a:cs typeface="Courier New"/>
                <a:sym typeface="Courier New"/>
              </a:rPr>
              <a:t>upto</a:t>
            </a:r>
            <a:r>
              <a:rPr b="0" i="0" lang="en-US" sz="2000" u="none" cap="none" strike="noStrike">
                <a:solidFill>
                  <a:schemeClr val="accent2"/>
                </a:solidFill>
                <a:latin typeface="Lucida Sans"/>
                <a:ea typeface="Lucida Sans"/>
                <a:cs typeface="Lucida Sans"/>
                <a:sym typeface="Lucida Sans"/>
              </a:rPr>
              <a:t>):</a:t>
            </a:r>
            <a:endParaRPr/>
          </a:p>
          <a:p>
            <a:pPr indent="-342900" lvl="0" marL="342900" marR="0" rtl="0" algn="l">
              <a:lnSpc>
                <a:spcPct val="100000"/>
              </a:lnSpc>
              <a:spcBef>
                <a:spcPts val="400"/>
              </a:spcBef>
              <a:spcAft>
                <a:spcPts val="0"/>
              </a:spcAft>
              <a:buClr>
                <a:schemeClr val="accent2"/>
              </a:buClr>
              <a:buSzPts val="2000"/>
              <a:buFont typeface="Courier New"/>
              <a:buNone/>
            </a:pPr>
            <a:r>
              <a:rPr b="0" i="0" lang="en-US" sz="2000" u="none" cap="none" strike="noStrike">
                <a:solidFill>
                  <a:schemeClr val="accent2"/>
                </a:solidFill>
                <a:latin typeface="Courier New"/>
                <a:ea typeface="Courier New"/>
                <a:cs typeface="Courier New"/>
                <a:sym typeface="Courier New"/>
              </a:rPr>
              <a:t>      3.times {puts ″Hey!″}</a:t>
            </a:r>
            <a:endParaRPr/>
          </a:p>
          <a:p>
            <a:pPr indent="-342900" lvl="0" marL="342900" marR="0" rtl="0" algn="l">
              <a:lnSpc>
                <a:spcPct val="100000"/>
              </a:lnSpc>
              <a:spcBef>
                <a:spcPts val="400"/>
              </a:spcBef>
              <a:spcAft>
                <a:spcPts val="0"/>
              </a:spcAft>
              <a:buClr>
                <a:schemeClr val="accent2"/>
              </a:buClr>
              <a:buSzPts val="2000"/>
              <a:buFont typeface="Courier New"/>
              <a:buNone/>
            </a:pPr>
            <a:r>
              <a:rPr b="0" i="0" lang="en-US" sz="2000" u="none" cap="none" strike="noStrike">
                <a:solidFill>
                  <a:schemeClr val="accent2"/>
                </a:solidFill>
                <a:latin typeface="Courier New"/>
                <a:ea typeface="Courier New"/>
                <a:cs typeface="Courier New"/>
                <a:sym typeface="Courier New"/>
              </a:rPr>
              <a:t>      list.each {|value| puts value}</a:t>
            </a:r>
            <a:endParaRPr/>
          </a:p>
          <a:p>
            <a:pPr indent="-342900" lvl="0" marL="342900" marR="0" rtl="0" algn="l">
              <a:lnSpc>
                <a:spcPct val="100000"/>
              </a:lnSpc>
              <a:spcBef>
                <a:spcPts val="560"/>
              </a:spcBef>
              <a:spcAft>
                <a:spcPts val="0"/>
              </a:spcAft>
              <a:buClr>
                <a:schemeClr val="accent2"/>
              </a:buClr>
              <a:buSzPts val="2800"/>
              <a:buFont typeface="Lucida Sans"/>
              <a:buNone/>
            </a:pPr>
            <a:r>
              <a:rPr b="0" i="0" lang="en-US" sz="2800" u="none" cap="none" strike="noStrike">
                <a:solidFill>
                  <a:schemeClr val="accent2"/>
                </a:solidFill>
                <a:latin typeface="Lucida Sans"/>
                <a:ea typeface="Lucida Sans"/>
                <a:cs typeface="Lucida Sans"/>
                <a:sym typeface="Lucida Sans"/>
              </a:rPr>
              <a:t>     (</a:t>
            </a:r>
            <a:r>
              <a:rPr b="0" i="0" lang="en-US" sz="2000" u="none" cap="none" strike="noStrike">
                <a:solidFill>
                  <a:schemeClr val="accent2"/>
                </a:solidFill>
                <a:latin typeface="Courier New"/>
                <a:ea typeface="Courier New"/>
                <a:cs typeface="Courier New"/>
                <a:sym typeface="Courier New"/>
              </a:rPr>
              <a:t>list</a:t>
            </a:r>
            <a:r>
              <a:rPr b="0" i="0" lang="en-US" sz="2800" u="none" cap="none" strike="noStrike">
                <a:solidFill>
                  <a:schemeClr val="accent2"/>
                </a:solidFill>
                <a:latin typeface="Lucida Sans"/>
                <a:ea typeface="Lucida Sans"/>
                <a:cs typeface="Lucida Sans"/>
                <a:sym typeface="Lucida Sans"/>
              </a:rPr>
              <a:t> is an array; </a:t>
            </a:r>
            <a:r>
              <a:rPr b="0" i="0" lang="en-US" sz="2000" u="none" cap="none" strike="noStrike">
                <a:solidFill>
                  <a:schemeClr val="accent2"/>
                </a:solidFill>
                <a:latin typeface="Courier New"/>
                <a:ea typeface="Courier New"/>
                <a:cs typeface="Courier New"/>
                <a:sym typeface="Courier New"/>
              </a:rPr>
              <a:t>value</a:t>
            </a:r>
            <a:r>
              <a:rPr b="0" i="0" lang="en-US" sz="2800" u="none" cap="none" strike="noStrike">
                <a:solidFill>
                  <a:schemeClr val="accent2"/>
                </a:solidFill>
                <a:latin typeface="Lucida Sans"/>
                <a:ea typeface="Lucida Sans"/>
                <a:cs typeface="Lucida Sans"/>
                <a:sym typeface="Lucida Sans"/>
              </a:rPr>
              <a:t> is a block parameter)</a:t>
            </a:r>
            <a:endParaRPr/>
          </a:p>
          <a:p>
            <a:pPr indent="-342900" lvl="0" marL="342900" marR="0" rtl="0" algn="l">
              <a:lnSpc>
                <a:spcPct val="100000"/>
              </a:lnSpc>
              <a:spcBef>
                <a:spcPts val="400"/>
              </a:spcBef>
              <a:spcAft>
                <a:spcPts val="0"/>
              </a:spcAft>
              <a:buClr>
                <a:schemeClr val="accent2"/>
              </a:buClr>
              <a:buSzPts val="2000"/>
              <a:buFont typeface="Courier New"/>
              <a:buNone/>
            </a:pPr>
            <a:r>
              <a:rPr b="0" i="0" lang="en-US" sz="2000" u="none" cap="none" strike="noStrike">
                <a:solidFill>
                  <a:schemeClr val="accent2"/>
                </a:solidFill>
                <a:latin typeface="Courier New"/>
                <a:ea typeface="Courier New"/>
                <a:cs typeface="Courier New"/>
                <a:sym typeface="Courier New"/>
              </a:rPr>
              <a:t>      1.upto(5) {|x| print x, ″ ″}</a:t>
            </a:r>
            <a:endParaRPr/>
          </a:p>
          <a:p>
            <a:pPr indent="-285750" lvl="1" marL="742950" marR="0" rtl="0" algn="l">
              <a:lnSpc>
                <a:spcPct val="100000"/>
              </a:lnSpc>
              <a:spcBef>
                <a:spcPts val="480"/>
              </a:spcBef>
              <a:spcAft>
                <a:spcPts val="0"/>
              </a:spcAft>
              <a:buClr>
                <a:schemeClr val="accent2"/>
              </a:buClr>
              <a:buSzPts val="2400"/>
              <a:buFont typeface="Lucida Sans"/>
              <a:buNone/>
            </a:pPr>
            <a:r>
              <a:rPr b="0" i="0" lang="en-US" sz="2400" u="none" cap="none" strike="noStrike">
                <a:solidFill>
                  <a:schemeClr val="accent2"/>
                </a:solidFill>
                <a:latin typeface="Lucida Sans"/>
                <a:ea typeface="Lucida Sans"/>
                <a:cs typeface="Lucida Sans"/>
                <a:sym typeface="Lucida Sans"/>
              </a:rPr>
              <a:t>Iterators are implemented with blocks, which can also be defined by applications</a:t>
            </a:r>
            <a:endParaRPr/>
          </a:p>
        </p:txBody>
      </p:sp>
      <p:sp>
        <p:nvSpPr>
          <p:cNvPr id="409" name="Google Shape;409;p51"/>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410" name="Google Shape;410;p51"/>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2"/>
          <p:cNvSpPr txBox="1"/>
          <p:nvPr>
            <p:ph type="title"/>
          </p:nvPr>
        </p:nvSpPr>
        <p:spPr>
          <a:xfrm>
            <a:off x="381000" y="381000"/>
            <a:ext cx="8534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Iteration Based on Data Structures </a:t>
            </a:r>
            <a:r>
              <a:rPr b="0" i="0" lang="en-US" sz="2000" u="none">
                <a:solidFill>
                  <a:srgbClr val="666699"/>
                </a:solidFill>
                <a:latin typeface="Lucida Sans"/>
                <a:ea typeface="Lucida Sans"/>
                <a:cs typeface="Lucida Sans"/>
                <a:sym typeface="Lucida Sans"/>
              </a:rPr>
              <a:t>(continued)</a:t>
            </a:r>
            <a:br>
              <a:rPr b="0" i="0" lang="en-US" sz="2000" u="none">
                <a:solidFill>
                  <a:srgbClr val="000000"/>
                </a:solidFill>
                <a:latin typeface="Times"/>
                <a:ea typeface="Times"/>
                <a:cs typeface="Times"/>
                <a:sym typeface="Times"/>
              </a:rPr>
            </a:br>
            <a:endParaRPr/>
          </a:p>
        </p:txBody>
      </p:sp>
      <p:sp>
        <p:nvSpPr>
          <p:cNvPr id="416" name="Google Shape;416;p52"/>
          <p:cNvSpPr txBox="1"/>
          <p:nvPr>
            <p:ph idx="1" type="body"/>
          </p:nvPr>
        </p:nvSpPr>
        <p:spPr>
          <a:xfrm>
            <a:off x="571500" y="1498600"/>
            <a:ext cx="8153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2"/>
              </a:buClr>
              <a:buSzPts val="2000"/>
              <a:buFont typeface="Lucida Sans"/>
              <a:buChar char="•"/>
            </a:pPr>
            <a:r>
              <a:rPr b="0" i="0" lang="en-US" sz="2000" u="none" cap="none" strike="noStrike">
                <a:solidFill>
                  <a:schemeClr val="accent2"/>
                </a:solidFill>
                <a:latin typeface="Lucida Sans"/>
                <a:ea typeface="Lucida Sans"/>
                <a:cs typeface="Lucida Sans"/>
                <a:sym typeface="Lucida Sans"/>
              </a:rPr>
              <a:t>Ruby blocks are attached methods calls; they can have parameters (in vertical bars); they are executed when the method executes a </a:t>
            </a:r>
            <a:r>
              <a:rPr b="1" i="0" lang="en-US" sz="2000" u="none" cap="none" strike="noStrike">
                <a:solidFill>
                  <a:schemeClr val="accent2"/>
                </a:solidFill>
                <a:latin typeface="Courier New"/>
                <a:ea typeface="Courier New"/>
                <a:cs typeface="Courier New"/>
                <a:sym typeface="Courier New"/>
              </a:rPr>
              <a:t>yield</a:t>
            </a:r>
            <a:r>
              <a:rPr b="0" i="0" lang="en-US" sz="2000" u="none" cap="none" strike="noStrike">
                <a:solidFill>
                  <a:schemeClr val="accent2"/>
                </a:solidFill>
                <a:latin typeface="Lucida Sans"/>
                <a:ea typeface="Lucida Sans"/>
                <a:cs typeface="Lucida Sans"/>
                <a:sym typeface="Lucida Sans"/>
              </a:rPr>
              <a:t> statement</a:t>
            </a:r>
            <a:endParaRPr/>
          </a:p>
          <a:p>
            <a:pPr indent="-342900" lvl="0" marL="342900" marR="0" rtl="0" algn="l">
              <a:lnSpc>
                <a:spcPct val="80000"/>
              </a:lnSpc>
              <a:spcBef>
                <a:spcPts val="560"/>
              </a:spcBef>
              <a:spcAft>
                <a:spcPts val="0"/>
              </a:spcAft>
              <a:buClr>
                <a:schemeClr val="accent2"/>
              </a:buClr>
              <a:buSzPts val="2800"/>
              <a:buFont typeface="Lucida Sans"/>
              <a:buNone/>
            </a:pPr>
            <a:r>
              <a:rPr b="0" i="0" lang="en-US" sz="2800" u="none" cap="none" strike="noStrike">
                <a:solidFill>
                  <a:schemeClr val="accent2"/>
                </a:solidFill>
                <a:latin typeface="Lucida Sans"/>
                <a:ea typeface="Lucida Sans"/>
                <a:cs typeface="Lucida Sans"/>
                <a:sym typeface="Lucida Sans"/>
              </a:rPr>
              <a:t>   </a:t>
            </a:r>
            <a:r>
              <a:rPr b="1" i="0" lang="en-US" sz="1800" u="none" cap="none" strike="noStrike">
                <a:solidFill>
                  <a:schemeClr val="accent2"/>
                </a:solidFill>
                <a:latin typeface="Courier New"/>
                <a:ea typeface="Courier New"/>
                <a:cs typeface="Courier New"/>
                <a:sym typeface="Courier New"/>
              </a:rPr>
              <a:t>def</a:t>
            </a:r>
            <a:r>
              <a:rPr b="0" i="0" lang="en-US" sz="1800" u="none" cap="none" strike="noStrike">
                <a:solidFill>
                  <a:schemeClr val="accent2"/>
                </a:solidFill>
                <a:latin typeface="Courier New"/>
                <a:ea typeface="Courier New"/>
                <a:cs typeface="Courier New"/>
                <a:sym typeface="Courier New"/>
              </a:rPr>
              <a:t> fibonacci(last)</a:t>
            </a:r>
            <a:endParaRPr/>
          </a:p>
          <a:p>
            <a:pPr indent="-342900" lvl="0" marL="342900" marR="0" rtl="0" algn="l">
              <a:lnSpc>
                <a:spcPct val="8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first, second = 1, 1</a:t>
            </a:r>
            <a:endParaRPr/>
          </a:p>
          <a:p>
            <a:pPr indent="-342900" lvl="0" marL="342900" marR="0" rtl="0" algn="l">
              <a:lnSpc>
                <a:spcPct val="8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a:t>
            </a:r>
            <a:r>
              <a:rPr b="1" i="0" lang="en-US" sz="1800" u="none" cap="none" strike="noStrike">
                <a:solidFill>
                  <a:schemeClr val="accent2"/>
                </a:solidFill>
                <a:latin typeface="Courier New"/>
                <a:ea typeface="Courier New"/>
                <a:cs typeface="Courier New"/>
                <a:sym typeface="Courier New"/>
              </a:rPr>
              <a:t>while</a:t>
            </a:r>
            <a:r>
              <a:rPr b="0" i="0" lang="en-US" sz="1800" u="none" cap="none" strike="noStrike">
                <a:solidFill>
                  <a:schemeClr val="accent2"/>
                </a:solidFill>
                <a:latin typeface="Courier New"/>
                <a:ea typeface="Courier New"/>
                <a:cs typeface="Courier New"/>
                <a:sym typeface="Courier New"/>
              </a:rPr>
              <a:t> first &lt;= last</a:t>
            </a:r>
            <a:endParaRPr/>
          </a:p>
          <a:p>
            <a:pPr indent="-342900" lvl="0" marL="342900" marR="0" rtl="0" algn="l">
              <a:lnSpc>
                <a:spcPct val="8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a:t>
            </a:r>
            <a:r>
              <a:rPr b="1" i="0" lang="en-US" sz="1800" u="none" cap="none" strike="noStrike">
                <a:solidFill>
                  <a:schemeClr val="accent2"/>
                </a:solidFill>
                <a:latin typeface="Courier New"/>
                <a:ea typeface="Courier New"/>
                <a:cs typeface="Courier New"/>
                <a:sym typeface="Courier New"/>
              </a:rPr>
              <a:t>yield</a:t>
            </a:r>
            <a:r>
              <a:rPr b="0" i="0" lang="en-US" sz="1800" u="none" cap="none" strike="noStrike">
                <a:solidFill>
                  <a:schemeClr val="accent2"/>
                </a:solidFill>
                <a:latin typeface="Courier New"/>
                <a:ea typeface="Courier New"/>
                <a:cs typeface="Courier New"/>
                <a:sym typeface="Courier New"/>
              </a:rPr>
              <a:t> first</a:t>
            </a:r>
            <a:endParaRPr/>
          </a:p>
          <a:p>
            <a:pPr indent="-342900" lvl="0" marL="342900" marR="0" rtl="0" algn="l">
              <a:lnSpc>
                <a:spcPct val="8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first, second = second, first + second</a:t>
            </a:r>
            <a:endParaRPr/>
          </a:p>
          <a:p>
            <a:pPr indent="-342900" lvl="0" marL="342900" marR="0" rtl="0" algn="l">
              <a:lnSpc>
                <a:spcPct val="8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a:t>
            </a:r>
            <a:r>
              <a:rPr b="1" i="0" lang="en-US" sz="1800" u="none" cap="none" strike="noStrike">
                <a:solidFill>
                  <a:schemeClr val="accent2"/>
                </a:solidFill>
                <a:latin typeface="Courier New"/>
                <a:ea typeface="Courier New"/>
                <a:cs typeface="Courier New"/>
                <a:sym typeface="Courier New"/>
              </a:rPr>
              <a:t>end</a:t>
            </a:r>
            <a:endParaRPr/>
          </a:p>
          <a:p>
            <a:pPr indent="-342900" lvl="0" marL="342900" marR="0" rtl="0" algn="l">
              <a:lnSpc>
                <a:spcPct val="8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a:t>
            </a:r>
            <a:r>
              <a:rPr b="1" i="0" lang="en-US" sz="1800" u="none" cap="none" strike="noStrike">
                <a:solidFill>
                  <a:schemeClr val="accent2"/>
                </a:solidFill>
                <a:latin typeface="Courier New"/>
                <a:ea typeface="Courier New"/>
                <a:cs typeface="Courier New"/>
                <a:sym typeface="Courier New"/>
              </a:rPr>
              <a:t>end</a:t>
            </a:r>
            <a:endParaRPr/>
          </a:p>
          <a:p>
            <a:pPr indent="-342900" lvl="0" marL="342900" marR="0" rtl="0" algn="l">
              <a:lnSpc>
                <a:spcPct val="8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puts "Fibonacci numbers less than 100 are:"</a:t>
            </a:r>
            <a:endParaRPr/>
          </a:p>
          <a:p>
            <a:pPr indent="-342900" lvl="0" marL="342900" marR="0" rtl="0" algn="l">
              <a:lnSpc>
                <a:spcPct val="8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fibonacci(100) {|num| print num, " "}</a:t>
            </a:r>
            <a:endParaRPr/>
          </a:p>
          <a:p>
            <a:pPr indent="-342900" lvl="0" marL="342900" marR="0" rtl="0" algn="l">
              <a:lnSpc>
                <a:spcPct val="80000"/>
              </a:lnSpc>
              <a:spcBef>
                <a:spcPts val="360"/>
              </a:spcBef>
              <a:spcAft>
                <a:spcPts val="0"/>
              </a:spcAft>
              <a:buClr>
                <a:schemeClr val="accent2"/>
              </a:buClr>
              <a:buSzPts val="1800"/>
              <a:buFont typeface="Courier New"/>
              <a:buNone/>
            </a:pPr>
            <a:r>
              <a:rPr b="0" i="0" lang="en-US" sz="1800" u="none" cap="none" strike="noStrike">
                <a:solidFill>
                  <a:schemeClr val="accent2"/>
                </a:solidFill>
                <a:latin typeface="Courier New"/>
                <a:ea typeface="Courier New"/>
                <a:cs typeface="Courier New"/>
                <a:sym typeface="Courier New"/>
              </a:rPr>
              <a:t>  puts </a:t>
            </a:r>
            <a:endParaRPr/>
          </a:p>
          <a:p>
            <a:pPr indent="-342900" lvl="0" marL="342900" marR="0" rtl="0" algn="l">
              <a:lnSpc>
                <a:spcPct val="80000"/>
              </a:lnSpc>
              <a:spcBef>
                <a:spcPts val="360"/>
              </a:spcBef>
              <a:spcAft>
                <a:spcPts val="0"/>
              </a:spcAft>
              <a:buClr>
                <a:schemeClr val="accent2"/>
              </a:buClr>
              <a:buSzPts val="1800"/>
              <a:buFont typeface="Lucida Sans"/>
              <a:buNone/>
            </a:pPr>
            <a:r>
              <a:t/>
            </a:r>
            <a:endParaRPr b="0" i="0" sz="1800" u="none" cap="none" strike="noStrike">
              <a:solidFill>
                <a:schemeClr val="accent2"/>
              </a:solidFill>
              <a:latin typeface="Courier New"/>
              <a:ea typeface="Courier New"/>
              <a:cs typeface="Courier New"/>
              <a:sym typeface="Courier New"/>
            </a:endParaRPr>
          </a:p>
          <a:p>
            <a:pPr indent="-342900" lvl="1" marL="342900" marR="0" rtl="0" algn="l">
              <a:lnSpc>
                <a:spcPct val="80000"/>
              </a:lnSpc>
              <a:spcBef>
                <a:spcPts val="480"/>
              </a:spcBef>
              <a:spcAft>
                <a:spcPts val="0"/>
              </a:spcAft>
              <a:buClr>
                <a:schemeClr val="accent2"/>
              </a:buClr>
              <a:buSzPts val="2400"/>
              <a:buFont typeface="Lucida Sans"/>
              <a:buNone/>
            </a:pPr>
            <a:r>
              <a:rPr b="0" i="0" lang="en-US" sz="2400" u="none" cap="none" strike="noStrike">
                <a:solidFill>
                  <a:schemeClr val="accent2"/>
                </a:solidFill>
                <a:latin typeface="Lucida Sans"/>
                <a:ea typeface="Lucida Sans"/>
                <a:cs typeface="Lucida Sans"/>
                <a:sym typeface="Lucida Sans"/>
              </a:rPr>
              <a:t>- </a:t>
            </a:r>
            <a:r>
              <a:rPr b="0" i="0" lang="en-US" sz="2000" u="none" cap="none" strike="noStrike">
                <a:solidFill>
                  <a:schemeClr val="accent2"/>
                </a:solidFill>
                <a:latin typeface="Lucida Sans"/>
                <a:ea typeface="Lucida Sans"/>
                <a:cs typeface="Lucida Sans"/>
                <a:sym typeface="Lucida Sans"/>
              </a:rPr>
              <a:t>Ruby has a </a:t>
            </a:r>
            <a:r>
              <a:rPr b="1" i="0" lang="en-US" sz="2000" u="none" cap="none" strike="noStrike">
                <a:solidFill>
                  <a:schemeClr val="accent2"/>
                </a:solidFill>
                <a:latin typeface="Courier New"/>
                <a:ea typeface="Courier New"/>
                <a:cs typeface="Courier New"/>
                <a:sym typeface="Courier New"/>
              </a:rPr>
              <a:t>for</a:t>
            </a:r>
            <a:r>
              <a:rPr b="0" i="0" lang="en-US" sz="2000" u="none" cap="none" strike="noStrike">
                <a:solidFill>
                  <a:schemeClr val="accent2"/>
                </a:solidFill>
                <a:latin typeface="Lucida Sans"/>
                <a:ea typeface="Lucida Sans"/>
                <a:cs typeface="Lucida Sans"/>
                <a:sym typeface="Lucida Sans"/>
              </a:rPr>
              <a:t> statement, but Ruby converts them to </a:t>
            </a:r>
            <a:r>
              <a:rPr b="0" i="0" lang="en-US" sz="2000" u="none" cap="none" strike="noStrike">
                <a:solidFill>
                  <a:schemeClr val="accent2"/>
                </a:solidFill>
                <a:latin typeface="Courier New"/>
                <a:ea typeface="Courier New"/>
                <a:cs typeface="Courier New"/>
                <a:sym typeface="Courier New"/>
              </a:rPr>
              <a:t>upto</a:t>
            </a:r>
            <a:r>
              <a:rPr b="0" i="0" lang="en-US" sz="2000" u="none" cap="none" strike="noStrike">
                <a:solidFill>
                  <a:schemeClr val="accent2"/>
                </a:solidFill>
                <a:latin typeface="Lucida Sans"/>
                <a:ea typeface="Lucida Sans"/>
                <a:cs typeface="Lucida Sans"/>
                <a:sym typeface="Lucida Sans"/>
              </a:rPr>
              <a:t> method calls</a:t>
            </a:r>
            <a:endParaRPr/>
          </a:p>
          <a:p>
            <a:pPr indent="-215900" lvl="0" marL="342900" marR="0" rtl="0" algn="l">
              <a:spcBef>
                <a:spcPts val="400"/>
              </a:spcBef>
              <a:spcAft>
                <a:spcPts val="0"/>
              </a:spcAft>
              <a:buClr>
                <a:schemeClr val="accent2"/>
              </a:buClr>
              <a:buSzPts val="2000"/>
              <a:buFont typeface="Lucida Sans"/>
              <a:buNone/>
            </a:pPr>
            <a:r>
              <a:t/>
            </a:r>
            <a:endParaRPr b="0" i="0" sz="2000" u="none" cap="none" strike="noStrike">
              <a:solidFill>
                <a:schemeClr val="accent2"/>
              </a:solidFill>
              <a:latin typeface="Lucida Sans"/>
              <a:ea typeface="Lucida Sans"/>
              <a:cs typeface="Lucida Sans"/>
              <a:sym typeface="Lucida Sans"/>
            </a:endParaRPr>
          </a:p>
        </p:txBody>
      </p:sp>
      <p:sp>
        <p:nvSpPr>
          <p:cNvPr id="417" name="Google Shape;417;p52"/>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418" name="Google Shape;418;p52"/>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108" name="Google Shape;108;p17"/>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109" name="Google Shape;109;p17"/>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Control Statements: Evolution</a:t>
            </a:r>
            <a:endParaRPr/>
          </a:p>
        </p:txBody>
      </p:sp>
      <p:sp>
        <p:nvSpPr>
          <p:cNvPr id="110" name="Google Shape;110;p17"/>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FORTRAN I control statements were based directly on IBM 704 hardware</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Much research and argument in the 1960s about the issue</a:t>
            </a:r>
            <a:endParaRPr/>
          </a:p>
          <a:p>
            <a:pPr indent="-285750" lvl="1" marL="74295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One important result: It was proven that all algorithms represented by flowcharts can be coded with only two-way selection and pretest logical loops</a:t>
            </a:r>
            <a:endParaRPr/>
          </a:p>
          <a:p>
            <a:pPr indent="-190500" lvl="0" marL="342900" rtl="0" algn="l">
              <a:spcBef>
                <a:spcPts val="480"/>
              </a:spcBef>
              <a:spcAft>
                <a:spcPts val="0"/>
              </a:spcAft>
              <a:buClr>
                <a:schemeClr val="accent2"/>
              </a:buClr>
              <a:buSzPts val="2400"/>
              <a:buFont typeface="Lucida Sans"/>
              <a:buNone/>
            </a:pPr>
            <a:r>
              <a:t/>
            </a:r>
            <a:endParaRPr b="0" i="0" sz="2400" u="none">
              <a:solidFill>
                <a:schemeClr val="accent2"/>
              </a:solidFill>
              <a:latin typeface="Lucida Sans"/>
              <a:ea typeface="Lucida Sans"/>
              <a:cs typeface="Lucida Sans"/>
              <a:sym typeface="Lucida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3"/>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425" name="Google Shape;425;p53"/>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426" name="Google Shape;426;p53"/>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Unconditional Branching</a:t>
            </a:r>
            <a:endParaRPr/>
          </a:p>
        </p:txBody>
      </p:sp>
      <p:sp>
        <p:nvSpPr>
          <p:cNvPr id="427" name="Google Shape;427;p53"/>
          <p:cNvSpPr txBox="1"/>
          <p:nvPr>
            <p:ph idx="1" type="body"/>
          </p:nvPr>
        </p:nvSpPr>
        <p:spPr>
          <a:xfrm>
            <a:off x="609600" y="1600200"/>
            <a:ext cx="83058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Transfers execution control to a specified place in the program</a:t>
            </a:r>
            <a:endParaRPr/>
          </a:p>
          <a:p>
            <a:pPr indent="-342900" lvl="0" marL="34290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Represented one of the most heated debates in 1960’s and 1970’s</a:t>
            </a:r>
            <a:endParaRPr/>
          </a:p>
          <a:p>
            <a:pPr indent="-342900" lvl="0" marL="34290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Major concern: Readability</a:t>
            </a:r>
            <a:endParaRPr/>
          </a:p>
          <a:p>
            <a:pPr indent="-342900" lvl="0" marL="34290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Some languages do not support </a:t>
            </a:r>
            <a:r>
              <a:rPr b="1" i="0" lang="en-US" sz="2000" u="none">
                <a:solidFill>
                  <a:schemeClr val="accent2"/>
                </a:solidFill>
                <a:latin typeface="Courier New"/>
                <a:ea typeface="Courier New"/>
                <a:cs typeface="Courier New"/>
                <a:sym typeface="Courier New"/>
              </a:rPr>
              <a:t>goto</a:t>
            </a:r>
            <a:r>
              <a:rPr b="0" i="0" lang="en-US" sz="2400" u="none">
                <a:solidFill>
                  <a:schemeClr val="accent2"/>
                </a:solidFill>
                <a:latin typeface="Lucida Sans"/>
                <a:ea typeface="Lucida Sans"/>
                <a:cs typeface="Lucida Sans"/>
                <a:sym typeface="Lucida Sans"/>
              </a:rPr>
              <a:t> statement (e.g., Java)</a:t>
            </a:r>
            <a:endParaRPr/>
          </a:p>
          <a:p>
            <a:pPr indent="-342900" lvl="0" marL="34290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C# offers </a:t>
            </a:r>
            <a:r>
              <a:rPr b="1" i="0" lang="en-US" sz="2000" u="none">
                <a:solidFill>
                  <a:schemeClr val="accent2"/>
                </a:solidFill>
                <a:latin typeface="Courier New"/>
                <a:ea typeface="Courier New"/>
                <a:cs typeface="Courier New"/>
                <a:sym typeface="Courier New"/>
              </a:rPr>
              <a:t>goto</a:t>
            </a:r>
            <a:r>
              <a:rPr b="0" i="0" lang="en-US" sz="2400" u="none">
                <a:solidFill>
                  <a:schemeClr val="accent2"/>
                </a:solidFill>
                <a:latin typeface="Lucida Sans"/>
                <a:ea typeface="Lucida Sans"/>
                <a:cs typeface="Lucida Sans"/>
                <a:sym typeface="Lucida Sans"/>
              </a:rPr>
              <a:t> statement (can be used in </a:t>
            </a:r>
            <a:r>
              <a:rPr b="1" i="0" lang="en-US" sz="2000" u="none">
                <a:solidFill>
                  <a:schemeClr val="accent2"/>
                </a:solidFill>
                <a:latin typeface="Courier New"/>
                <a:ea typeface="Courier New"/>
                <a:cs typeface="Courier New"/>
                <a:sym typeface="Courier New"/>
              </a:rPr>
              <a:t>switch</a:t>
            </a:r>
            <a:r>
              <a:rPr b="0" i="0" lang="en-US" sz="2400" u="none">
                <a:solidFill>
                  <a:schemeClr val="accent2"/>
                </a:solidFill>
                <a:latin typeface="Lucida Sans"/>
                <a:ea typeface="Lucida Sans"/>
                <a:cs typeface="Lucida Sans"/>
                <a:sym typeface="Lucida Sans"/>
              </a:rPr>
              <a:t> statements)</a:t>
            </a:r>
            <a:endParaRPr/>
          </a:p>
          <a:p>
            <a:pPr indent="-342900" lvl="0" marL="34290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Loop exit statements are restricted and somewhat camouflaged </a:t>
            </a:r>
            <a:r>
              <a:rPr b="1" i="0" lang="en-US" sz="2000" u="none">
                <a:solidFill>
                  <a:schemeClr val="accent2"/>
                </a:solidFill>
                <a:latin typeface="Courier New"/>
                <a:ea typeface="Courier New"/>
                <a:cs typeface="Courier New"/>
                <a:sym typeface="Courier New"/>
              </a:rPr>
              <a:t>goto</a:t>
            </a:r>
            <a:r>
              <a:rPr b="0" i="0" lang="en-US" sz="2400" u="none">
                <a:solidFill>
                  <a:schemeClr val="accent2"/>
                </a:solidFill>
                <a:latin typeface="Lucida Sans"/>
                <a:ea typeface="Lucida Sans"/>
                <a:cs typeface="Lucida Sans"/>
                <a:sym typeface="Lucida Sans"/>
              </a:rPr>
              <a: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4"/>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434" name="Google Shape;434;p54"/>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435" name="Google Shape;435;p54"/>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Guarded Commands</a:t>
            </a:r>
            <a:endParaRPr/>
          </a:p>
        </p:txBody>
      </p:sp>
      <p:sp>
        <p:nvSpPr>
          <p:cNvPr id="436" name="Google Shape;436;p54"/>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Designed by Dijkstra</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Purpose: to support a new programming methodology that supported verification (correctness) during development</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Basis for two linguistic mechanisms for concurrent programming (in CSP)</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Basic Idea: if the order of evaluation is not important, the program should not specify one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55"/>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443" name="Google Shape;443;p55"/>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444" name="Google Shape;444;p55"/>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Selection Guarded Command  </a:t>
            </a:r>
            <a:endParaRPr/>
          </a:p>
        </p:txBody>
      </p:sp>
      <p:sp>
        <p:nvSpPr>
          <p:cNvPr id="445" name="Google Shape;445;p55"/>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Form</a:t>
            </a:r>
            <a:endParaRPr/>
          </a:p>
          <a:p>
            <a:pPr indent="-285750" lvl="1" marL="742950" rtl="0" algn="l">
              <a:lnSpc>
                <a:spcPct val="90000"/>
              </a:lnSpc>
              <a:spcBef>
                <a:spcPts val="400"/>
              </a:spcBef>
              <a:spcAft>
                <a:spcPts val="0"/>
              </a:spcAft>
              <a:buClr>
                <a:schemeClr val="accent2"/>
              </a:buClr>
              <a:buSzPts val="2000"/>
              <a:buFont typeface="Courier New"/>
              <a:buNone/>
            </a:pPr>
            <a:r>
              <a:rPr b="1" i="0" lang="en-US" sz="2000" u="none">
                <a:solidFill>
                  <a:schemeClr val="accent2"/>
                </a:solidFill>
                <a:latin typeface="Courier New"/>
                <a:ea typeface="Courier New"/>
                <a:cs typeface="Courier New"/>
                <a:sym typeface="Courier New"/>
              </a:rPr>
              <a:t>if</a:t>
            </a:r>
            <a:r>
              <a:rPr b="0" i="0" lang="en-US" sz="2000" u="none">
                <a:solidFill>
                  <a:schemeClr val="accent2"/>
                </a:solidFill>
                <a:latin typeface="Courier New"/>
                <a:ea typeface="Courier New"/>
                <a:cs typeface="Courier New"/>
                <a:sym typeface="Courier New"/>
              </a:rPr>
              <a:t> </a:t>
            </a:r>
            <a:r>
              <a:rPr b="0" i="0" lang="en-US" sz="2000" u="none">
                <a:solidFill>
                  <a:schemeClr val="accent2"/>
                </a:solidFill>
                <a:latin typeface="Lucida Sans"/>
                <a:ea typeface="Lucida Sans"/>
                <a:cs typeface="Lucida Sans"/>
                <a:sym typeface="Lucida Sans"/>
              </a:rPr>
              <a:t>&lt;Boolean expr&gt; -&gt; &lt;statement&gt;</a:t>
            </a:r>
            <a:endParaRPr/>
          </a:p>
          <a:p>
            <a:pPr indent="-285750" lvl="1" marL="742950" rtl="0" algn="l">
              <a:lnSpc>
                <a:spcPct val="9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r>
              <a:rPr b="0" i="0" lang="en-US" sz="2000" u="none">
                <a:solidFill>
                  <a:schemeClr val="accent2"/>
                </a:solidFill>
                <a:latin typeface="Lucida Sans"/>
                <a:ea typeface="Lucida Sans"/>
                <a:cs typeface="Lucida Sans"/>
                <a:sym typeface="Lucida Sans"/>
              </a:rPr>
              <a:t>&lt;Boolean expr&gt; -&gt; &lt;statement&gt;</a:t>
            </a:r>
            <a:endParaRPr/>
          </a:p>
          <a:p>
            <a:pPr indent="-285750" lvl="1" marL="742950" rtl="0" algn="l">
              <a:lnSpc>
                <a:spcPct val="9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endParaRPr/>
          </a:p>
          <a:p>
            <a:pPr indent="-285750" lvl="1" marL="742950" rtl="0" algn="l">
              <a:lnSpc>
                <a:spcPct val="9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r>
              <a:rPr b="0" i="0" lang="en-US" sz="2000" u="none">
                <a:solidFill>
                  <a:schemeClr val="accent2"/>
                </a:solidFill>
                <a:latin typeface="Lucida Sans"/>
                <a:ea typeface="Lucida Sans"/>
                <a:cs typeface="Lucida Sans"/>
                <a:sym typeface="Lucida Sans"/>
              </a:rPr>
              <a:t>&lt;Boolean expr&gt; -&gt; &lt;statement&gt;</a:t>
            </a:r>
            <a:endParaRPr/>
          </a:p>
          <a:p>
            <a:pPr indent="-285750" lvl="1" marL="742950" rtl="0" algn="l">
              <a:lnSpc>
                <a:spcPct val="90000"/>
              </a:lnSpc>
              <a:spcBef>
                <a:spcPts val="400"/>
              </a:spcBef>
              <a:spcAft>
                <a:spcPts val="0"/>
              </a:spcAft>
              <a:buClr>
                <a:schemeClr val="accent2"/>
              </a:buClr>
              <a:buSzPts val="2000"/>
              <a:buFont typeface="Courier New"/>
              <a:buNone/>
            </a:pPr>
            <a:r>
              <a:rPr b="1" i="0" lang="en-US" sz="2000" u="none">
                <a:solidFill>
                  <a:schemeClr val="accent2"/>
                </a:solidFill>
                <a:latin typeface="Courier New"/>
                <a:ea typeface="Courier New"/>
                <a:cs typeface="Courier New"/>
                <a:sym typeface="Courier New"/>
              </a:rPr>
              <a:t>fi</a:t>
            </a:r>
            <a:endParaRPr/>
          </a:p>
          <a:p>
            <a:pPr indent="-342900" lvl="0" marL="342900" rtl="0" algn="l">
              <a:lnSpc>
                <a:spcPct val="9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Semantics: when construct is reached, </a:t>
            </a:r>
            <a:endParaRPr/>
          </a:p>
          <a:p>
            <a:pPr indent="-285750" lvl="1" marL="74295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Evaluate all Boolean expressions</a:t>
            </a:r>
            <a:endParaRPr/>
          </a:p>
          <a:p>
            <a:pPr indent="-285750" lvl="1" marL="74295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If more than one are true, choose one non-deterministically</a:t>
            </a:r>
            <a:endParaRPr/>
          </a:p>
          <a:p>
            <a:pPr indent="-285750" lvl="1" marL="74295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If none are true, it is a runtime error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56"/>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452" name="Google Shape;452;p56"/>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453" name="Google Shape;453;p56"/>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Loop Guarded Command</a:t>
            </a:r>
            <a:endParaRPr/>
          </a:p>
        </p:txBody>
      </p:sp>
      <p:sp>
        <p:nvSpPr>
          <p:cNvPr id="454" name="Google Shape;454;p56"/>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800"/>
              <a:buFont typeface="Lucida Sans"/>
              <a:buChar char="•"/>
            </a:pPr>
            <a:r>
              <a:rPr b="1" i="0" lang="en-US" sz="2800" u="none">
                <a:solidFill>
                  <a:schemeClr val="accent2"/>
                </a:solidFill>
                <a:latin typeface="Lucida Sans"/>
                <a:ea typeface="Lucida Sans"/>
                <a:cs typeface="Lucida Sans"/>
                <a:sym typeface="Lucida Sans"/>
              </a:rPr>
              <a:t>Form</a:t>
            </a:r>
            <a:endParaRPr/>
          </a:p>
          <a:p>
            <a:pPr indent="-285750" lvl="1" marL="742950" rtl="0" algn="l">
              <a:lnSpc>
                <a:spcPct val="90000"/>
              </a:lnSpc>
              <a:spcBef>
                <a:spcPts val="480"/>
              </a:spcBef>
              <a:spcAft>
                <a:spcPts val="0"/>
              </a:spcAft>
              <a:buClr>
                <a:schemeClr val="accent2"/>
              </a:buClr>
              <a:buSzPts val="2000"/>
              <a:buFont typeface="Courier New"/>
              <a:buNone/>
            </a:pPr>
            <a:r>
              <a:rPr b="1" i="0" lang="en-US" sz="2000" u="none">
                <a:solidFill>
                  <a:schemeClr val="accent2"/>
                </a:solidFill>
                <a:latin typeface="Courier New"/>
                <a:ea typeface="Courier New"/>
                <a:cs typeface="Courier New"/>
                <a:sym typeface="Courier New"/>
              </a:rPr>
              <a:t>do</a:t>
            </a:r>
            <a:r>
              <a:rPr b="0" i="0" lang="en-US" sz="2400" u="none">
                <a:solidFill>
                  <a:schemeClr val="accent2"/>
                </a:solidFill>
                <a:latin typeface="Lucida Sans"/>
                <a:ea typeface="Lucida Sans"/>
                <a:cs typeface="Lucida Sans"/>
                <a:sym typeface="Lucida Sans"/>
              </a:rPr>
              <a:t> &lt;Boolean&gt; -&gt; &lt;statement&gt;</a:t>
            </a:r>
            <a:endParaRPr/>
          </a:p>
          <a:p>
            <a:pPr indent="-285750" lvl="1" marL="742950" rtl="0" algn="l">
              <a:lnSpc>
                <a:spcPct val="90000"/>
              </a:lnSpc>
              <a:spcBef>
                <a:spcPts val="48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a:t>
            </a:r>
            <a:r>
              <a:rPr b="0" i="0" lang="en-US" sz="2400" u="none">
                <a:solidFill>
                  <a:schemeClr val="accent2"/>
                </a:solidFill>
                <a:latin typeface="Lucida Sans"/>
                <a:ea typeface="Lucida Sans"/>
                <a:cs typeface="Lucida Sans"/>
                <a:sym typeface="Lucida Sans"/>
              </a:rPr>
              <a:t> &lt;Boolean&gt; -&gt; &lt;statement&gt;</a:t>
            </a:r>
            <a:endParaRPr/>
          </a:p>
          <a:p>
            <a:pPr indent="-285750" lvl="1" marL="742950" rtl="0" algn="l">
              <a:lnSpc>
                <a:spcPct val="9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 ...</a:t>
            </a:r>
            <a:endParaRPr/>
          </a:p>
          <a:p>
            <a:pPr indent="-285750" lvl="1" marL="742950" rtl="0" algn="l">
              <a:lnSpc>
                <a:spcPct val="90000"/>
              </a:lnSpc>
              <a:spcBef>
                <a:spcPts val="48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a:t>
            </a:r>
            <a:r>
              <a:rPr b="0" i="0" lang="en-US" sz="2400" u="none">
                <a:solidFill>
                  <a:schemeClr val="accent2"/>
                </a:solidFill>
                <a:latin typeface="Courier New"/>
                <a:ea typeface="Courier New"/>
                <a:cs typeface="Courier New"/>
                <a:sym typeface="Courier New"/>
              </a:rPr>
              <a:t> </a:t>
            </a:r>
            <a:r>
              <a:rPr b="0" i="0" lang="en-US" sz="2400" u="none">
                <a:solidFill>
                  <a:schemeClr val="accent2"/>
                </a:solidFill>
                <a:latin typeface="Lucida Sans"/>
                <a:ea typeface="Lucida Sans"/>
                <a:cs typeface="Lucida Sans"/>
                <a:sym typeface="Lucida Sans"/>
              </a:rPr>
              <a:t>&lt;Boolean&gt; -&gt; &lt;statement&gt;</a:t>
            </a:r>
            <a:endParaRPr/>
          </a:p>
          <a:p>
            <a:pPr indent="-285750" lvl="1" marL="742950" rtl="0" algn="l">
              <a:lnSpc>
                <a:spcPct val="90000"/>
              </a:lnSpc>
              <a:spcBef>
                <a:spcPts val="400"/>
              </a:spcBef>
              <a:spcAft>
                <a:spcPts val="0"/>
              </a:spcAft>
              <a:buClr>
                <a:schemeClr val="accent2"/>
              </a:buClr>
              <a:buSzPts val="2000"/>
              <a:buFont typeface="Courier New"/>
              <a:buNone/>
            </a:pPr>
            <a:r>
              <a:rPr b="1" i="0" lang="en-US" sz="2000" u="none">
                <a:solidFill>
                  <a:schemeClr val="accent2"/>
                </a:solidFill>
                <a:latin typeface="Courier New"/>
                <a:ea typeface="Courier New"/>
                <a:cs typeface="Courier New"/>
                <a:sym typeface="Courier New"/>
              </a:rPr>
              <a:t>od</a:t>
            </a:r>
            <a:endParaRPr/>
          </a:p>
          <a:p>
            <a:pPr indent="-342900" lvl="0" marL="342900" rtl="0" algn="l">
              <a:lnSpc>
                <a:spcPct val="9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Semantics: for each iteration</a:t>
            </a:r>
            <a:endParaRPr/>
          </a:p>
          <a:p>
            <a:pPr indent="-285750" lvl="1" marL="74295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Evaluate all Boolean expressions</a:t>
            </a:r>
            <a:endParaRPr/>
          </a:p>
          <a:p>
            <a:pPr indent="-285750" lvl="1" marL="74295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If more than one are true, choose one non-deterministically; then start loop again</a:t>
            </a:r>
            <a:endParaRPr/>
          </a:p>
          <a:p>
            <a:pPr indent="-285750" lvl="1" marL="74295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If none are true, exit loop</a:t>
            </a:r>
            <a:endParaRPr/>
          </a:p>
          <a:p>
            <a:pPr indent="-190500" lvl="0" marL="342900" rtl="0" algn="l">
              <a:spcBef>
                <a:spcPts val="480"/>
              </a:spcBef>
              <a:spcAft>
                <a:spcPts val="0"/>
              </a:spcAft>
              <a:buClr>
                <a:schemeClr val="accent2"/>
              </a:buClr>
              <a:buSzPts val="2400"/>
              <a:buFont typeface="Lucida Sans"/>
              <a:buNone/>
            </a:pPr>
            <a:r>
              <a:t/>
            </a:r>
            <a:endParaRPr b="0" i="0" sz="2400" u="none">
              <a:solidFill>
                <a:schemeClr val="accent2"/>
              </a:solidFill>
              <a:latin typeface="Lucida Sans"/>
              <a:ea typeface="Lucida Sans"/>
              <a:cs typeface="Lucida Sans"/>
              <a:sym typeface="Lucida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57"/>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461" name="Google Shape;461;p57"/>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462" name="Google Shape;462;p57"/>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Guarded Commands: Rationale</a:t>
            </a:r>
            <a:endParaRPr/>
          </a:p>
        </p:txBody>
      </p:sp>
      <p:sp>
        <p:nvSpPr>
          <p:cNvPr id="463" name="Google Shape;463;p57"/>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Connection between control statements and program verification is intimate</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Verification is impossible with </a:t>
            </a:r>
            <a:r>
              <a:rPr b="1" i="0" lang="en-US" sz="2400" u="none">
                <a:solidFill>
                  <a:schemeClr val="accent2"/>
                </a:solidFill>
                <a:latin typeface="Courier New"/>
                <a:ea typeface="Courier New"/>
                <a:cs typeface="Courier New"/>
                <a:sym typeface="Courier New"/>
              </a:rPr>
              <a:t>goto</a:t>
            </a:r>
            <a:r>
              <a:rPr b="0" i="0" lang="en-US" sz="2800" u="none">
                <a:solidFill>
                  <a:schemeClr val="accent2"/>
                </a:solidFill>
                <a:latin typeface="Lucida Sans"/>
                <a:ea typeface="Lucida Sans"/>
                <a:cs typeface="Lucida Sans"/>
                <a:sym typeface="Lucida Sans"/>
              </a:rPr>
              <a:t> statements</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Verification is possible with only selection and logical pretest loops</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Verification is relatively simple with only guarded commands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58"/>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Copyright © 2015 Pearson. All rights reserved.</a:t>
            </a:r>
            <a:endParaRPr/>
          </a:p>
        </p:txBody>
      </p:sp>
      <p:sp>
        <p:nvSpPr>
          <p:cNvPr id="470" name="Google Shape;470;p58"/>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1-</a:t>
            </a:r>
            <a:fld id="{00000000-1234-1234-1234-123412341234}" type="slidenum">
              <a:rPr b="0" i="0" lang="en-US" sz="1000" u="none">
                <a:solidFill>
                  <a:schemeClr val="dk1"/>
                </a:solidFill>
                <a:latin typeface="Arial"/>
                <a:ea typeface="Arial"/>
                <a:cs typeface="Arial"/>
                <a:sym typeface="Arial"/>
              </a:rPr>
              <a:t>‹#›</a:t>
            </a:fld>
            <a:endParaRPr/>
          </a:p>
        </p:txBody>
      </p:sp>
      <p:sp>
        <p:nvSpPr>
          <p:cNvPr id="471" name="Google Shape;471;p58"/>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Conclusions</a:t>
            </a:r>
            <a:endParaRPr/>
          </a:p>
        </p:txBody>
      </p:sp>
      <p:sp>
        <p:nvSpPr>
          <p:cNvPr id="472" name="Google Shape;472;p58"/>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Variety of statement-level structures</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Choice of control statements beyond selection and logical pretest loops is a  trade-off between language size and writability</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Functional and logic programming languages use quite different control structures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117" name="Google Shape;117;p18"/>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118" name="Google Shape;118;p18"/>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Control Structure</a:t>
            </a:r>
            <a:endParaRPr/>
          </a:p>
        </p:txBody>
      </p:sp>
      <p:sp>
        <p:nvSpPr>
          <p:cNvPr id="119" name="Google Shape;119;p18"/>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A </a:t>
            </a:r>
            <a:r>
              <a:rPr b="0" i="1" lang="en-US" sz="2800" u="none">
                <a:solidFill>
                  <a:schemeClr val="accent2"/>
                </a:solidFill>
                <a:latin typeface="Lucida Sans"/>
                <a:ea typeface="Lucida Sans"/>
                <a:cs typeface="Lucida Sans"/>
                <a:sym typeface="Lucida Sans"/>
              </a:rPr>
              <a:t>control structure</a:t>
            </a:r>
            <a:r>
              <a:rPr b="0" i="0" lang="en-US" sz="2800" u="none">
                <a:solidFill>
                  <a:schemeClr val="accent2"/>
                </a:solidFill>
                <a:latin typeface="Lucida Sans"/>
                <a:ea typeface="Lucida Sans"/>
                <a:cs typeface="Lucida Sans"/>
                <a:sym typeface="Lucida Sans"/>
              </a:rPr>
              <a:t> is a control statement and the statements whose execution it controls </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Design question</a:t>
            </a:r>
            <a:endParaRPr/>
          </a:p>
          <a:p>
            <a:pPr indent="-285750" lvl="1" marL="74295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Should a control structure have multiple entries?</a:t>
            </a:r>
            <a:endParaRPr/>
          </a:p>
          <a:p>
            <a:pPr indent="-190500" lvl="0" marL="342900" rtl="0" algn="l">
              <a:spcBef>
                <a:spcPts val="480"/>
              </a:spcBef>
              <a:spcAft>
                <a:spcPts val="0"/>
              </a:spcAft>
              <a:buClr>
                <a:schemeClr val="accent2"/>
              </a:buClr>
              <a:buSzPts val="2400"/>
              <a:buFont typeface="Lucida Sans"/>
              <a:buNone/>
            </a:pPr>
            <a:r>
              <a:t/>
            </a:r>
            <a:endParaRPr b="0" i="0" sz="2400" u="none">
              <a:solidFill>
                <a:schemeClr val="accent2"/>
              </a:solidFill>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126" name="Google Shape;126;p19"/>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127" name="Google Shape;127;p19"/>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Selection Statements</a:t>
            </a:r>
            <a:endParaRPr/>
          </a:p>
        </p:txBody>
      </p:sp>
      <p:sp>
        <p:nvSpPr>
          <p:cNvPr id="128" name="Google Shape;128;p19"/>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A </a:t>
            </a:r>
            <a:r>
              <a:rPr b="0" i="1" lang="en-US" sz="2800" u="none">
                <a:solidFill>
                  <a:schemeClr val="accent2"/>
                </a:solidFill>
                <a:latin typeface="Lucida Sans"/>
                <a:ea typeface="Lucida Sans"/>
                <a:cs typeface="Lucida Sans"/>
                <a:sym typeface="Lucida Sans"/>
              </a:rPr>
              <a:t>selection statement</a:t>
            </a:r>
            <a:r>
              <a:rPr b="0" i="0" lang="en-US" sz="2800" u="none">
                <a:solidFill>
                  <a:schemeClr val="accent2"/>
                </a:solidFill>
                <a:latin typeface="Lucida Sans"/>
                <a:ea typeface="Lucida Sans"/>
                <a:cs typeface="Lucida Sans"/>
                <a:sym typeface="Lucida Sans"/>
              </a:rPr>
              <a:t> provides the means of choosing between two or more paths of execution</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Two general categories:</a:t>
            </a:r>
            <a:endParaRPr/>
          </a:p>
          <a:p>
            <a:pPr indent="-285750" lvl="1" marL="74295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Two-way selectors</a:t>
            </a:r>
            <a:endParaRPr/>
          </a:p>
          <a:p>
            <a:pPr indent="-285750" lvl="1" marL="74295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Multiple-way selectors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135" name="Google Shape;135;p20"/>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136" name="Google Shape;136;p20"/>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Two-Way Selection Statements</a:t>
            </a:r>
            <a:endParaRPr/>
          </a:p>
        </p:txBody>
      </p:sp>
      <p:sp>
        <p:nvSpPr>
          <p:cNvPr id="137" name="Google Shape;137;p20"/>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533400" lvl="0" marL="533400" rtl="0" algn="l">
              <a:lnSpc>
                <a:spcPct val="9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General form:</a:t>
            </a:r>
            <a:endParaRPr/>
          </a:p>
          <a:p>
            <a:pPr indent="-533400" lvl="0" marL="533400" rtl="0" algn="l">
              <a:lnSpc>
                <a:spcPct val="90000"/>
              </a:lnSpc>
              <a:spcBef>
                <a:spcPts val="560"/>
              </a:spcBef>
              <a:spcAft>
                <a:spcPts val="0"/>
              </a:spcAft>
              <a:buClr>
                <a:schemeClr val="accent2"/>
              </a:buClr>
              <a:buSzPts val="2800"/>
              <a:buFont typeface="Lucida Sans"/>
              <a:buNone/>
            </a:pPr>
            <a:r>
              <a:rPr b="0" i="0" lang="en-US" sz="2800" u="none">
                <a:solidFill>
                  <a:schemeClr val="accent2"/>
                </a:solidFill>
                <a:latin typeface="Lucida Sans"/>
                <a:ea typeface="Lucida Sans"/>
                <a:cs typeface="Lucida Sans"/>
                <a:sym typeface="Lucida Sans"/>
              </a:rPr>
              <a:t>	</a:t>
            </a:r>
            <a:r>
              <a:rPr b="1" i="0" lang="en-US" sz="2000" u="none">
                <a:solidFill>
                  <a:schemeClr val="accent2"/>
                </a:solidFill>
                <a:latin typeface="Courier New"/>
                <a:ea typeface="Courier New"/>
                <a:cs typeface="Courier New"/>
                <a:sym typeface="Courier New"/>
              </a:rPr>
              <a:t>if</a:t>
            </a:r>
            <a:r>
              <a:rPr b="0" i="0" lang="en-US" sz="2000" u="none">
                <a:solidFill>
                  <a:schemeClr val="accent2"/>
                </a:solidFill>
                <a:latin typeface="Courier New"/>
                <a:ea typeface="Courier New"/>
                <a:cs typeface="Courier New"/>
                <a:sym typeface="Courier New"/>
              </a:rPr>
              <a:t> </a:t>
            </a:r>
            <a:r>
              <a:rPr b="0" i="0" lang="en-US" sz="2000" u="none">
                <a:solidFill>
                  <a:schemeClr val="accent2"/>
                </a:solidFill>
                <a:latin typeface="Lucida Sans"/>
                <a:ea typeface="Lucida Sans"/>
                <a:cs typeface="Lucida Sans"/>
                <a:sym typeface="Lucida Sans"/>
              </a:rPr>
              <a:t>control_expression</a:t>
            </a:r>
            <a:endParaRPr/>
          </a:p>
          <a:p>
            <a:pPr indent="-533400" lvl="0" marL="533400" rtl="0" algn="l">
              <a:lnSpc>
                <a:spcPct val="9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r>
              <a:rPr b="1" i="0" lang="en-US" sz="2000" u="none">
                <a:solidFill>
                  <a:schemeClr val="accent2"/>
                </a:solidFill>
                <a:latin typeface="Courier New"/>
                <a:ea typeface="Courier New"/>
                <a:cs typeface="Courier New"/>
                <a:sym typeface="Courier New"/>
              </a:rPr>
              <a:t>then</a:t>
            </a:r>
            <a:r>
              <a:rPr b="0" i="0" lang="en-US" sz="2000" u="none">
                <a:solidFill>
                  <a:schemeClr val="accent2"/>
                </a:solidFill>
                <a:latin typeface="Courier New"/>
                <a:ea typeface="Courier New"/>
                <a:cs typeface="Courier New"/>
                <a:sym typeface="Courier New"/>
              </a:rPr>
              <a:t> </a:t>
            </a:r>
            <a:r>
              <a:rPr b="0" i="0" lang="en-US" sz="2000" u="none">
                <a:solidFill>
                  <a:schemeClr val="accent2"/>
                </a:solidFill>
                <a:latin typeface="Lucida Sans"/>
                <a:ea typeface="Lucida Sans"/>
                <a:cs typeface="Lucida Sans"/>
                <a:sym typeface="Lucida Sans"/>
              </a:rPr>
              <a:t>clause</a:t>
            </a:r>
            <a:endParaRPr/>
          </a:p>
          <a:p>
            <a:pPr indent="-533400" lvl="0" marL="533400" rtl="0" algn="l">
              <a:lnSpc>
                <a:spcPct val="9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r>
              <a:rPr b="1" i="0" lang="en-US" sz="2000" u="none">
                <a:solidFill>
                  <a:schemeClr val="accent2"/>
                </a:solidFill>
                <a:latin typeface="Courier New"/>
                <a:ea typeface="Courier New"/>
                <a:cs typeface="Courier New"/>
                <a:sym typeface="Courier New"/>
              </a:rPr>
              <a:t>else</a:t>
            </a:r>
            <a:r>
              <a:rPr b="0" i="0" lang="en-US" sz="2000" u="none">
                <a:solidFill>
                  <a:schemeClr val="accent2"/>
                </a:solidFill>
                <a:latin typeface="Courier New"/>
                <a:ea typeface="Courier New"/>
                <a:cs typeface="Courier New"/>
                <a:sym typeface="Courier New"/>
              </a:rPr>
              <a:t> </a:t>
            </a:r>
            <a:r>
              <a:rPr b="0" i="0" lang="en-US" sz="2000" u="none">
                <a:solidFill>
                  <a:schemeClr val="accent2"/>
                </a:solidFill>
                <a:latin typeface="Lucida Sans"/>
                <a:ea typeface="Lucida Sans"/>
                <a:cs typeface="Lucida Sans"/>
                <a:sym typeface="Lucida Sans"/>
              </a:rPr>
              <a:t>clause</a:t>
            </a:r>
            <a:endParaRPr/>
          </a:p>
          <a:p>
            <a:pPr indent="-533400" lvl="0" marL="533400" rtl="0" algn="l">
              <a:lnSpc>
                <a:spcPct val="9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Design Issues:</a:t>
            </a:r>
            <a:endParaRPr/>
          </a:p>
          <a:p>
            <a:pPr indent="-457200" lvl="1" marL="91440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What is the form and type of the control expression?</a:t>
            </a:r>
            <a:endParaRPr/>
          </a:p>
          <a:p>
            <a:pPr indent="-457200" lvl="1" marL="91440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How are the </a:t>
            </a:r>
            <a:r>
              <a:rPr b="1" i="0" lang="en-US" sz="2400" u="none">
                <a:solidFill>
                  <a:schemeClr val="accent2"/>
                </a:solidFill>
                <a:latin typeface="Courier New"/>
                <a:ea typeface="Courier New"/>
                <a:cs typeface="Courier New"/>
                <a:sym typeface="Courier New"/>
              </a:rPr>
              <a:t>then</a:t>
            </a:r>
            <a:r>
              <a:rPr b="0" i="0" lang="en-US" sz="2400" u="none">
                <a:solidFill>
                  <a:schemeClr val="accent2"/>
                </a:solidFill>
                <a:latin typeface="Lucida Sans"/>
                <a:ea typeface="Lucida Sans"/>
                <a:cs typeface="Lucida Sans"/>
                <a:sym typeface="Lucida Sans"/>
              </a:rPr>
              <a:t> and </a:t>
            </a:r>
            <a:r>
              <a:rPr b="1" i="0" lang="en-US" sz="2400" u="none">
                <a:solidFill>
                  <a:schemeClr val="accent2"/>
                </a:solidFill>
                <a:latin typeface="Courier New"/>
                <a:ea typeface="Courier New"/>
                <a:cs typeface="Courier New"/>
                <a:sym typeface="Courier New"/>
              </a:rPr>
              <a:t>else</a:t>
            </a:r>
            <a:r>
              <a:rPr b="0" i="0" lang="en-US" sz="2400" u="none">
                <a:solidFill>
                  <a:schemeClr val="accent2"/>
                </a:solidFill>
                <a:latin typeface="Lucida Sans"/>
                <a:ea typeface="Lucida Sans"/>
                <a:cs typeface="Lucida Sans"/>
                <a:sym typeface="Lucida Sans"/>
              </a:rPr>
              <a:t> clauses specified?</a:t>
            </a:r>
            <a:endParaRPr/>
          </a:p>
          <a:p>
            <a:pPr indent="-457200" lvl="1" marL="91440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How should the meaning of nested selectors be specified?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144" name="Google Shape;144;p21"/>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145" name="Google Shape;145;p21"/>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The Control Expression</a:t>
            </a:r>
            <a:endParaRPr/>
          </a:p>
        </p:txBody>
      </p:sp>
      <p:sp>
        <p:nvSpPr>
          <p:cNvPr id="146" name="Google Shape;146;p21"/>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If the then reserved word or some other syntactic marker is not used to introduce the then clause, the control expression is placed in parentheses</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In C89, C99, Python, and C++, the control expression can be arithmetic</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In most other languages, the control expression must be Boolean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nvSpPr>
        <p:spPr>
          <a:xfrm>
            <a:off x="685800" y="6248400"/>
            <a:ext cx="4191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Copyright © 2015 Pearson. All rights reserved.</a:t>
            </a:r>
            <a:endParaRPr/>
          </a:p>
        </p:txBody>
      </p:sp>
      <p:sp>
        <p:nvSpPr>
          <p:cNvPr id="153" name="Google Shape;153;p22"/>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fld id="{00000000-1234-1234-1234-123412341234}" type="slidenum">
              <a:rPr b="0" i="0" lang="en-US" sz="1000" u="none" cap="none" strike="noStrike">
                <a:solidFill>
                  <a:schemeClr val="dk1"/>
                </a:solidFill>
                <a:latin typeface="Arial"/>
                <a:ea typeface="Arial"/>
                <a:cs typeface="Arial"/>
                <a:sym typeface="Arial"/>
              </a:rPr>
              <a:t>‹#›</a:t>
            </a:fld>
            <a:endParaRPr/>
          </a:p>
        </p:txBody>
      </p:sp>
      <p:sp>
        <p:nvSpPr>
          <p:cNvPr id="154" name="Google Shape;154;p22"/>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Clause Form</a:t>
            </a:r>
            <a:endParaRPr/>
          </a:p>
        </p:txBody>
      </p:sp>
      <p:sp>
        <p:nvSpPr>
          <p:cNvPr id="155" name="Google Shape;155;p22"/>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In many contemporary languages, the then and else clauses can be single statements or compound statements</a:t>
            </a:r>
            <a:endParaRPr/>
          </a:p>
          <a:p>
            <a:pPr indent="-342900" lvl="0" marL="34290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In Perl, all clauses must be delimited by braces (they must be compound)</a:t>
            </a:r>
            <a:endParaRPr/>
          </a:p>
          <a:p>
            <a:pPr indent="-342900" lvl="0" marL="34290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In Python and Ruby, clauses are statement sequences </a:t>
            </a:r>
            <a:endParaRPr/>
          </a:p>
          <a:p>
            <a:pPr indent="-342900" lvl="0" marL="34290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Python uses indentation to define clauses</a:t>
            </a:r>
            <a:endParaRPr/>
          </a:p>
          <a:p>
            <a:pPr indent="-342900" lvl="0" marL="342900" rtl="0" algn="l">
              <a:lnSpc>
                <a:spcPct val="10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   </a:t>
            </a:r>
            <a:r>
              <a:rPr b="1" i="0" lang="en-US" sz="2000" u="none">
                <a:solidFill>
                  <a:schemeClr val="accent2"/>
                </a:solidFill>
                <a:latin typeface="Courier New"/>
                <a:ea typeface="Courier New"/>
                <a:cs typeface="Courier New"/>
                <a:sym typeface="Courier New"/>
              </a:rPr>
              <a:t>if</a:t>
            </a:r>
            <a:r>
              <a:rPr b="0" i="0" lang="en-US" sz="2000" u="none">
                <a:solidFill>
                  <a:schemeClr val="accent2"/>
                </a:solidFill>
                <a:latin typeface="Courier New"/>
                <a:ea typeface="Courier New"/>
                <a:cs typeface="Courier New"/>
                <a:sym typeface="Courier New"/>
              </a:rPr>
              <a:t> x &gt; y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x = y</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print </a:t>
            </a:r>
            <a:r>
              <a:rPr b="0" i="0" lang="en-US" sz="2000" u="none">
                <a:solidFill>
                  <a:schemeClr val="accent2"/>
                </a:solidFill>
                <a:latin typeface="Lucida Sans"/>
                <a:ea typeface="Lucida Sans"/>
                <a:cs typeface="Lucida Sans"/>
                <a:sym typeface="Lucida Sans"/>
              </a:rPr>
              <a:t>" </a:t>
            </a:r>
            <a:r>
              <a:rPr b="0" i="0" lang="en-US" sz="2000" u="none">
                <a:solidFill>
                  <a:schemeClr val="accent2"/>
                </a:solidFill>
                <a:latin typeface="Courier New"/>
                <a:ea typeface="Courier New"/>
                <a:cs typeface="Courier New"/>
                <a:sym typeface="Courier New"/>
              </a:rPr>
              <a:t>x was greater than y</a:t>
            </a:r>
            <a:r>
              <a:rPr b="0" i="0" lang="en-US" sz="2000" u="none">
                <a:solidFill>
                  <a:schemeClr val="accent2"/>
                </a:solidFill>
                <a:latin typeface="Lucida Sans"/>
                <a:ea typeface="Lucida Sans"/>
                <a:cs typeface="Lucida Sans"/>
                <a:sym typeface="Lucida Sans"/>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