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6" r:id="rId2"/>
  </p:sldMasterIdLst>
  <p:notesMasterIdLst>
    <p:notesMasterId r:id="rId47"/>
  </p:notesMasterIdLst>
  <p:sldIdLst>
    <p:sldId id="292" r:id="rId3"/>
    <p:sldId id="293" r:id="rId4"/>
    <p:sldId id="294" r:id="rId5"/>
    <p:sldId id="295" r:id="rId6"/>
    <p:sldId id="296" r:id="rId7"/>
    <p:sldId id="298" r:id="rId8"/>
    <p:sldId id="299" r:id="rId9"/>
    <p:sldId id="300" r:id="rId10"/>
    <p:sldId id="288" r:id="rId11"/>
    <p:sldId id="289" r:id="rId12"/>
    <p:sldId id="290" r:id="rId13"/>
    <p:sldId id="259" r:id="rId14"/>
    <p:sldId id="302" r:id="rId15"/>
    <p:sldId id="303" r:id="rId16"/>
    <p:sldId id="304" r:id="rId17"/>
    <p:sldId id="260" r:id="rId18"/>
    <p:sldId id="301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91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</p:sldIdLst>
  <p:sldSz cx="9118600" cy="6832600"/>
  <p:notesSz cx="9118600" cy="6832600"/>
  <p:defaultTextStyle>
    <a:defPPr>
      <a:defRPr lang="en-US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796" y="-7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512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65725" y="0"/>
            <a:ext cx="39512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0B3CF-0FE5-4A3C-8E3A-17F897F54F3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49563" y="512763"/>
            <a:ext cx="3419475" cy="2562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1225" y="3244850"/>
            <a:ext cx="7296150" cy="3074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89700"/>
            <a:ext cx="3951288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65725" y="6489700"/>
            <a:ext cx="3951288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38690-54E2-4001-A5F2-1D7F7009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7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99" algn="l" defTabSz="9141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98" algn="l" defTabSz="9141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98" algn="l" defTabSz="9141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796" algn="l" defTabSz="9141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49563" y="512763"/>
            <a:ext cx="3419475" cy="2562225"/>
          </a:xfrm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8588606-F6FA-4510-8259-7CF26B92CDE0}" type="slidenum">
              <a:rPr lang="en-US" altLang="en-US">
                <a:solidFill>
                  <a:prstClr val="black"/>
                </a:solidFill>
              </a:rPr>
              <a:pPr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BC4646F-5A2A-4710-917E-8A49547F1ED9}" type="slidenum">
              <a:rPr lang="en-US" altLang="en-US">
                <a:solidFill>
                  <a:prstClr val="black"/>
                </a:solidFill>
              </a:rPr>
              <a:pPr/>
              <a:t>2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9563" y="512763"/>
            <a:ext cx="3419475" cy="2562225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49563" y="512763"/>
            <a:ext cx="3419475" cy="2562225"/>
          </a:xfrm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98DEC03-9A13-40C8-B736-523FFD0693AE}" type="slidenum">
              <a:rPr lang="en-US" altLang="en-US">
                <a:solidFill>
                  <a:prstClr val="black"/>
                </a:solidFill>
              </a:rPr>
              <a:pPr/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C55A60B-DEC7-41CF-BC2F-986ABA4411F5}" type="slidenum">
              <a:rPr lang="en-US" altLang="en-US">
                <a:solidFill>
                  <a:prstClr val="black"/>
                </a:solidFill>
              </a:rPr>
              <a:pPr/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9563" y="512763"/>
            <a:ext cx="3419475" cy="2562225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31AC877-E255-4C09-9871-57FB8EAE52B6}" type="slidenum">
              <a:rPr lang="en-US" altLang="en-US">
                <a:solidFill>
                  <a:prstClr val="black"/>
                </a:solidFill>
              </a:rPr>
              <a:pPr/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9563" y="512763"/>
            <a:ext cx="3419475" cy="2562225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The honor code applies to your conduct in this course. Essentially, submit…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3895" y="2118108"/>
            <a:ext cx="7750810" cy="143484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7793" y="3826257"/>
            <a:ext cx="6383019" cy="17081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9/13/2019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32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18" y="272039"/>
            <a:ext cx="8130752" cy="86672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7907" y="2429369"/>
            <a:ext cx="3875405" cy="3568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787265" y="2429369"/>
            <a:ext cx="3875405" cy="3568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7907" y="1746109"/>
            <a:ext cx="3875405" cy="637709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787265" y="1746109"/>
            <a:ext cx="3875405" cy="637709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August 25, 2013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6C4F8AB-E70D-437B-969E-38D827778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69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August 25, 2013</a:t>
            </a:r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C357A-53EF-4AA9-9942-3B121330CE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55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August 25, 2013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25258"/>
            <a:ext cx="531918" cy="37958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12D8718-E97D-49EB-A592-F0A7386D22FA}" type="slidenum">
              <a:rPr lang="en-US">
                <a:solidFill>
                  <a:srgbClr val="775F55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309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907" y="272039"/>
            <a:ext cx="8054763" cy="866728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7907" y="1746109"/>
            <a:ext cx="1595755" cy="4327313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6721" tIns="182295" rIns="136721" bIns="91147"/>
          <a:lstStyle>
            <a:lvl1pPr marL="0" indent="0">
              <a:spcAft>
                <a:spcPts val="997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55638" y="1746109"/>
            <a:ext cx="6383020" cy="44032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August 25, 2013</a:t>
            </a:r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8CFFC-64CB-4EB3-97FD-7A49650F2B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88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499" y="4555067"/>
            <a:ext cx="9118600" cy="8841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147" tIns="45574" rIns="91147" bIns="45574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9498" y="4646801"/>
            <a:ext cx="1459609" cy="71014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147" tIns="45574" rIns="91147" bIns="45574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0347" y="4637311"/>
            <a:ext cx="7578253" cy="71014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147" tIns="45574" rIns="91147" bIns="45574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443779" y="0"/>
            <a:ext cx="99735" cy="684209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147" tIns="45574" rIns="91147" bIns="45574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5755" y="5466080"/>
            <a:ext cx="7294880" cy="68326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755" y="4630984"/>
            <a:ext cx="7294880" cy="68326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6241" y="0"/>
            <a:ext cx="7562359" cy="4552030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31043" y="6225258"/>
            <a:ext cx="2659592" cy="363773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August 25, 2013</a:t>
            </a: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49965"/>
            <a:ext cx="1443778" cy="661117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BABFE245-D618-4A2A-8A2C-CADB4EA3E0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595755" y="6225258"/>
            <a:ext cx="4559300" cy="363773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619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August 25, 2013</a:t>
            </a:r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E3CBB-7FF9-4D15-9321-DD480756A3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16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79067" y="0"/>
            <a:ext cx="319784" cy="68326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47" tIns="45574" rIns="91147" bIns="45574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24977" y="607342"/>
            <a:ext cx="227965" cy="6225258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47" tIns="45574" rIns="91147" bIns="45574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24977" y="0"/>
            <a:ext cx="227965" cy="531424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47" tIns="45574" rIns="91147" bIns="45574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997" y="607343"/>
            <a:ext cx="2051685" cy="549613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930" y="607342"/>
            <a:ext cx="5547148" cy="54961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34997" y="6225258"/>
            <a:ext cx="2203662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August 25, 2013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931" y="6225258"/>
            <a:ext cx="5558230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73247" y="143814"/>
            <a:ext cx="531424" cy="24379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DFBA6-884E-4540-9E9D-2029A5B09B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03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65" y="151836"/>
            <a:ext cx="8586682" cy="6073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911013"/>
            <a:ext cx="4103370" cy="5466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5347" y="911013"/>
            <a:ext cx="4103370" cy="5466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443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9/13/2019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27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5931" y="1571498"/>
            <a:ext cx="3966590" cy="450951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96080" y="1571498"/>
            <a:ext cx="3966590" cy="450951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9/13/2019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75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9/13/2019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25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9/13/2019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0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48475"/>
            <a:ext cx="9118600" cy="8841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147" tIns="45574" rIns="91147" bIns="45574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9498" y="6030719"/>
            <a:ext cx="2243239" cy="71014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147" tIns="45574" rIns="91147" bIns="45574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2473" y="6021230"/>
            <a:ext cx="6766128" cy="71172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147" tIns="45574" rIns="91147" bIns="45574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55639" y="4023642"/>
            <a:ext cx="6459008" cy="1822027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55639" y="6027629"/>
            <a:ext cx="6686973" cy="68326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5737" indent="0" algn="ctr">
              <a:buNone/>
            </a:lvl2pPr>
            <a:lvl3pPr marL="911474" indent="0" algn="ctr">
              <a:buNone/>
            </a:lvl3pPr>
            <a:lvl4pPr marL="1367211" indent="0" algn="ctr">
              <a:buNone/>
            </a:lvl4pPr>
            <a:lvl5pPr marL="1822948" indent="0" algn="ctr">
              <a:buNone/>
            </a:lvl5pPr>
            <a:lvl6pPr marL="2278685" indent="0" algn="ctr">
              <a:buNone/>
            </a:lvl6pPr>
            <a:lvl7pPr marL="2734422" indent="0" algn="ctr">
              <a:buNone/>
            </a:lvl7pPr>
            <a:lvl8pPr marL="3190159" indent="0" algn="ctr">
              <a:buNone/>
            </a:lvl8pPr>
            <a:lvl9pPr marL="3645896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5988" y="6046535"/>
            <a:ext cx="2051685" cy="68326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August 25, 2013</a:t>
            </a:r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0180" y="235662"/>
            <a:ext cx="5851102" cy="363773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EBDDC3"/>
              </a:solidFill>
            </a:endParaRP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978775" y="227753"/>
            <a:ext cx="835872" cy="37958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1A9244A-4F02-4677-B1B0-8C1AFCBEA1E0}" type="slidenum">
              <a:rPr lang="en-US">
                <a:solidFill>
                  <a:srgbClr val="EBDDC3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609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46" y="227753"/>
            <a:ext cx="8130752" cy="9869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0946" y="1594273"/>
            <a:ext cx="8130752" cy="44791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August 25, 2013</a:t>
            </a:r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F8FA7-F5C4-4812-951B-D370C07093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8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18355"/>
            <a:ext cx="9118600" cy="1138767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147" tIns="45574" rIns="91147" bIns="45574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594273"/>
            <a:ext cx="1291802" cy="98693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147" tIns="45574" rIns="91147" bIns="45574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67790" y="1594273"/>
            <a:ext cx="7750810" cy="986931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147" tIns="45574" rIns="91147" bIns="45574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790" y="2733040"/>
            <a:ext cx="7103327" cy="1667028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790" y="1594273"/>
            <a:ext cx="7598833" cy="986931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August 25, 2013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46109"/>
            <a:ext cx="1291802" cy="6990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30BD821-A7E8-4FEA-A099-D64FF36193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033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7907" y="1583680"/>
            <a:ext cx="3875405" cy="45550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31443" y="1583680"/>
            <a:ext cx="3875405" cy="45550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August 25, 2013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48CA04E-1CC1-481A-B75B-A7DF8FCBC7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05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18600" cy="6832600"/>
          </a:xfrm>
          <a:custGeom>
            <a:avLst/>
            <a:gdLst/>
            <a:ahLst/>
            <a:cxnLst/>
            <a:rect l="l" t="t" r="r" b="b"/>
            <a:pathLst>
              <a:path w="9105900" h="6819900">
                <a:moveTo>
                  <a:pt x="0" y="6819900"/>
                </a:moveTo>
                <a:lnTo>
                  <a:pt x="9105900" y="6819900"/>
                </a:lnTo>
                <a:lnTo>
                  <a:pt x="9105900" y="0"/>
                </a:lnTo>
                <a:lnTo>
                  <a:pt x="0" y="0"/>
                </a:lnTo>
                <a:lnTo>
                  <a:pt x="0" y="68199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defTabSz="915571"/>
            <a:endParaRPr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18600" cy="6832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915571"/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1781" y="40209"/>
            <a:ext cx="7275039" cy="544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5933" y="1571498"/>
            <a:ext cx="8206739" cy="450951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0327" y="6354319"/>
            <a:ext cx="2917951" cy="34163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5571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5931" y="6354319"/>
            <a:ext cx="2097278" cy="34163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5571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5571"/>
              <a:t>9/13/2019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65393" y="6354319"/>
            <a:ext cx="2097278" cy="34163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5571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5571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12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21"/>
          <p:cNvSpPr>
            <a:spLocks noGrp="1"/>
          </p:cNvSpPr>
          <p:nvPr>
            <p:ph type="title"/>
          </p:nvPr>
        </p:nvSpPr>
        <p:spPr bwMode="auto">
          <a:xfrm>
            <a:off x="607906" y="227753"/>
            <a:ext cx="8130752" cy="986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47" tIns="45574" rIns="91147" bIns="4557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1073" y="1594274"/>
            <a:ext cx="8130752" cy="4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47" tIns="45574" rIns="91147" bIns="455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79067" y="6225258"/>
            <a:ext cx="2659592" cy="363773"/>
          </a:xfrm>
          <a:prstGeom prst="rect">
            <a:avLst/>
          </a:prstGeom>
        </p:spPr>
        <p:txBody>
          <a:bodyPr vert="horz" lIns="91147" tIns="45574" rIns="91147" bIns="45574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775F55"/>
                </a:solidFill>
                <a:latin typeface="Arial" charset="0"/>
              </a:rPr>
              <a:t>August 25, 2013</a:t>
            </a:r>
            <a:endParaRPr lang="en-US" dirty="0">
              <a:solidFill>
                <a:srgbClr val="775F55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7907" y="6225258"/>
            <a:ext cx="5406254" cy="363773"/>
          </a:xfrm>
          <a:prstGeom prst="rect">
            <a:avLst/>
          </a:prstGeom>
        </p:spPr>
        <p:txBody>
          <a:bodyPr vert="horz" lIns="91147" tIns="45574" rIns="91147" bIns="45574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775F55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0501"/>
            <a:ext cx="9118600" cy="31790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147" tIns="45574" rIns="91147" bIns="45574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4786"/>
            <a:ext cx="531918" cy="22775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147" tIns="45574" rIns="91147" bIns="45574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8910" y="1274786"/>
            <a:ext cx="8529690" cy="227753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147" tIns="45574" rIns="91147" bIns="45574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66879"/>
            <a:ext cx="531918" cy="243570"/>
          </a:xfrm>
          <a:prstGeom prst="rect">
            <a:avLst/>
          </a:prstGeom>
        </p:spPr>
        <p:txBody>
          <a:bodyPr vert="horz" lIns="91147" tIns="45574" rIns="91147" bIns="45574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78AE56-2044-42F2-B78D-18B0A544DAC2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96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5737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1474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67211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2948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8067" indent="-318067" algn="l" rtl="0" eaLnBrk="0" fontAlgn="base" hangingPunct="0">
        <a:spcBef>
          <a:spcPts val="698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7716" indent="-272176" algn="l" rtl="0" eaLnBrk="0" fontAlgn="base" hangingPunct="0">
        <a:spcBef>
          <a:spcPts val="548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74" indent="-227868" algn="l" rtl="0" eaLnBrk="0" fontAlgn="base" hangingPunct="0">
        <a:spcBef>
          <a:spcPts val="498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11" indent="-227868" algn="l" rtl="0" eaLnBrk="0" fontAlgn="base" hangingPunct="0">
        <a:spcBef>
          <a:spcPts val="399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48" indent="-227868" algn="l" rtl="0" eaLnBrk="0" fontAlgn="base" hangingPunct="0">
        <a:spcBef>
          <a:spcPts val="399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096390" indent="-227868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69832" indent="-227868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43274" indent="-227868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6717" indent="-227868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57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147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1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4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3442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ncinnati-test.com/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DIY-Battery-Spot-Welder/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9887" y="1062852"/>
            <a:ext cx="7704901" cy="2505287"/>
          </a:xfr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ADVANCE THEORY AND DESIGN OF ALGORITHM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endParaRPr lang="en-US" sz="3600" b="1" cap="none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9883" y="4018902"/>
            <a:ext cx="7674822" cy="1319071"/>
          </a:xfrm>
          <a:prstGeom prst="rect">
            <a:avLst/>
          </a:prstGeom>
          <a:noFill/>
        </p:spPr>
        <p:txBody>
          <a:bodyPr lIns="91116" tIns="45559" rIns="91116" bIns="45559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 dirty="0">
                <a:solidFill>
                  <a:srgbClr val="968C8C">
                    <a:lumMod val="50000"/>
                  </a:srgbClr>
                </a:solidFill>
              </a:rPr>
              <a:t>Lecture 1: Overview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dirty="0">
                <a:solidFill>
                  <a:srgbClr val="968C8C">
                    <a:lumMod val="50000"/>
                  </a:srgbClr>
                </a:solidFill>
              </a:rPr>
              <a:t>Instructor: </a:t>
            </a:r>
            <a:r>
              <a:rPr lang="en-US" sz="4000" dirty="0" err="1">
                <a:solidFill>
                  <a:srgbClr val="968C8C">
                    <a:lumMod val="50000"/>
                  </a:srgbClr>
                </a:solidFill>
              </a:rPr>
              <a:t>Aqib</a:t>
            </a:r>
            <a:r>
              <a:rPr lang="en-US" sz="4000" dirty="0">
                <a:solidFill>
                  <a:srgbClr val="968C8C">
                    <a:lumMod val="50000"/>
                  </a:srgbClr>
                </a:solidFill>
              </a:rPr>
              <a:t> </a:t>
            </a:r>
            <a:r>
              <a:rPr lang="en-US" sz="4000" dirty="0" err="1">
                <a:solidFill>
                  <a:srgbClr val="968C8C">
                    <a:lumMod val="50000"/>
                  </a:srgbClr>
                </a:solidFill>
              </a:rPr>
              <a:t>Perwaiz</a:t>
            </a:r>
            <a:endParaRPr lang="en-US" sz="4000" dirty="0">
              <a:solidFill>
                <a:srgbClr val="968C8C">
                  <a:lumMod val="50000"/>
                </a:srgb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1630" y="6011743"/>
            <a:ext cx="2629275" cy="369027"/>
          </a:xfrm>
          <a:prstGeom prst="rect">
            <a:avLst/>
          </a:prstGeom>
          <a:noFill/>
        </p:spPr>
        <p:txBody>
          <a:bodyPr wrap="none" lIns="91116" tIns="45559" rIns="91116" bIns="45559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cap="all" dirty="0" smtClean="0">
                <a:solidFill>
                  <a:prstClr val="white"/>
                </a:solidFill>
                <a:latin typeface="Arial" charset="0"/>
              </a:rPr>
              <a:t>ABASYN University </a:t>
            </a:r>
            <a:endParaRPr lang="en-US" cap="all" dirty="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116" tIns="45559" rIns="91116" bIns="45559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0329" indent="-284743">
              <a:defRPr>
                <a:solidFill>
                  <a:schemeClr val="tx1"/>
                </a:solidFill>
                <a:latin typeface="Arial" charset="0"/>
              </a:defRPr>
            </a:lvl2pPr>
            <a:lvl3pPr marL="1138967" indent="-227793">
              <a:defRPr>
                <a:solidFill>
                  <a:schemeClr val="tx1"/>
                </a:solidFill>
                <a:latin typeface="Arial" charset="0"/>
              </a:defRPr>
            </a:lvl3pPr>
            <a:lvl4pPr marL="1594553" indent="-227793">
              <a:defRPr>
                <a:solidFill>
                  <a:schemeClr val="tx1"/>
                </a:solidFill>
                <a:latin typeface="Arial" charset="0"/>
              </a:defRPr>
            </a:lvl4pPr>
            <a:lvl5pPr marL="2050140" indent="-227793">
              <a:defRPr>
                <a:solidFill>
                  <a:schemeClr val="tx1"/>
                </a:solidFill>
                <a:latin typeface="Arial" charset="0"/>
              </a:defRPr>
            </a:lvl5pPr>
            <a:lvl6pPr marL="2505726" indent="-22779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61312" indent="-22779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16901" indent="-22779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72487" indent="-22779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3D6F7C0-560E-4068-B0ED-DA78AE800E3F}" type="slidenum">
              <a:rPr lang="en-US" altLang="en-US" smtClean="0">
                <a:solidFill>
                  <a:srgbClr val="EBDDC3"/>
                </a:solidFill>
              </a:rPr>
              <a:pPr/>
              <a:t>1</a:t>
            </a:fld>
            <a:endParaRPr lang="en-US" altLang="en-US" smtClean="0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36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10" y="40210"/>
            <a:ext cx="8988879" cy="5449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14" algn="ctr">
              <a:lnSpc>
                <a:spcPts val="4288"/>
              </a:lnSpc>
            </a:pPr>
            <a:r>
              <a:rPr lang="en-US" sz="3600" b="1" cap="all" spc="-20" dirty="0">
                <a:solidFill>
                  <a:srgbClr val="FFFF00"/>
                </a:solidFill>
                <a:latin typeface="Arial"/>
                <a:cs typeface="Arial"/>
              </a:rPr>
              <a:t>Course Outline</a:t>
            </a:r>
            <a:endParaRPr sz="3600" cap="all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44" y="593941"/>
            <a:ext cx="8622609" cy="61048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018" marR="78196" indent="-343303" algn="just" defTabSz="915477">
              <a:lnSpc>
                <a:spcPct val="150000"/>
              </a:lnSpc>
              <a:buClr>
                <a:srgbClr val="FFFF00"/>
              </a:buClr>
              <a:buFont typeface="Arial"/>
              <a:buChar char="•"/>
              <a:tabLst>
                <a:tab pos="355382" algn="l"/>
              </a:tabLst>
            </a:pP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Preliminaries</a:t>
            </a:r>
            <a:r>
              <a:rPr sz="2400" b="1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: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diff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ren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ty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alg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rit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ms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ations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proo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techn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qu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a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 limits.</a:t>
            </a:r>
            <a:endParaRPr sz="2400" b="1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6018" marR="386534" indent="-343303" algn="just" defTabSz="915477">
              <a:lnSpc>
                <a:spcPct val="150000"/>
              </a:lnSpc>
              <a:buClr>
                <a:srgbClr val="FFFF00"/>
              </a:buClr>
              <a:buFont typeface="Arial"/>
              <a:buChar char="•"/>
              <a:tabLst>
                <a:tab pos="355382" algn="l"/>
              </a:tabLst>
            </a:pP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Element</a:t>
            </a:r>
            <a:r>
              <a:rPr sz="2400" b="1" spc="-1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ry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 Algorith</a:t>
            </a:r>
            <a:r>
              <a:rPr sz="2400" b="1" spc="-1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:</a:t>
            </a:r>
            <a:r>
              <a:rPr sz="2400" b="1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oble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a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inst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ces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eff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cienc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alg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rith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analys</a:t>
            </a:r>
            <a:r>
              <a:rPr lang="en-US" sz="2400" b="1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algorit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ms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ex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mple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alg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rith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 b="1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6018" marR="75018" indent="-343303" algn="just" defTabSz="915477">
              <a:lnSpc>
                <a:spcPct val="150000"/>
              </a:lnSpc>
              <a:buClr>
                <a:srgbClr val="FFFF00"/>
              </a:buClr>
              <a:buFont typeface="Arial"/>
              <a:buChar char="•"/>
              <a:tabLst>
                <a:tab pos="355382" algn="l"/>
              </a:tabLst>
            </a:pP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Asymptoti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Notatio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:</a:t>
            </a:r>
            <a:r>
              <a:rPr sz="2400" b="1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diff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rent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otatio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heir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gr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ph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exa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ples,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rd notatio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mo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fu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tio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s.</a:t>
            </a:r>
            <a:endParaRPr sz="2400" b="1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6018" marR="779428" indent="-343303" algn="just" defTabSz="915477">
              <a:lnSpc>
                <a:spcPct val="150000"/>
              </a:lnSpc>
              <a:buClr>
                <a:srgbClr val="FFFF00"/>
              </a:buClr>
              <a:buFont typeface="Arial"/>
              <a:buChar char="•"/>
              <a:tabLst>
                <a:tab pos="355382" algn="l"/>
              </a:tabLst>
            </a:pP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Analysi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Algorit</a:t>
            </a:r>
            <a:r>
              <a:rPr sz="24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:</a:t>
            </a:r>
            <a:r>
              <a:rPr sz="2400" b="1" spc="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alysing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rol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ct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ro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ter</a:t>
            </a:r>
            <a:r>
              <a:rPr lang="en-US" sz="2400" b="1" dirty="0">
                <a:solidFill>
                  <a:srgbClr val="FFFFFF"/>
                </a:solidFill>
                <a:latin typeface="Arial"/>
                <a:cs typeface="Arial"/>
              </a:rPr>
              <a:t> instruction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, different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ples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ysis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solving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rre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ces.</a:t>
            </a:r>
            <a:endParaRPr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71320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10" y="40210"/>
            <a:ext cx="8988879" cy="5449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14" algn="ctr">
              <a:lnSpc>
                <a:spcPts val="4288"/>
              </a:lnSpc>
            </a:pPr>
            <a:r>
              <a:rPr lang="en-US" sz="3600" b="1" cap="all" spc="-20" dirty="0">
                <a:solidFill>
                  <a:srgbClr val="FFFF00"/>
                </a:solidFill>
                <a:latin typeface="Arial"/>
                <a:cs typeface="Arial"/>
              </a:rPr>
              <a:t>Course Outline</a:t>
            </a:r>
            <a:endParaRPr sz="3600" cap="all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44" y="593941"/>
            <a:ext cx="8546303" cy="61048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018" marR="436758" indent="-343303" algn="just" defTabSz="915477">
              <a:lnSpc>
                <a:spcPct val="150000"/>
              </a:lnSpc>
              <a:buClr>
                <a:srgbClr val="FFFF00"/>
              </a:buClr>
              <a:buFont typeface="Arial"/>
              <a:buChar char="•"/>
              <a:tabLst>
                <a:tab pos="355382" algn="l"/>
              </a:tabLst>
            </a:pP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St</a:t>
            </a:r>
            <a:r>
              <a:rPr sz="2400" b="1" spc="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u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ctu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2400" b="1" spc="5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: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qu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eu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gr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, tr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es,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ate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bles,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aps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bin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mial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hea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s.</a:t>
            </a:r>
            <a:endParaRPr sz="2400" b="1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6018" indent="-343303" algn="just" defTabSz="915477">
              <a:lnSpc>
                <a:spcPct val="150000"/>
              </a:lnSpc>
              <a:buClr>
                <a:srgbClr val="FFFF00"/>
              </a:buClr>
              <a:buFont typeface="Arial"/>
              <a:buChar char="•"/>
              <a:tabLst>
                <a:tab pos="355382" algn="l"/>
              </a:tabLst>
            </a:pP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Tree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Alg</a:t>
            </a:r>
            <a:r>
              <a:rPr sz="2400" b="1" spc="-1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rit</a:t>
            </a:r>
            <a:r>
              <a:rPr sz="24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ms:</a:t>
            </a:r>
            <a:r>
              <a:rPr sz="2400" b="1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ers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nding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king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s,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algorit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s.</a:t>
            </a:r>
            <a:endParaRPr sz="2400" b="1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6018" marR="12714" indent="-343303" algn="just" defTabSz="915477">
              <a:lnSpc>
                <a:spcPct val="150000"/>
              </a:lnSpc>
              <a:buClr>
                <a:srgbClr val="FFFF00"/>
              </a:buClr>
              <a:buFont typeface="Arial"/>
              <a:buChar char="•"/>
              <a:tabLst>
                <a:tab pos="355382" algn="l"/>
              </a:tabLst>
            </a:pP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Heap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Alg</a:t>
            </a:r>
            <a:r>
              <a:rPr sz="2400" b="1" spc="-1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rit</a:t>
            </a:r>
            <a:r>
              <a:rPr sz="24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ms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:</a:t>
            </a:r>
            <a:r>
              <a:rPr sz="2400" b="1" spc="-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develop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s,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bi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omial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hea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s,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disjoint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ur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and their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algorit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s,</a:t>
            </a:r>
            <a:endParaRPr sz="2400" b="1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6018" marR="315331" indent="-343303" algn="just" defTabSz="915477">
              <a:lnSpc>
                <a:spcPct val="150000"/>
              </a:lnSpc>
              <a:buClr>
                <a:srgbClr val="FFFF00"/>
              </a:buClr>
              <a:buFont typeface="Arial"/>
              <a:buChar char="•"/>
              <a:tabLst>
                <a:tab pos="355382" algn="l"/>
                <a:tab pos="2740708" algn="l"/>
              </a:tabLst>
            </a:pPr>
            <a:r>
              <a:rPr sz="2400" b="1" spc="-15" dirty="0">
                <a:solidFill>
                  <a:srgbClr val="FFFF00"/>
                </a:solidFill>
                <a:latin typeface="Arial"/>
                <a:cs typeface="Arial"/>
              </a:rPr>
              <a:t>G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re</a:t>
            </a:r>
            <a:r>
              <a:rPr sz="2400" b="1" spc="-1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dy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Algorith</a:t>
            </a:r>
            <a:r>
              <a:rPr sz="2400" b="1" spc="-1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:	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ristics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en-US" sz="2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mi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imu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spa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nin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sh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th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algorit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s.</a:t>
            </a:r>
            <a:endParaRPr sz="2400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505009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3052572" y="282876"/>
            <a:ext cx="2904368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4598"/>
              </a:lnSpc>
              <a:spcBef>
                <a:spcPts val="230"/>
              </a:spcBef>
            </a:pPr>
            <a:r>
              <a:rPr sz="4400" b="1" dirty="0">
                <a:solidFill>
                  <a:srgbClr val="FFFF00"/>
                </a:solidFill>
                <a:latin typeface="Arial"/>
                <a:cs typeface="Arial"/>
              </a:rPr>
              <a:t>Textbooks</a:t>
            </a:r>
            <a:endParaRPr sz="44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8246" y="1019016"/>
            <a:ext cx="1645158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dirty="0">
                <a:solidFill>
                  <a:srgbClr val="FFFF00"/>
                </a:solidFill>
                <a:latin typeface="Arial"/>
                <a:cs typeface="Arial"/>
              </a:rPr>
              <a:t>Advised: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609" y="1684266"/>
            <a:ext cx="7408980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760"/>
              </a:lnSpc>
              <a:spcBef>
                <a:spcPts val="138"/>
              </a:spcBef>
            </a:pPr>
            <a:endParaRPr sz="2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6755" y="2032917"/>
            <a:ext cx="501497" cy="3655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830"/>
              </a:lnSpc>
              <a:spcBef>
                <a:spcPts val="141"/>
              </a:spcBef>
            </a:pPr>
            <a:endParaRPr sz="17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642" y="2042390"/>
            <a:ext cx="1728986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760"/>
              </a:lnSpc>
              <a:spcBef>
                <a:spcPts val="138"/>
              </a:spcBef>
            </a:pPr>
            <a:endParaRPr sz="2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3260" y="2042406"/>
            <a:ext cx="4452998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760"/>
              </a:lnSpc>
              <a:spcBef>
                <a:spcPts val="138"/>
              </a:spcBef>
            </a:pPr>
            <a:endParaRPr sz="2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74364" y="1235172"/>
            <a:ext cx="7460784" cy="420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 algn="just">
              <a:lnSpc>
                <a:spcPts val="2760"/>
              </a:lnSpc>
              <a:spcBef>
                <a:spcPts val="138"/>
              </a:spcBef>
            </a:pPr>
            <a:endParaRPr lang="en-US" sz="26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457099" marR="49596" indent="-457099" algn="just">
              <a:lnSpc>
                <a:spcPts val="2810"/>
              </a:lnSpc>
              <a:spcBef>
                <a:spcPts val="2"/>
              </a:spcBef>
              <a:buFont typeface="Arial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4" dirty="0" err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lang="en-US" sz="2600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n-US" sz="2600" spc="-14" dirty="0" err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sz="2600" dirty="0" err="1">
                <a:solidFill>
                  <a:srgbClr val="FFFFFF"/>
                </a:solidFill>
                <a:latin typeface="Arial"/>
                <a:cs typeface="Arial"/>
              </a:rPr>
              <a:t>men</a:t>
            </a:r>
            <a:r>
              <a:rPr lang="en-US" sz="26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dirty="0" err="1">
                <a:solidFill>
                  <a:srgbClr val="FFFFFF"/>
                </a:solidFill>
                <a:latin typeface="Arial"/>
                <a:cs typeface="Arial"/>
              </a:rPr>
              <a:t>Leise</a:t>
            </a:r>
            <a:r>
              <a:rPr lang="en-US" sz="2600" spc="-14" dirty="0" err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sz="2600" dirty="0" err="1">
                <a:solidFill>
                  <a:srgbClr val="FFFFFF"/>
                </a:solidFill>
                <a:latin typeface="Arial"/>
                <a:cs typeface="Arial"/>
              </a:rPr>
              <a:t>son</a:t>
            </a:r>
            <a:r>
              <a:rPr lang="en-US" sz="26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dirty="0" err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sz="2600" spc="-14" dirty="0" err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lang="en-US" sz="2600" dirty="0" err="1">
                <a:solidFill>
                  <a:srgbClr val="FFFFFF"/>
                </a:solidFill>
                <a:latin typeface="Arial"/>
                <a:cs typeface="Arial"/>
              </a:rPr>
              <a:t>vest</a:t>
            </a:r>
            <a:r>
              <a:rPr lang="en-US" sz="2600" dirty="0">
                <a:solidFill>
                  <a:srgbClr val="FFFFFF"/>
                </a:solidFill>
                <a:latin typeface="Arial"/>
                <a:cs typeface="Arial"/>
              </a:rPr>
              <a:t> &amp; Stein, </a:t>
            </a:r>
            <a:r>
              <a:rPr lang="en-US" sz="2600" i="1" dirty="0">
                <a:solidFill>
                  <a:srgbClr val="FFFFFF"/>
                </a:solidFill>
                <a:latin typeface="Arial"/>
                <a:cs typeface="Arial"/>
              </a:rPr>
              <a:t>Intr</a:t>
            </a:r>
            <a:r>
              <a:rPr lang="en-US" sz="2600" i="1" spc="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n-US" sz="2600" i="1" dirty="0">
                <a:solidFill>
                  <a:srgbClr val="FFFFFF"/>
                </a:solidFill>
                <a:latin typeface="Arial"/>
                <a:cs typeface="Arial"/>
              </a:rPr>
              <a:t>duction to Algorithm</a:t>
            </a:r>
            <a:r>
              <a:rPr lang="en-US" sz="2600" i="1" spc="1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sz="26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en-US" sz="2600" spc="4" dirty="0">
                <a:solidFill>
                  <a:srgbClr val="FFFFFF"/>
                </a:solidFill>
                <a:latin typeface="Arial"/>
                <a:cs typeface="Arial"/>
              </a:rPr>
              <a:t> 2</a:t>
            </a:r>
            <a:r>
              <a:rPr lang="en-US" sz="2600" baseline="27282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lang="en-US" sz="2600" dirty="0">
                <a:solidFill>
                  <a:srgbClr val="FFFFFF"/>
                </a:solidFill>
                <a:latin typeface="Arial"/>
                <a:cs typeface="Arial"/>
              </a:rPr>
              <a:t>Edition, The MIT Press, 2001.</a:t>
            </a:r>
            <a:endParaRPr lang="en-US" sz="2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98384" indent="-285688" algn="just">
              <a:lnSpc>
                <a:spcPts val="2760"/>
              </a:lnSpc>
              <a:spcBef>
                <a:spcPts val="138"/>
              </a:spcBef>
              <a:buFont typeface="Arial" pitchFamily="34" charset="0"/>
              <a:buChar char="•"/>
            </a:pPr>
            <a:endParaRPr lang="en-US" sz="1700" dirty="0">
              <a:latin typeface="Arial"/>
              <a:cs typeface="Arial"/>
            </a:endParaRPr>
          </a:p>
          <a:p>
            <a:pPr marL="469798" indent="-457099" algn="just">
              <a:lnSpc>
                <a:spcPts val="2760"/>
              </a:lnSpc>
              <a:spcBef>
                <a:spcPts val="138"/>
              </a:spcBef>
              <a:buFont typeface="Arial" pitchFamily="34" charset="0"/>
              <a:buChar char="•"/>
            </a:pPr>
            <a:r>
              <a:rPr lang="en-US" sz="2600" spc="4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lang="en-US" sz="2600" dirty="0">
                <a:solidFill>
                  <a:srgbClr val="FFFFFF"/>
                </a:solidFill>
                <a:latin typeface="Arial"/>
                <a:cs typeface="Arial"/>
              </a:rPr>
              <a:t>rassard &amp; </a:t>
            </a:r>
            <a:r>
              <a:rPr lang="en-US" sz="2600" dirty="0" err="1">
                <a:solidFill>
                  <a:srgbClr val="FFFFFF"/>
                </a:solidFill>
                <a:latin typeface="Arial"/>
                <a:cs typeface="Arial"/>
              </a:rPr>
              <a:t>Bratley</a:t>
            </a:r>
            <a:r>
              <a:rPr lang="en-US" sz="26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i="1" dirty="0">
                <a:solidFill>
                  <a:srgbClr val="FFFFFF"/>
                </a:solidFill>
                <a:latin typeface="Arial"/>
                <a:cs typeface="Arial"/>
              </a:rPr>
              <a:t>Funda</a:t>
            </a:r>
            <a:r>
              <a:rPr lang="en-US" sz="2600" i="1" spc="-19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lang="en-US" sz="2600" i="1" dirty="0">
                <a:solidFill>
                  <a:srgbClr val="FFFFFF"/>
                </a:solidFill>
                <a:latin typeface="Arial"/>
                <a:cs typeface="Arial"/>
              </a:rPr>
              <a:t>entals of </a:t>
            </a:r>
            <a:r>
              <a:rPr lang="en-US" sz="2600" i="1" dirty="0" err="1">
                <a:solidFill>
                  <a:srgbClr val="FFFFFF"/>
                </a:solidFill>
                <a:latin typeface="Arial"/>
                <a:cs typeface="Arial"/>
              </a:rPr>
              <a:t>Algorith</a:t>
            </a:r>
            <a:r>
              <a:rPr lang="en-US" sz="2600" i="1" spc="-25" dirty="0" err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lang="en-US" sz="2600" i="1" dirty="0" err="1">
                <a:solidFill>
                  <a:srgbClr val="FFFFFF"/>
                </a:solidFill>
                <a:latin typeface="Arial"/>
                <a:cs typeface="Arial"/>
              </a:rPr>
              <a:t>ic</a:t>
            </a:r>
            <a:r>
              <a:rPr lang="en-US" sz="2600" i="1" spc="-4" dirty="0" err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sz="2600" dirty="0">
                <a:solidFill>
                  <a:srgbClr val="FFFFFF"/>
                </a:solidFill>
                <a:latin typeface="Arial"/>
                <a:cs typeface="Arial"/>
              </a:rPr>
              <a:t>, Prentice</a:t>
            </a:r>
            <a:r>
              <a:rPr lang="en-US" sz="2600" spc="-14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600" spc="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lang="en-US" sz="260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lang="en-US" sz="26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lang="en-US" sz="2600" dirty="0">
                <a:solidFill>
                  <a:srgbClr val="FFFFFF"/>
                </a:solidFill>
                <a:latin typeface="Arial"/>
                <a:cs typeface="Arial"/>
              </a:rPr>
              <a:t>nternational, 1999</a:t>
            </a:r>
          </a:p>
          <a:p>
            <a:pPr marL="469831" marR="49596" indent="-457099" algn="just">
              <a:lnSpc>
                <a:spcPts val="2810"/>
              </a:lnSpc>
              <a:spcBef>
                <a:spcPts val="2"/>
              </a:spcBef>
              <a:buFont typeface="Arial" pitchFamily="34" charset="0"/>
              <a:buChar char="•"/>
            </a:pPr>
            <a:endParaRPr lang="en-US" sz="26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457099" marR="49596" indent="-457099" algn="just">
              <a:lnSpc>
                <a:spcPts val="2810"/>
              </a:lnSpc>
              <a:spcBef>
                <a:spcPts val="2"/>
              </a:spcBef>
              <a:buFont typeface="Arial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  <a:latin typeface="Arial"/>
                <a:cs typeface="Arial"/>
              </a:rPr>
              <a:t>MIT open ware Notes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0700" y="1358900"/>
            <a:ext cx="830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hlinkClick r:id="rId2"/>
              </a:rPr>
              <a:t>www.cincinnati-test.com</a:t>
            </a:r>
            <a:endParaRPr lang="en-US" sz="4800" dirty="0" smtClean="0">
              <a:solidFill>
                <a:schemeClr val="bg1"/>
              </a:solidFill>
            </a:endParaRPr>
          </a:p>
          <a:p>
            <a:pPr algn="ctr"/>
            <a:endParaRPr lang="en-US" sz="4800" dirty="0">
              <a:solidFill>
                <a:schemeClr val="bg1"/>
              </a:solidFill>
            </a:endParaRPr>
          </a:p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We </a:t>
            </a:r>
            <a:r>
              <a:rPr lang="en-US" sz="4800" dirty="0" smtClean="0">
                <a:solidFill>
                  <a:schemeClr val="bg1"/>
                </a:solidFill>
              </a:rPr>
              <a:t>have to design a leakage tester?</a:t>
            </a:r>
          </a:p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Develop an algorithm??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24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43564"/>
            <a:ext cx="8991600" cy="681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183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3100" y="1130300"/>
            <a:ext cx="7772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hlinkClick r:id="rId2"/>
              </a:rPr>
              <a:t>https://www.instructables.com/id/DIY-Battery-Spot-Welder/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92100" y="295910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We have to design a microcontroller based  18650 </a:t>
            </a:r>
          </a:p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li-ion cell spot welder 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871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/>
          <p:nvPr/>
        </p:nvSpPr>
        <p:spPr>
          <a:xfrm>
            <a:off x="1912622" y="312918"/>
            <a:ext cx="5226169" cy="11983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 algn="ctr">
              <a:lnSpc>
                <a:spcPts val="6798"/>
              </a:lnSpc>
              <a:spcBef>
                <a:spcPts val="340"/>
              </a:spcBef>
            </a:pP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ALGORITHM</a:t>
            </a:r>
            <a:endParaRPr sz="3600" dirty="0">
              <a:solidFill>
                <a:srgbClr val="FFFF00"/>
              </a:solidFill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0" y="0"/>
            <a:ext cx="9148572" cy="6862572"/>
          </a:xfrm>
          <a:custGeom>
            <a:avLst/>
            <a:gdLst/>
            <a:ahLst/>
            <a:cxnLst/>
            <a:rect l="l" t="t" r="r" b="b"/>
            <a:pathLst>
              <a:path w="9148572" h="6862572">
                <a:moveTo>
                  <a:pt x="9140444" y="34544"/>
                </a:moveTo>
                <a:lnTo>
                  <a:pt x="34544" y="34544"/>
                </a:lnTo>
                <a:lnTo>
                  <a:pt x="34544" y="6854444"/>
                </a:lnTo>
                <a:lnTo>
                  <a:pt x="9140444" y="6854444"/>
                </a:lnTo>
                <a:lnTo>
                  <a:pt x="9140444" y="34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912622" y="312918"/>
            <a:ext cx="5226169" cy="11983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 algn="ctr">
              <a:lnSpc>
                <a:spcPts val="6798"/>
              </a:lnSpc>
              <a:spcBef>
                <a:spcPts val="340"/>
              </a:spcBef>
            </a:pP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ALGORITHM</a:t>
            </a:r>
            <a:endParaRPr sz="36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2046" y="1689576"/>
            <a:ext cx="7861142" cy="1041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 marR="3666">
              <a:lnSpc>
                <a:spcPts val="3373"/>
              </a:lnSpc>
              <a:spcBef>
                <a:spcPts val="168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2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statemen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2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spc="2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2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2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followed</a:t>
            </a:r>
            <a:endParaRPr sz="3200" dirty="0">
              <a:latin typeface="Arial"/>
              <a:cs typeface="Arial"/>
            </a:endParaRPr>
          </a:p>
          <a:p>
            <a:pPr marL="12696">
              <a:lnSpc>
                <a:spcPct val="95825"/>
              </a:lnSpc>
              <a:spcBef>
                <a:spcPts val="951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performin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b="1" spc="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1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3200" b="1" spc="1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1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lvin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b="1" spc="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1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probl</a:t>
            </a:r>
            <a:r>
              <a:rPr sz="3200" b="1" spc="-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m.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49459" y="1689578"/>
            <a:ext cx="534552" cy="16514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872" algn="ctr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endParaRPr sz="3200">
              <a:latin typeface="Arial"/>
              <a:cs typeface="Arial"/>
            </a:endParaRPr>
          </a:p>
          <a:p>
            <a:pPr marR="10079" indent="115985" algn="ctr">
              <a:lnSpc>
                <a:spcPct val="125000"/>
              </a:lnSpc>
              <a:spcBef>
                <a:spcPts val="796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In an</a:t>
            </a:r>
            <a:endParaRPr sz="3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2044" y="2908756"/>
            <a:ext cx="31273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5654" y="2908754"/>
            <a:ext cx="1934511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01767" y="2908754"/>
            <a:ext cx="173178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endParaRPr sz="3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85159" y="2908756"/>
            <a:ext cx="69460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3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31421" y="2908754"/>
            <a:ext cx="1145741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steps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28703" y="2908756"/>
            <a:ext cx="46903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3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2046" y="3518343"/>
            <a:ext cx="1935813" cy="1041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 marR="768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endParaRPr sz="3200" dirty="0">
              <a:latin typeface="Arial"/>
              <a:cs typeface="Arial"/>
            </a:endParaRPr>
          </a:p>
          <a:p>
            <a:pPr marL="12696">
              <a:lnSpc>
                <a:spcPct val="95825"/>
              </a:lnSpc>
              <a:spcBef>
                <a:spcPts val="951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92806" y="3518343"/>
            <a:ext cx="695685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93882" y="3518343"/>
            <a:ext cx="184523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specified</a:t>
            </a:r>
            <a:endParaRPr sz="3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44716" y="3518343"/>
            <a:ext cx="44690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97333" y="3518343"/>
            <a:ext cx="31273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15017" y="3518343"/>
            <a:ext cx="1598563" cy="1041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 marR="1309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specific</a:t>
            </a:r>
            <a:endParaRPr sz="3200">
              <a:latin typeface="Arial"/>
              <a:cs typeface="Arial"/>
            </a:endParaRPr>
          </a:p>
          <a:p>
            <a:pPr marL="196130">
              <a:lnSpc>
                <a:spcPct val="95825"/>
              </a:lnSpc>
              <a:spcBef>
                <a:spcPts val="951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writt</a:t>
            </a:r>
            <a:r>
              <a:rPr sz="3200" b="1" spc="-1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14174" y="4127933"/>
            <a:ext cx="198054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language.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21306" y="4127933"/>
            <a:ext cx="105672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04349" y="4127933"/>
            <a:ext cx="918538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1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1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49166" y="4127933"/>
            <a:ext cx="424651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2044" y="4737522"/>
            <a:ext cx="58344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3521" y="4737522"/>
            <a:ext cx="31273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2940" y="4737522"/>
            <a:ext cx="87365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9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26659" y="4737522"/>
            <a:ext cx="78467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9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77117" y="4737522"/>
            <a:ext cx="808307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52231" y="4737522"/>
            <a:ext cx="1279487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9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01066" y="4737522"/>
            <a:ext cx="53627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9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5344" y="4737522"/>
            <a:ext cx="130319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br</a:t>
            </a:r>
            <a:r>
              <a:rPr sz="3200" b="1" spc="-9" dirty="0">
                <a:solidFill>
                  <a:srgbClr val="FFFFFF"/>
                </a:solidFill>
                <a:latin typeface="Arial"/>
                <a:cs typeface="Arial"/>
              </a:rPr>
              <a:t>ie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spc="-1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75216" y="4737522"/>
            <a:ext cx="53627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9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2044" y="5347111"/>
            <a:ext cx="173093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possible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6711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2269738" y="3240202"/>
            <a:ext cx="1784717" cy="0"/>
          </a:xfrm>
          <a:custGeom>
            <a:avLst/>
            <a:gdLst/>
            <a:ahLst/>
            <a:cxnLst/>
            <a:rect l="l" t="t" r="r" b="b"/>
            <a:pathLst>
              <a:path w="1784717">
                <a:moveTo>
                  <a:pt x="0" y="0"/>
                </a:moveTo>
                <a:lnTo>
                  <a:pt x="1784717" y="0"/>
                </a:lnTo>
              </a:path>
            </a:pathLst>
          </a:custGeom>
          <a:ln w="31603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69738" y="3752280"/>
            <a:ext cx="1784717" cy="0"/>
          </a:xfrm>
          <a:custGeom>
            <a:avLst/>
            <a:gdLst/>
            <a:ahLst/>
            <a:cxnLst/>
            <a:rect l="l" t="t" r="r" b="b"/>
            <a:pathLst>
              <a:path w="1784717">
                <a:moveTo>
                  <a:pt x="0" y="0"/>
                </a:moveTo>
                <a:lnTo>
                  <a:pt x="1784717" y="0"/>
                </a:lnTo>
              </a:path>
            </a:pathLst>
          </a:custGeom>
          <a:ln w="31603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69738" y="4264359"/>
            <a:ext cx="1784717" cy="0"/>
          </a:xfrm>
          <a:custGeom>
            <a:avLst/>
            <a:gdLst/>
            <a:ahLst/>
            <a:cxnLst/>
            <a:rect l="l" t="t" r="r" b="b"/>
            <a:pathLst>
              <a:path w="1784717">
                <a:moveTo>
                  <a:pt x="0" y="0"/>
                </a:moveTo>
                <a:lnTo>
                  <a:pt x="1784717" y="0"/>
                </a:lnTo>
              </a:path>
            </a:pathLst>
          </a:custGeom>
          <a:ln w="31603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69738" y="5290042"/>
            <a:ext cx="1784717" cy="0"/>
          </a:xfrm>
          <a:custGeom>
            <a:avLst/>
            <a:gdLst/>
            <a:ahLst/>
            <a:cxnLst/>
            <a:rect l="l" t="t" r="r" b="b"/>
            <a:pathLst>
              <a:path w="1784717">
                <a:moveTo>
                  <a:pt x="0" y="0"/>
                </a:moveTo>
                <a:lnTo>
                  <a:pt x="1784717" y="0"/>
                </a:lnTo>
              </a:path>
            </a:pathLst>
          </a:custGeom>
          <a:ln w="31603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69738" y="5803647"/>
            <a:ext cx="1784717" cy="0"/>
          </a:xfrm>
          <a:custGeom>
            <a:avLst/>
            <a:gdLst/>
            <a:ahLst/>
            <a:cxnLst/>
            <a:rect l="l" t="t" r="r" b="b"/>
            <a:pathLst>
              <a:path w="1784717">
                <a:moveTo>
                  <a:pt x="0" y="0"/>
                </a:moveTo>
                <a:lnTo>
                  <a:pt x="1784717" y="0"/>
                </a:lnTo>
              </a:path>
            </a:pathLst>
          </a:custGeom>
          <a:ln w="31603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69738" y="6315725"/>
            <a:ext cx="1784717" cy="0"/>
          </a:xfrm>
          <a:custGeom>
            <a:avLst/>
            <a:gdLst/>
            <a:ahLst/>
            <a:cxnLst/>
            <a:rect l="l" t="t" r="r" b="b"/>
            <a:pathLst>
              <a:path w="1784717">
                <a:moveTo>
                  <a:pt x="0" y="0"/>
                </a:moveTo>
                <a:lnTo>
                  <a:pt x="1784717" y="0"/>
                </a:lnTo>
              </a:path>
            </a:pathLst>
          </a:custGeom>
          <a:ln w="31603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3379" y="478393"/>
            <a:ext cx="8402898" cy="9529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779"/>
              </a:lnSpc>
              <a:spcBef>
                <a:spcPts val="189"/>
              </a:spcBef>
            </a:pP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PHRASES</a:t>
            </a:r>
            <a:r>
              <a:rPr sz="3600" b="1" spc="-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FOR</a:t>
            </a:r>
            <a:r>
              <a:rPr sz="3600" b="1" spc="-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WRITING</a:t>
            </a:r>
            <a:r>
              <a:rPr sz="3600" b="1" spc="-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ALGORITHM</a:t>
            </a:r>
            <a:endParaRPr sz="36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8244" y="1431335"/>
            <a:ext cx="664430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Phrase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spc="-10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mentione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b="1" spc="-13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belo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800" b="1" spc="-6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11902" y="1431335"/>
            <a:ext cx="90886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54902" y="1431335"/>
            <a:ext cx="41452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8246" y="1859576"/>
            <a:ext cx="692211" cy="892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link</a:t>
            </a:r>
            <a:endParaRPr sz="2800">
              <a:latin typeface="Arial"/>
              <a:cs typeface="Arial"/>
            </a:endParaRPr>
          </a:p>
          <a:p>
            <a:pPr marL="12696" marR="53251">
              <a:lnSpc>
                <a:spcPct val="95825"/>
              </a:lnSpc>
              <a:spcBef>
                <a:spcPts val="664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(i)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1341" y="1859576"/>
            <a:ext cx="235379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sequence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spc="-1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15948" y="1859576"/>
            <a:ext cx="100858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steps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45182" y="1859576"/>
            <a:ext cx="296491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62492" y="1859576"/>
            <a:ext cx="1740491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required:-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2605" y="2371654"/>
            <a:ext cx="100758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if……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0632" y="2371654"/>
            <a:ext cx="83005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2643" y="4423021"/>
            <a:ext cx="77204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else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7681" y="721868"/>
            <a:ext cx="12633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689642" y="721868"/>
            <a:ext cx="12662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798378" y="721868"/>
            <a:ext cx="12677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-34544" y="-34542"/>
            <a:ext cx="9148572" cy="6862572"/>
          </a:xfrm>
          <a:custGeom>
            <a:avLst/>
            <a:gdLst/>
            <a:ahLst/>
            <a:cxnLst/>
            <a:rect l="l" t="t" r="r" b="b"/>
            <a:pathLst>
              <a:path w="9148572" h="6862572">
                <a:moveTo>
                  <a:pt x="9140444" y="34544"/>
                </a:moveTo>
                <a:lnTo>
                  <a:pt x="34544" y="34544"/>
                </a:lnTo>
                <a:lnTo>
                  <a:pt x="34544" y="6854444"/>
                </a:lnTo>
                <a:lnTo>
                  <a:pt x="9140444" y="6854444"/>
                </a:lnTo>
                <a:lnTo>
                  <a:pt x="9140444" y="34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9751" y="2428233"/>
            <a:ext cx="2028668" cy="0"/>
          </a:xfrm>
          <a:custGeom>
            <a:avLst/>
            <a:gdLst/>
            <a:ahLst/>
            <a:cxnLst/>
            <a:rect l="l" t="t" r="r" b="b"/>
            <a:pathLst>
              <a:path w="2028668">
                <a:moveTo>
                  <a:pt x="0" y="0"/>
                </a:moveTo>
                <a:lnTo>
                  <a:pt x="2028668" y="0"/>
                </a:lnTo>
              </a:path>
            </a:pathLst>
          </a:custGeom>
          <a:ln w="3621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69751" y="3013448"/>
            <a:ext cx="2028668" cy="0"/>
          </a:xfrm>
          <a:custGeom>
            <a:avLst/>
            <a:gdLst/>
            <a:ahLst/>
            <a:cxnLst/>
            <a:rect l="l" t="t" r="r" b="b"/>
            <a:pathLst>
              <a:path w="2028668">
                <a:moveTo>
                  <a:pt x="0" y="0"/>
                </a:moveTo>
                <a:lnTo>
                  <a:pt x="2028668" y="0"/>
                </a:lnTo>
              </a:path>
            </a:pathLst>
          </a:custGeom>
          <a:ln w="3621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69751" y="3597158"/>
            <a:ext cx="2028668" cy="0"/>
          </a:xfrm>
          <a:custGeom>
            <a:avLst/>
            <a:gdLst/>
            <a:ahLst/>
            <a:cxnLst/>
            <a:rect l="l" t="t" r="r" b="b"/>
            <a:pathLst>
              <a:path w="2028668">
                <a:moveTo>
                  <a:pt x="0" y="0"/>
                </a:moveTo>
                <a:lnTo>
                  <a:pt x="2028668" y="0"/>
                </a:lnTo>
              </a:path>
            </a:pathLst>
          </a:custGeom>
          <a:ln w="3621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69751" y="4766083"/>
            <a:ext cx="2028668" cy="0"/>
          </a:xfrm>
          <a:custGeom>
            <a:avLst/>
            <a:gdLst/>
            <a:ahLst/>
            <a:cxnLst/>
            <a:rect l="l" t="t" r="r" b="b"/>
            <a:pathLst>
              <a:path w="2028668">
                <a:moveTo>
                  <a:pt x="0" y="0"/>
                </a:moveTo>
                <a:lnTo>
                  <a:pt x="2028668" y="0"/>
                </a:lnTo>
              </a:path>
            </a:pathLst>
          </a:custGeom>
          <a:ln w="3621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69751" y="5349792"/>
            <a:ext cx="2028668" cy="0"/>
          </a:xfrm>
          <a:custGeom>
            <a:avLst/>
            <a:gdLst/>
            <a:ahLst/>
            <a:cxnLst/>
            <a:rect l="l" t="t" r="r" b="b"/>
            <a:pathLst>
              <a:path w="2028668">
                <a:moveTo>
                  <a:pt x="0" y="0"/>
                </a:moveTo>
                <a:lnTo>
                  <a:pt x="2028668" y="0"/>
                </a:lnTo>
              </a:path>
            </a:pathLst>
          </a:custGeom>
          <a:ln w="3621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69751" y="5933502"/>
            <a:ext cx="2028668" cy="0"/>
          </a:xfrm>
          <a:custGeom>
            <a:avLst/>
            <a:gdLst/>
            <a:ahLst/>
            <a:cxnLst/>
            <a:rect l="l" t="t" r="r" b="b"/>
            <a:pathLst>
              <a:path w="2028668">
                <a:moveTo>
                  <a:pt x="0" y="0"/>
                </a:moveTo>
                <a:lnTo>
                  <a:pt x="2028668" y="0"/>
                </a:lnTo>
              </a:path>
            </a:pathLst>
          </a:custGeom>
          <a:ln w="3621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3379" y="478392"/>
            <a:ext cx="840289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779"/>
              </a:lnSpc>
              <a:spcBef>
                <a:spcPts val="189"/>
              </a:spcBef>
            </a:pP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PHRASES</a:t>
            </a:r>
            <a:r>
              <a:rPr sz="3600" b="1" spc="-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FOR</a:t>
            </a:r>
            <a:r>
              <a:rPr sz="3600" b="1" spc="-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WRITING</a:t>
            </a:r>
            <a:r>
              <a:rPr sz="3600" b="1" spc="-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ALGORITHM</a:t>
            </a:r>
            <a:endParaRPr sz="36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246" y="1439640"/>
            <a:ext cx="58094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(ii)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1225" y="1439642"/>
            <a:ext cx="143935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Repeat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2647" y="3775984"/>
            <a:ext cx="942917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until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7681" y="721868"/>
            <a:ext cx="12633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689642" y="721868"/>
            <a:ext cx="12662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798378" y="721868"/>
            <a:ext cx="12677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073" y="227753"/>
            <a:ext cx="8130752" cy="986931"/>
          </a:xfrm>
        </p:spPr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3315" name="AutoShape 3"/>
          <p:cNvSpPr>
            <a:spLocks noGrp="1" noChangeArrowheads="1"/>
          </p:cNvSpPr>
          <p:nvPr>
            <p:ph sz="quarter" idx="1"/>
          </p:nvPr>
        </p:nvSpPr>
        <p:spPr>
          <a:xfrm>
            <a:off x="379942" y="1822030"/>
            <a:ext cx="8738658" cy="4479149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Course Administration</a:t>
            </a:r>
          </a:p>
          <a:p>
            <a:pPr eaLnBrk="1" hangingPunct="1"/>
            <a:endParaRPr lang="en-US" altLang="en-US" sz="3600" dirty="0"/>
          </a:p>
          <a:p>
            <a:pPr eaLnBrk="1" hangingPunct="1"/>
            <a:r>
              <a:rPr lang="en-US" altLang="en-US" sz="3600" dirty="0"/>
              <a:t>Overview : Algorithm Basics</a:t>
            </a:r>
          </a:p>
          <a:p>
            <a:pPr eaLnBrk="1" hangingPunct="1"/>
            <a:endParaRPr lang="en-US" altLang="en-US" sz="3600" dirty="0"/>
          </a:p>
          <a:p>
            <a:pPr eaLnBrk="1" hangingPunct="1"/>
            <a:endParaRPr lang="en-US" alt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053FBA7-E156-47F5-B5DF-CBC4AB869A2F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350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-34544" y="-34542"/>
            <a:ext cx="9148572" cy="6862572"/>
          </a:xfrm>
          <a:custGeom>
            <a:avLst/>
            <a:gdLst/>
            <a:ahLst/>
            <a:cxnLst/>
            <a:rect l="l" t="t" r="r" b="b"/>
            <a:pathLst>
              <a:path w="9148572" h="6862572">
                <a:moveTo>
                  <a:pt x="9140444" y="34544"/>
                </a:moveTo>
                <a:lnTo>
                  <a:pt x="34544" y="34544"/>
                </a:lnTo>
                <a:lnTo>
                  <a:pt x="34544" y="6854444"/>
                </a:lnTo>
                <a:lnTo>
                  <a:pt x="9140444" y="6854444"/>
                </a:lnTo>
                <a:lnTo>
                  <a:pt x="9140444" y="34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69751" y="2428233"/>
            <a:ext cx="2028668" cy="0"/>
          </a:xfrm>
          <a:custGeom>
            <a:avLst/>
            <a:gdLst/>
            <a:ahLst/>
            <a:cxnLst/>
            <a:rect l="l" t="t" r="r" b="b"/>
            <a:pathLst>
              <a:path w="2028668">
                <a:moveTo>
                  <a:pt x="0" y="0"/>
                </a:moveTo>
                <a:lnTo>
                  <a:pt x="2028668" y="0"/>
                </a:lnTo>
              </a:path>
            </a:pathLst>
          </a:custGeom>
          <a:ln w="3621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69751" y="3013448"/>
            <a:ext cx="2028668" cy="0"/>
          </a:xfrm>
          <a:custGeom>
            <a:avLst/>
            <a:gdLst/>
            <a:ahLst/>
            <a:cxnLst/>
            <a:rect l="l" t="t" r="r" b="b"/>
            <a:pathLst>
              <a:path w="2028668">
                <a:moveTo>
                  <a:pt x="0" y="0"/>
                </a:moveTo>
                <a:lnTo>
                  <a:pt x="2028668" y="0"/>
                </a:lnTo>
              </a:path>
            </a:pathLst>
          </a:custGeom>
          <a:ln w="3621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69751" y="3597158"/>
            <a:ext cx="2028668" cy="0"/>
          </a:xfrm>
          <a:custGeom>
            <a:avLst/>
            <a:gdLst/>
            <a:ahLst/>
            <a:cxnLst/>
            <a:rect l="l" t="t" r="r" b="b"/>
            <a:pathLst>
              <a:path w="2028668">
                <a:moveTo>
                  <a:pt x="0" y="0"/>
                </a:moveTo>
                <a:lnTo>
                  <a:pt x="2028668" y="0"/>
                </a:lnTo>
              </a:path>
            </a:pathLst>
          </a:custGeom>
          <a:ln w="3621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69751" y="4766083"/>
            <a:ext cx="2028668" cy="0"/>
          </a:xfrm>
          <a:custGeom>
            <a:avLst/>
            <a:gdLst/>
            <a:ahLst/>
            <a:cxnLst/>
            <a:rect l="l" t="t" r="r" b="b"/>
            <a:pathLst>
              <a:path w="2028668">
                <a:moveTo>
                  <a:pt x="0" y="0"/>
                </a:moveTo>
                <a:lnTo>
                  <a:pt x="2028668" y="0"/>
                </a:lnTo>
              </a:path>
            </a:pathLst>
          </a:custGeom>
          <a:ln w="3621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69751" y="5349792"/>
            <a:ext cx="2028668" cy="0"/>
          </a:xfrm>
          <a:custGeom>
            <a:avLst/>
            <a:gdLst/>
            <a:ahLst/>
            <a:cxnLst/>
            <a:rect l="l" t="t" r="r" b="b"/>
            <a:pathLst>
              <a:path w="2028668">
                <a:moveTo>
                  <a:pt x="0" y="0"/>
                </a:moveTo>
                <a:lnTo>
                  <a:pt x="2028668" y="0"/>
                </a:lnTo>
              </a:path>
            </a:pathLst>
          </a:custGeom>
          <a:ln w="3621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69751" y="5933502"/>
            <a:ext cx="2028668" cy="0"/>
          </a:xfrm>
          <a:custGeom>
            <a:avLst/>
            <a:gdLst/>
            <a:ahLst/>
            <a:cxnLst/>
            <a:rect l="l" t="t" r="r" b="b"/>
            <a:pathLst>
              <a:path w="2028668">
                <a:moveTo>
                  <a:pt x="0" y="0"/>
                </a:moveTo>
                <a:lnTo>
                  <a:pt x="2028668" y="0"/>
                </a:lnTo>
              </a:path>
            </a:pathLst>
          </a:custGeom>
          <a:ln w="3621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3379" y="478392"/>
            <a:ext cx="840289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779"/>
              </a:lnSpc>
              <a:spcBef>
                <a:spcPts val="189"/>
              </a:spcBef>
            </a:pP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PHRASES</a:t>
            </a:r>
            <a:r>
              <a:rPr sz="3600" b="1" spc="-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FOR</a:t>
            </a:r>
            <a:r>
              <a:rPr sz="3600" b="1" spc="-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WRITING</a:t>
            </a:r>
            <a:r>
              <a:rPr sz="3600" b="1" spc="-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ALGORITHM</a:t>
            </a:r>
            <a:endParaRPr sz="36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8244" y="1439640"/>
            <a:ext cx="694768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(iii)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2079" y="1439642"/>
            <a:ext cx="110207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while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70028" y="1439642"/>
            <a:ext cx="1124891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……..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0722" y="1439640"/>
            <a:ext cx="58281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246" y="3775984"/>
            <a:ext cx="693868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(iv)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1347" y="3775984"/>
            <a:ext cx="180060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do………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2647" y="6113833"/>
            <a:ext cx="110329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while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7681" y="721868"/>
            <a:ext cx="12633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689642" y="721868"/>
            <a:ext cx="12662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798378" y="721868"/>
            <a:ext cx="12677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-34544" y="-34542"/>
            <a:ext cx="9148572" cy="6862572"/>
          </a:xfrm>
          <a:custGeom>
            <a:avLst/>
            <a:gdLst/>
            <a:ahLst/>
            <a:cxnLst/>
            <a:rect l="l" t="t" r="r" b="b"/>
            <a:pathLst>
              <a:path w="9148572" h="6862572">
                <a:moveTo>
                  <a:pt x="9140444" y="34544"/>
                </a:moveTo>
                <a:lnTo>
                  <a:pt x="34544" y="34544"/>
                </a:lnTo>
                <a:lnTo>
                  <a:pt x="34544" y="6854444"/>
                </a:lnTo>
                <a:lnTo>
                  <a:pt x="9140444" y="6854444"/>
                </a:lnTo>
                <a:lnTo>
                  <a:pt x="9140444" y="34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9833" y="557196"/>
            <a:ext cx="916677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4598"/>
              </a:lnSpc>
              <a:spcBef>
                <a:spcPts val="230"/>
              </a:spcBef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417" y="292102"/>
            <a:ext cx="8229600" cy="1335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 algn="ctr">
              <a:lnSpc>
                <a:spcPts val="4598"/>
              </a:lnSpc>
              <a:spcBef>
                <a:spcPts val="230"/>
              </a:spcBef>
            </a:pPr>
            <a:r>
              <a:rPr lang="en-US" sz="3600" b="1" dirty="0">
                <a:solidFill>
                  <a:srgbClr val="FFFF00"/>
                </a:solidFill>
                <a:latin typeface="Arial"/>
                <a:cs typeface="Arial"/>
              </a:rPr>
              <a:t>AN ALGORITHM FOR REPLYING FRIEND’S LETTER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28246" y="2491991"/>
            <a:ext cx="8169656" cy="2485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 marR="87604">
              <a:lnSpc>
                <a:spcPts val="4185"/>
              </a:lnSpc>
              <a:spcBef>
                <a:spcPts val="209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r>
              <a:rPr sz="2400" spc="-9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friend’s</a:t>
            </a:r>
            <a:r>
              <a:rPr sz="24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letter</a:t>
            </a:r>
            <a:endParaRPr sz="2400" dirty="0">
              <a:latin typeface="Arial"/>
              <a:cs typeface="Arial"/>
            </a:endParaRPr>
          </a:p>
          <a:p>
            <a:pPr marL="12696">
              <a:lnSpc>
                <a:spcPct val="95825"/>
              </a:lnSpc>
              <a:spcBef>
                <a:spcPts val="2871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Decide</a:t>
            </a:r>
            <a:r>
              <a:rPr sz="2400" spc="-13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2400" spc="-8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endParaRPr sz="2400" dirty="0">
              <a:latin typeface="Arial"/>
              <a:cs typeface="Arial"/>
            </a:endParaRPr>
          </a:p>
          <a:p>
            <a:pPr marL="12696" marR="87604">
              <a:lnSpc>
                <a:spcPct val="95825"/>
              </a:lnSpc>
              <a:spcBef>
                <a:spcPts val="3092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sz="2400" spc="-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letter</a:t>
            </a:r>
            <a:r>
              <a:rPr sz="2400" spc="-9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reply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-34544" y="-34542"/>
            <a:ext cx="9148572" cy="6862572"/>
          </a:xfrm>
          <a:custGeom>
            <a:avLst/>
            <a:gdLst/>
            <a:ahLst/>
            <a:cxnLst/>
            <a:rect l="l" t="t" r="r" b="b"/>
            <a:pathLst>
              <a:path w="9148572" h="6862572">
                <a:moveTo>
                  <a:pt x="9140444" y="34544"/>
                </a:moveTo>
                <a:lnTo>
                  <a:pt x="34544" y="34544"/>
                </a:lnTo>
                <a:lnTo>
                  <a:pt x="34544" y="6854444"/>
                </a:lnTo>
                <a:lnTo>
                  <a:pt x="9140444" y="6854444"/>
                </a:lnTo>
                <a:lnTo>
                  <a:pt x="9140444" y="34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4462" y="204072"/>
            <a:ext cx="781732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779"/>
              </a:lnSpc>
              <a:spcBef>
                <a:spcPts val="189"/>
              </a:spcBef>
            </a:pP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ALGORITHM</a:t>
            </a:r>
            <a:r>
              <a:rPr sz="3600" b="1" spc="-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TO</a:t>
            </a:r>
            <a:r>
              <a:rPr sz="3600" b="1" spc="-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ACCEPT</a:t>
            </a:r>
            <a:r>
              <a:rPr sz="3600" b="1" spc="-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/</a:t>
            </a:r>
            <a:r>
              <a:rPr sz="3600" b="1" spc="-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REJECT</a:t>
            </a:r>
            <a:endParaRPr sz="36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97579" y="752712"/>
            <a:ext cx="215202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779"/>
              </a:lnSpc>
              <a:spcBef>
                <a:spcPts val="189"/>
              </a:spcBef>
            </a:pP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HOLIDAY</a:t>
            </a:r>
            <a:endParaRPr sz="36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2044" y="1670603"/>
            <a:ext cx="7719362" cy="47147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 marR="48625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Repeat</a:t>
            </a:r>
            <a:endParaRPr sz="2800">
              <a:latin typeface="Arial"/>
              <a:cs typeface="Arial"/>
            </a:endParaRPr>
          </a:p>
          <a:p>
            <a:pPr marL="926893" marR="3386626">
              <a:lnSpc>
                <a:spcPts val="3219"/>
              </a:lnSpc>
              <a:spcBef>
                <a:spcPts val="1504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Rea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b="1" spc="-5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holid</a:t>
            </a:r>
            <a:r>
              <a:rPr sz="2800" b="1" spc="2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leaflet </a:t>
            </a:r>
            <a:endParaRPr sz="2800">
              <a:latin typeface="Arial"/>
              <a:cs typeface="Arial"/>
            </a:endParaRPr>
          </a:p>
          <a:p>
            <a:pPr marL="926893" marR="3386626">
              <a:lnSpc>
                <a:spcPts val="3219"/>
              </a:lnSpc>
              <a:spcBef>
                <a:spcPts val="1664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800" b="1" spc="-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800" b="1" spc="-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800" b="1" spc="-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in Ju</a:t>
            </a:r>
            <a:r>
              <a:rPr sz="2800" b="1" spc="2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  <a:p>
            <a:pPr marL="1841090" marR="48625">
              <a:lnSpc>
                <a:spcPct val="95825"/>
              </a:lnSpc>
              <a:spcBef>
                <a:spcPts val="1699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b="1" spc="-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cost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spc="-7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spc="-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tha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b="1" spc="-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8000</a:t>
            </a:r>
            <a:endParaRPr sz="2800">
              <a:latin typeface="Arial"/>
              <a:cs typeface="Arial"/>
            </a:endParaRPr>
          </a:p>
          <a:p>
            <a:pPr marL="926893" indent="914196">
              <a:lnSpc>
                <a:spcPts val="3219"/>
              </a:lnSpc>
              <a:spcBef>
                <a:spcPts val="1652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b="1" spc="-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spc="-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b="1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plac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7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b="1" spc="-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visite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b="1" spc="-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before </a:t>
            </a:r>
            <a:endParaRPr sz="2800">
              <a:latin typeface="Arial"/>
              <a:cs typeface="Arial"/>
            </a:endParaRPr>
          </a:p>
          <a:p>
            <a:pPr marL="926893">
              <a:lnSpc>
                <a:spcPts val="3219"/>
              </a:lnSpc>
              <a:spcBef>
                <a:spcPts val="1651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b="1" spc="-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Accep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b="1" spc="-9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3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holid</a:t>
            </a:r>
            <a:r>
              <a:rPr sz="2800" b="1" spc="2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  <a:p>
            <a:pPr marL="926893" marR="48625">
              <a:lnSpc>
                <a:spcPct val="95825"/>
              </a:lnSpc>
              <a:spcBef>
                <a:spcPts val="1711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els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Rejec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b="1" spc="-7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3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holiday</a:t>
            </a:r>
            <a:endParaRPr sz="2800">
              <a:latin typeface="Arial"/>
              <a:cs typeface="Arial"/>
            </a:endParaRPr>
          </a:p>
          <a:p>
            <a:pPr marL="12696" marR="48625">
              <a:lnSpc>
                <a:spcPct val="95825"/>
              </a:lnSpc>
              <a:spcBef>
                <a:spcPts val="1652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Unti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00" b="1" spc="-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holid</a:t>
            </a:r>
            <a:r>
              <a:rPr sz="2800" b="1" spc="2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accepted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6600" y="447550"/>
            <a:ext cx="12669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208473" y="447550"/>
            <a:ext cx="12670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215696" y="447550"/>
            <a:ext cx="12640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469126" y="447550"/>
            <a:ext cx="12676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-34544" y="-34542"/>
            <a:ext cx="9148572" cy="6862572"/>
          </a:xfrm>
          <a:custGeom>
            <a:avLst/>
            <a:gdLst/>
            <a:ahLst/>
            <a:cxnLst/>
            <a:rect l="l" t="t" r="r" b="b"/>
            <a:pathLst>
              <a:path w="9148572" h="6862572">
                <a:moveTo>
                  <a:pt x="9140444" y="34544"/>
                </a:moveTo>
                <a:lnTo>
                  <a:pt x="34544" y="34544"/>
                </a:lnTo>
                <a:lnTo>
                  <a:pt x="34544" y="6854444"/>
                </a:lnTo>
                <a:lnTo>
                  <a:pt x="9140444" y="6854444"/>
                </a:lnTo>
                <a:lnTo>
                  <a:pt x="9140444" y="34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93062" y="204072"/>
            <a:ext cx="736120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779"/>
              </a:lnSpc>
              <a:spcBef>
                <a:spcPts val="189"/>
              </a:spcBef>
            </a:pP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ALGORITHM</a:t>
            </a:r>
            <a:r>
              <a:rPr sz="3600" b="1" spc="-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FOR</a:t>
            </a:r>
            <a:r>
              <a:rPr sz="3600" b="1" spc="-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USING</a:t>
            </a:r>
            <a:r>
              <a:rPr sz="3600" b="1" spc="-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PUBLIC</a:t>
            </a:r>
            <a:endParaRPr sz="36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8772" y="752712"/>
            <a:ext cx="288994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779"/>
              </a:lnSpc>
              <a:spcBef>
                <a:spcPts val="189"/>
              </a:spcBef>
            </a:pP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TELEPHONE</a:t>
            </a:r>
            <a:endParaRPr sz="36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5846" y="1361233"/>
            <a:ext cx="3892559" cy="16621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 marR="61321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Repeat</a:t>
            </a:r>
            <a:endParaRPr sz="2800">
              <a:latin typeface="Arial"/>
              <a:cs typeface="Arial"/>
            </a:endParaRPr>
          </a:p>
          <a:p>
            <a:pPr marL="926893">
              <a:lnSpc>
                <a:spcPct val="95825"/>
              </a:lnSpc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Ge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b="1" spc="-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mone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rea</a:t>
            </a:r>
            <a:r>
              <a:rPr sz="2800" b="1" spc="19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  <a:p>
            <a:pPr marL="926893" marR="61321">
              <a:lnSpc>
                <a:spcPct val="95825"/>
              </a:lnSpc>
              <a:spcBef>
                <a:spcPts val="150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Lif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b="1" spc="-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receiver</a:t>
            </a:r>
            <a:endParaRPr sz="2800">
              <a:latin typeface="Arial"/>
              <a:cs typeface="Arial"/>
            </a:endParaRPr>
          </a:p>
          <a:p>
            <a:pPr marL="926893" marR="61321">
              <a:lnSpc>
                <a:spcPct val="95825"/>
              </a:lnSpc>
              <a:spcBef>
                <a:spcPts val="140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800" b="1" spc="-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dialing tone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0243" y="3069614"/>
            <a:ext cx="83072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2800" b="1" spc="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0970" y="3069614"/>
            <a:ext cx="4861534" cy="3797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754656" algn="ctr">
              <a:lnSpc>
                <a:spcPts val="2959"/>
              </a:lnSpc>
              <a:spcBef>
                <a:spcPts val="148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Dial</a:t>
            </a:r>
            <a:r>
              <a:rPr sz="2800" b="1" spc="-5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endParaRPr sz="2800">
              <a:latin typeface="Arial"/>
              <a:cs typeface="Arial"/>
            </a:endParaRPr>
          </a:p>
          <a:p>
            <a:pPr marL="990547" marR="961874" indent="-914196">
              <a:lnSpc>
                <a:spcPct val="100041"/>
              </a:lnSpc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800" b="1" spc="-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numb</a:t>
            </a:r>
            <a:r>
              <a:rPr sz="2800" b="1" spc="1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b="1" spc="-10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obtain</a:t>
            </a:r>
            <a:r>
              <a:rPr sz="2800" b="1" spc="1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ble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b="1" spc="-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b="1" spc="-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engaged</a:t>
            </a:r>
            <a:endParaRPr sz="2800">
              <a:latin typeface="Arial"/>
              <a:cs typeface="Arial"/>
            </a:endParaRPr>
          </a:p>
          <a:p>
            <a:pPr marL="990547" marR="2684098" indent="-914196">
              <a:lnSpc>
                <a:spcPct val="100041"/>
              </a:lnSpc>
              <a:spcBef>
                <a:spcPts val="15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b="1" spc="-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Repeat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wait</a:t>
            </a:r>
            <a:endParaRPr sz="2800">
              <a:latin typeface="Arial"/>
              <a:cs typeface="Arial"/>
            </a:endParaRPr>
          </a:p>
          <a:p>
            <a:pPr marL="76351" marR="61321">
              <a:lnSpc>
                <a:spcPct val="95825"/>
              </a:lnSpc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Unti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00" b="1" spc="-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someon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1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answers</a:t>
            </a:r>
            <a:endParaRPr sz="2800">
              <a:latin typeface="Arial"/>
              <a:cs typeface="Arial"/>
            </a:endParaRPr>
          </a:p>
          <a:p>
            <a:pPr marL="990547">
              <a:lnSpc>
                <a:spcPct val="95825"/>
              </a:lnSpc>
              <a:spcBef>
                <a:spcPts val="140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b="1" spc="-1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waite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b="1" spc="-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lon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800" b="1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enough</a:t>
            </a:r>
            <a:endParaRPr sz="2800">
              <a:latin typeface="Arial"/>
              <a:cs typeface="Arial"/>
            </a:endParaRPr>
          </a:p>
          <a:p>
            <a:pPr marL="76351" marR="61321">
              <a:lnSpc>
                <a:spcPct val="95825"/>
              </a:lnSpc>
              <a:spcBef>
                <a:spcPts val="140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800" b="1" spc="-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answered</a:t>
            </a:r>
            <a:endParaRPr sz="2800">
              <a:latin typeface="Arial"/>
              <a:cs typeface="Arial"/>
            </a:endParaRPr>
          </a:p>
          <a:p>
            <a:pPr marL="76351" marR="61321">
              <a:lnSpc>
                <a:spcPct val="95825"/>
              </a:lnSpc>
              <a:spcBef>
                <a:spcPts val="150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b="1" spc="-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b="1" spc="-5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b="1" spc="-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ser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b="1" spc="-4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800" b="1" spc="-4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800" b="1" spc="1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75613" y="447550"/>
            <a:ext cx="12674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767979" y="447550"/>
            <a:ext cx="12667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343515" y="447550"/>
            <a:ext cx="12660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-34544" y="-34542"/>
            <a:ext cx="9148572" cy="6862572"/>
          </a:xfrm>
          <a:custGeom>
            <a:avLst/>
            <a:gdLst/>
            <a:ahLst/>
            <a:cxnLst/>
            <a:rect l="l" t="t" r="r" b="b"/>
            <a:pathLst>
              <a:path w="9148572" h="6862572">
                <a:moveTo>
                  <a:pt x="9140444" y="34544"/>
                </a:moveTo>
                <a:lnTo>
                  <a:pt x="34544" y="34544"/>
                </a:lnTo>
                <a:lnTo>
                  <a:pt x="34544" y="6854444"/>
                </a:lnTo>
                <a:lnTo>
                  <a:pt x="9140444" y="6854444"/>
                </a:lnTo>
                <a:lnTo>
                  <a:pt x="9140444" y="34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93064" y="204072"/>
            <a:ext cx="736106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779"/>
              </a:lnSpc>
              <a:spcBef>
                <a:spcPts val="189"/>
              </a:spcBef>
            </a:pP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ALGORITHM</a:t>
            </a:r>
            <a:r>
              <a:rPr sz="3600" b="1" spc="-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FOR</a:t>
            </a:r>
            <a:r>
              <a:rPr sz="3600" b="1" spc="-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USING</a:t>
            </a:r>
            <a:r>
              <a:rPr sz="3600" b="1" spc="-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PUBLIC</a:t>
            </a:r>
            <a:endParaRPr sz="36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8772" y="752712"/>
            <a:ext cx="288994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779"/>
              </a:lnSpc>
              <a:spcBef>
                <a:spcPts val="189"/>
              </a:spcBef>
            </a:pP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TELEPHONE</a:t>
            </a:r>
            <a:endParaRPr sz="36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2044" y="1878996"/>
            <a:ext cx="6769089" cy="2959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55293" marR="39865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If right number</a:t>
            </a:r>
            <a:endParaRPr sz="2400">
              <a:latin typeface="Arial"/>
              <a:cs typeface="Arial"/>
            </a:endParaRPr>
          </a:p>
          <a:p>
            <a:pPr marL="2755293" indent="914199">
              <a:lnSpc>
                <a:spcPts val="2759"/>
              </a:lnSpc>
              <a:spcBef>
                <a:spcPts val="556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and person</a:t>
            </a:r>
            <a:r>
              <a:rPr sz="2400" b="1" spc="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ou </a:t>
            </a:r>
            <a:r>
              <a:rPr sz="2400" b="1" spc="19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400" b="1" spc="-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nt </a:t>
            </a:r>
            <a:endParaRPr sz="2400">
              <a:latin typeface="Arial"/>
              <a:cs typeface="Arial"/>
            </a:endParaRPr>
          </a:p>
          <a:p>
            <a:pPr marL="2755293">
              <a:lnSpc>
                <a:spcPts val="2759"/>
              </a:lnSpc>
              <a:spcBef>
                <a:spcPts val="695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2400" b="1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Have conve</a:t>
            </a:r>
            <a:r>
              <a:rPr sz="2400" b="1" spc="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sation</a:t>
            </a:r>
            <a:endParaRPr sz="2400">
              <a:latin typeface="Arial"/>
              <a:cs typeface="Arial"/>
            </a:endParaRPr>
          </a:p>
          <a:p>
            <a:pPr marL="926896" marR="624102" indent="2742597">
              <a:lnSpc>
                <a:spcPts val="2759"/>
              </a:lnSpc>
              <a:spcBef>
                <a:spcPts val="7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Replace receiver </a:t>
            </a:r>
            <a:endParaRPr sz="2400">
              <a:latin typeface="Arial"/>
              <a:cs typeface="Arial"/>
            </a:endParaRPr>
          </a:p>
          <a:p>
            <a:pPr marL="926896" marR="624102">
              <a:lnSpc>
                <a:spcPts val="2759"/>
              </a:lnSpc>
              <a:spcBef>
                <a:spcPts val="695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else</a:t>
            </a:r>
            <a:r>
              <a:rPr sz="2400" b="1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Replace</a:t>
            </a:r>
            <a:r>
              <a:rPr sz="2400" b="1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receiver</a:t>
            </a:r>
            <a:endParaRPr sz="2400">
              <a:latin typeface="Arial"/>
              <a:cs typeface="Arial"/>
            </a:endParaRPr>
          </a:p>
          <a:p>
            <a:pPr marL="1841096" marR="39865">
              <a:lnSpc>
                <a:spcPct val="95825"/>
              </a:lnSpc>
              <a:spcBef>
                <a:spcPts val="7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400" b="1" spc="-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again</a:t>
            </a:r>
            <a:r>
              <a:rPr sz="2400" b="1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later</a:t>
            </a:r>
            <a:endParaRPr sz="2400">
              <a:latin typeface="Arial"/>
              <a:cs typeface="Arial"/>
            </a:endParaRPr>
          </a:p>
          <a:p>
            <a:pPr marL="12696" marR="39865">
              <a:lnSpc>
                <a:spcPct val="95825"/>
              </a:lnSpc>
              <a:spcBef>
                <a:spcPts val="696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Until</a:t>
            </a:r>
            <a:r>
              <a:rPr sz="2400" b="1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conversation completed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40551" y="2316384"/>
            <a:ext cx="32489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78971" y="2316384"/>
            <a:ext cx="135700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available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75613" y="447550"/>
            <a:ext cx="12669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767932" y="447550"/>
            <a:ext cx="12662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343421" y="447550"/>
            <a:ext cx="12655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-34544" y="-34542"/>
            <a:ext cx="9148572" cy="6862572"/>
          </a:xfrm>
          <a:custGeom>
            <a:avLst/>
            <a:gdLst/>
            <a:ahLst/>
            <a:cxnLst/>
            <a:rect l="l" t="t" r="r" b="b"/>
            <a:pathLst>
              <a:path w="9148572" h="6862572">
                <a:moveTo>
                  <a:pt x="9140444" y="34544"/>
                </a:moveTo>
                <a:lnTo>
                  <a:pt x="34544" y="34544"/>
                </a:lnTo>
                <a:lnTo>
                  <a:pt x="34544" y="6854444"/>
                </a:lnTo>
                <a:lnTo>
                  <a:pt x="9140444" y="6854444"/>
                </a:lnTo>
                <a:lnTo>
                  <a:pt x="9140444" y="34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44903" y="1111504"/>
            <a:ext cx="1905000" cy="685800"/>
          </a:xfrm>
          <a:custGeom>
            <a:avLst/>
            <a:gdLst/>
            <a:ahLst/>
            <a:cxnLst/>
            <a:rect l="l" t="t" r="r" b="b"/>
            <a:pathLst>
              <a:path w="1905000" h="685800">
                <a:moveTo>
                  <a:pt x="342900" y="0"/>
                </a:moveTo>
                <a:lnTo>
                  <a:pt x="287377" y="4498"/>
                </a:lnTo>
                <a:lnTo>
                  <a:pt x="234671" y="17519"/>
                </a:lnTo>
                <a:lnTo>
                  <a:pt x="185495" y="38349"/>
                </a:lnTo>
                <a:lnTo>
                  <a:pt x="140561" y="66275"/>
                </a:lnTo>
                <a:lnTo>
                  <a:pt x="100584" y="100584"/>
                </a:lnTo>
                <a:lnTo>
                  <a:pt x="66275" y="140561"/>
                </a:lnTo>
                <a:lnTo>
                  <a:pt x="38349" y="185495"/>
                </a:lnTo>
                <a:lnTo>
                  <a:pt x="17519" y="234671"/>
                </a:lnTo>
                <a:lnTo>
                  <a:pt x="4498" y="287377"/>
                </a:lnTo>
                <a:lnTo>
                  <a:pt x="0" y="342900"/>
                </a:lnTo>
                <a:lnTo>
                  <a:pt x="1139" y="370968"/>
                </a:lnTo>
                <a:lnTo>
                  <a:pt x="9988" y="425171"/>
                </a:lnTo>
                <a:lnTo>
                  <a:pt x="27003" y="476202"/>
                </a:lnTo>
                <a:lnTo>
                  <a:pt x="51470" y="523346"/>
                </a:lnTo>
                <a:lnTo>
                  <a:pt x="82676" y="565891"/>
                </a:lnTo>
                <a:lnTo>
                  <a:pt x="119908" y="603123"/>
                </a:lnTo>
                <a:lnTo>
                  <a:pt x="162453" y="634329"/>
                </a:lnTo>
                <a:lnTo>
                  <a:pt x="209597" y="658796"/>
                </a:lnTo>
                <a:lnTo>
                  <a:pt x="260628" y="675811"/>
                </a:lnTo>
                <a:lnTo>
                  <a:pt x="314831" y="684660"/>
                </a:lnTo>
                <a:lnTo>
                  <a:pt x="342900" y="685800"/>
                </a:lnTo>
                <a:lnTo>
                  <a:pt x="1562100" y="685800"/>
                </a:lnTo>
                <a:lnTo>
                  <a:pt x="1617622" y="681301"/>
                </a:lnTo>
                <a:lnTo>
                  <a:pt x="1670328" y="668280"/>
                </a:lnTo>
                <a:lnTo>
                  <a:pt x="1719504" y="647450"/>
                </a:lnTo>
                <a:lnTo>
                  <a:pt x="1764438" y="619524"/>
                </a:lnTo>
                <a:lnTo>
                  <a:pt x="1804416" y="585216"/>
                </a:lnTo>
                <a:lnTo>
                  <a:pt x="1838724" y="545238"/>
                </a:lnTo>
                <a:lnTo>
                  <a:pt x="1866650" y="500304"/>
                </a:lnTo>
                <a:lnTo>
                  <a:pt x="1887480" y="451128"/>
                </a:lnTo>
                <a:lnTo>
                  <a:pt x="1900501" y="398422"/>
                </a:lnTo>
                <a:lnTo>
                  <a:pt x="1905000" y="342900"/>
                </a:lnTo>
                <a:lnTo>
                  <a:pt x="1903860" y="314831"/>
                </a:lnTo>
                <a:lnTo>
                  <a:pt x="1895011" y="260628"/>
                </a:lnTo>
                <a:lnTo>
                  <a:pt x="1877996" y="209597"/>
                </a:lnTo>
                <a:lnTo>
                  <a:pt x="1853529" y="162453"/>
                </a:lnTo>
                <a:lnTo>
                  <a:pt x="1822323" y="119908"/>
                </a:lnTo>
                <a:lnTo>
                  <a:pt x="1785091" y="82676"/>
                </a:lnTo>
                <a:lnTo>
                  <a:pt x="1742546" y="51470"/>
                </a:lnTo>
                <a:lnTo>
                  <a:pt x="1695402" y="27003"/>
                </a:lnTo>
                <a:lnTo>
                  <a:pt x="1644371" y="9988"/>
                </a:lnTo>
                <a:lnTo>
                  <a:pt x="1590168" y="1139"/>
                </a:lnTo>
                <a:lnTo>
                  <a:pt x="1562100" y="0"/>
                </a:lnTo>
                <a:lnTo>
                  <a:pt x="342900" y="0"/>
                </a:lnTo>
                <a:close/>
              </a:path>
            </a:pathLst>
          </a:custGeom>
          <a:ln w="28575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44903" y="2254504"/>
            <a:ext cx="1905000" cy="685800"/>
          </a:xfrm>
          <a:custGeom>
            <a:avLst/>
            <a:gdLst/>
            <a:ahLst/>
            <a:cxnLst/>
            <a:rect l="l" t="t" r="r" b="b"/>
            <a:pathLst>
              <a:path w="1905000" h="685800">
                <a:moveTo>
                  <a:pt x="1905000" y="685800"/>
                </a:moveTo>
                <a:lnTo>
                  <a:pt x="1905000" y="0"/>
                </a:lnTo>
                <a:lnTo>
                  <a:pt x="0" y="0"/>
                </a:lnTo>
                <a:lnTo>
                  <a:pt x="0" y="685800"/>
                </a:lnTo>
                <a:lnTo>
                  <a:pt x="1905000" y="685800"/>
                </a:lnTo>
                <a:close/>
              </a:path>
            </a:pathLst>
          </a:custGeom>
          <a:ln w="28575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8704" y="3473704"/>
            <a:ext cx="2057399" cy="533400"/>
          </a:xfrm>
          <a:custGeom>
            <a:avLst/>
            <a:gdLst/>
            <a:ahLst/>
            <a:cxnLst/>
            <a:rect l="l" t="t" r="r" b="b"/>
            <a:pathLst>
              <a:path w="2057399" h="533400">
                <a:moveTo>
                  <a:pt x="367284" y="0"/>
                </a:moveTo>
                <a:lnTo>
                  <a:pt x="0" y="533400"/>
                </a:lnTo>
                <a:lnTo>
                  <a:pt x="1690115" y="533400"/>
                </a:lnTo>
                <a:lnTo>
                  <a:pt x="2057399" y="0"/>
                </a:lnTo>
                <a:lnTo>
                  <a:pt x="367284" y="0"/>
                </a:lnTo>
                <a:close/>
              </a:path>
            </a:pathLst>
          </a:custGeom>
          <a:ln w="28575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68706" y="4540504"/>
            <a:ext cx="1981199" cy="685800"/>
          </a:xfrm>
          <a:custGeom>
            <a:avLst/>
            <a:gdLst/>
            <a:ahLst/>
            <a:cxnLst/>
            <a:rect l="l" t="t" r="r" b="b"/>
            <a:pathLst>
              <a:path w="1981199" h="685800">
                <a:moveTo>
                  <a:pt x="990600" y="0"/>
                </a:moveTo>
                <a:lnTo>
                  <a:pt x="0" y="342900"/>
                </a:lnTo>
                <a:lnTo>
                  <a:pt x="990600" y="685800"/>
                </a:lnTo>
                <a:lnTo>
                  <a:pt x="1981199" y="342899"/>
                </a:lnTo>
                <a:lnTo>
                  <a:pt x="990600" y="0"/>
                </a:lnTo>
                <a:close/>
              </a:path>
            </a:pathLst>
          </a:custGeom>
          <a:ln w="28575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02106" y="5683504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300" y="0"/>
                </a:moveTo>
                <a:lnTo>
                  <a:pt x="454573" y="1636"/>
                </a:lnTo>
                <a:lnTo>
                  <a:pt x="414771" y="6461"/>
                </a:lnTo>
                <a:lnTo>
                  <a:pt x="376022" y="14350"/>
                </a:lnTo>
                <a:lnTo>
                  <a:pt x="338449" y="25176"/>
                </a:lnTo>
                <a:lnTo>
                  <a:pt x="302180" y="38814"/>
                </a:lnTo>
                <a:lnTo>
                  <a:pt x="267340" y="55138"/>
                </a:lnTo>
                <a:lnTo>
                  <a:pt x="234054" y="74022"/>
                </a:lnTo>
                <a:lnTo>
                  <a:pt x="202448" y="95341"/>
                </a:lnTo>
                <a:lnTo>
                  <a:pt x="172648" y="118969"/>
                </a:lnTo>
                <a:lnTo>
                  <a:pt x="144780" y="144779"/>
                </a:lnTo>
                <a:lnTo>
                  <a:pt x="118969" y="172648"/>
                </a:lnTo>
                <a:lnTo>
                  <a:pt x="95341" y="202448"/>
                </a:lnTo>
                <a:lnTo>
                  <a:pt x="74022" y="234054"/>
                </a:lnTo>
                <a:lnTo>
                  <a:pt x="55138" y="267340"/>
                </a:lnTo>
                <a:lnTo>
                  <a:pt x="38814" y="302180"/>
                </a:lnTo>
                <a:lnTo>
                  <a:pt x="25176" y="338449"/>
                </a:lnTo>
                <a:lnTo>
                  <a:pt x="14350" y="376022"/>
                </a:lnTo>
                <a:lnTo>
                  <a:pt x="6461" y="414771"/>
                </a:lnTo>
                <a:lnTo>
                  <a:pt x="1636" y="454573"/>
                </a:lnTo>
                <a:lnTo>
                  <a:pt x="0" y="495299"/>
                </a:lnTo>
                <a:lnTo>
                  <a:pt x="1636" y="535820"/>
                </a:lnTo>
                <a:lnTo>
                  <a:pt x="6461" y="575457"/>
                </a:lnTo>
                <a:lnTo>
                  <a:pt x="14350" y="614082"/>
                </a:lnTo>
                <a:lnTo>
                  <a:pt x="25176" y="651564"/>
                </a:lnTo>
                <a:lnTo>
                  <a:pt x="38814" y="687776"/>
                </a:lnTo>
                <a:lnTo>
                  <a:pt x="55138" y="722587"/>
                </a:lnTo>
                <a:lnTo>
                  <a:pt x="74022" y="755869"/>
                </a:lnTo>
                <a:lnTo>
                  <a:pt x="95341" y="787493"/>
                </a:lnTo>
                <a:lnTo>
                  <a:pt x="118969" y="817329"/>
                </a:lnTo>
                <a:lnTo>
                  <a:pt x="144780" y="845248"/>
                </a:lnTo>
                <a:lnTo>
                  <a:pt x="172648" y="871121"/>
                </a:lnTo>
                <a:lnTo>
                  <a:pt x="202448" y="894819"/>
                </a:lnTo>
                <a:lnTo>
                  <a:pt x="234054" y="916213"/>
                </a:lnTo>
                <a:lnTo>
                  <a:pt x="267340" y="935173"/>
                </a:lnTo>
                <a:lnTo>
                  <a:pt x="302180" y="951571"/>
                </a:lnTo>
                <a:lnTo>
                  <a:pt x="338449" y="965277"/>
                </a:lnTo>
                <a:lnTo>
                  <a:pt x="376022" y="976162"/>
                </a:lnTo>
                <a:lnTo>
                  <a:pt x="414771" y="984097"/>
                </a:lnTo>
                <a:lnTo>
                  <a:pt x="454573" y="988952"/>
                </a:lnTo>
                <a:lnTo>
                  <a:pt x="495300" y="990599"/>
                </a:lnTo>
                <a:lnTo>
                  <a:pt x="535820" y="988952"/>
                </a:lnTo>
                <a:lnTo>
                  <a:pt x="575457" y="984097"/>
                </a:lnTo>
                <a:lnTo>
                  <a:pt x="614082" y="976162"/>
                </a:lnTo>
                <a:lnTo>
                  <a:pt x="651564" y="965277"/>
                </a:lnTo>
                <a:lnTo>
                  <a:pt x="687776" y="951571"/>
                </a:lnTo>
                <a:lnTo>
                  <a:pt x="722587" y="935173"/>
                </a:lnTo>
                <a:lnTo>
                  <a:pt x="755869" y="916213"/>
                </a:lnTo>
                <a:lnTo>
                  <a:pt x="787493" y="894819"/>
                </a:lnTo>
                <a:lnTo>
                  <a:pt x="817329" y="871121"/>
                </a:lnTo>
                <a:lnTo>
                  <a:pt x="845248" y="845248"/>
                </a:lnTo>
                <a:lnTo>
                  <a:pt x="871121" y="817329"/>
                </a:lnTo>
                <a:lnTo>
                  <a:pt x="894819" y="787493"/>
                </a:lnTo>
                <a:lnTo>
                  <a:pt x="916213" y="755869"/>
                </a:lnTo>
                <a:lnTo>
                  <a:pt x="935173" y="722587"/>
                </a:lnTo>
                <a:lnTo>
                  <a:pt x="951571" y="687776"/>
                </a:lnTo>
                <a:lnTo>
                  <a:pt x="965277" y="651564"/>
                </a:lnTo>
                <a:lnTo>
                  <a:pt x="976162" y="614082"/>
                </a:lnTo>
                <a:lnTo>
                  <a:pt x="984097" y="575457"/>
                </a:lnTo>
                <a:lnTo>
                  <a:pt x="988952" y="535820"/>
                </a:lnTo>
                <a:lnTo>
                  <a:pt x="990600" y="495299"/>
                </a:lnTo>
                <a:lnTo>
                  <a:pt x="988952" y="454573"/>
                </a:lnTo>
                <a:lnTo>
                  <a:pt x="984097" y="414771"/>
                </a:lnTo>
                <a:lnTo>
                  <a:pt x="976162" y="376022"/>
                </a:lnTo>
                <a:lnTo>
                  <a:pt x="965277" y="338449"/>
                </a:lnTo>
                <a:lnTo>
                  <a:pt x="951571" y="302180"/>
                </a:lnTo>
                <a:lnTo>
                  <a:pt x="935173" y="267340"/>
                </a:lnTo>
                <a:lnTo>
                  <a:pt x="916213" y="234054"/>
                </a:lnTo>
                <a:lnTo>
                  <a:pt x="894819" y="202448"/>
                </a:lnTo>
                <a:lnTo>
                  <a:pt x="871121" y="172648"/>
                </a:lnTo>
                <a:lnTo>
                  <a:pt x="845248" y="144779"/>
                </a:lnTo>
                <a:lnTo>
                  <a:pt x="817329" y="118969"/>
                </a:lnTo>
                <a:lnTo>
                  <a:pt x="787493" y="95341"/>
                </a:lnTo>
                <a:lnTo>
                  <a:pt x="755869" y="74022"/>
                </a:lnTo>
                <a:lnTo>
                  <a:pt x="722587" y="55138"/>
                </a:lnTo>
                <a:lnTo>
                  <a:pt x="687776" y="38814"/>
                </a:lnTo>
                <a:lnTo>
                  <a:pt x="651564" y="25176"/>
                </a:lnTo>
                <a:lnTo>
                  <a:pt x="614082" y="14350"/>
                </a:lnTo>
                <a:lnTo>
                  <a:pt x="575457" y="6461"/>
                </a:lnTo>
                <a:lnTo>
                  <a:pt x="535820" y="1636"/>
                </a:lnTo>
                <a:lnTo>
                  <a:pt x="495300" y="0"/>
                </a:lnTo>
                <a:close/>
              </a:path>
            </a:pathLst>
          </a:custGeom>
          <a:ln w="28575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76044" y="303132"/>
            <a:ext cx="614027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779"/>
              </a:lnSpc>
              <a:spcBef>
                <a:spcPts val="189"/>
              </a:spcBef>
            </a:pP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FLOW</a:t>
            </a:r>
            <a:r>
              <a:rPr sz="3600" b="1" spc="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DIAGRAM SYMBOLS</a:t>
            </a:r>
            <a:endParaRPr sz="36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71646" y="1292256"/>
            <a:ext cx="220311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START or END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47846" y="2336196"/>
            <a:ext cx="124037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71644" y="3555396"/>
            <a:ext cx="223662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2400" b="1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or output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7846" y="4774596"/>
            <a:ext cx="130709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1644" y="5993796"/>
            <a:ext cx="154287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connector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4903" y="2254504"/>
            <a:ext cx="1905000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234632" y="546610"/>
            <a:ext cx="12762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546777" y="546610"/>
            <a:ext cx="12717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-34544" y="-34542"/>
            <a:ext cx="9148572" cy="6862572"/>
          </a:xfrm>
          <a:custGeom>
            <a:avLst/>
            <a:gdLst/>
            <a:ahLst/>
            <a:cxnLst/>
            <a:rect l="l" t="t" r="r" b="b"/>
            <a:pathLst>
              <a:path w="9148572" h="6862572">
                <a:moveTo>
                  <a:pt x="9140444" y="34544"/>
                </a:moveTo>
                <a:lnTo>
                  <a:pt x="34544" y="34544"/>
                </a:lnTo>
                <a:lnTo>
                  <a:pt x="34544" y="6854444"/>
                </a:lnTo>
                <a:lnTo>
                  <a:pt x="9140444" y="6854444"/>
                </a:lnTo>
                <a:lnTo>
                  <a:pt x="9140444" y="34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83204" y="1352296"/>
            <a:ext cx="1905000" cy="685800"/>
          </a:xfrm>
          <a:custGeom>
            <a:avLst/>
            <a:gdLst/>
            <a:ahLst/>
            <a:cxnLst/>
            <a:rect l="l" t="t" r="r" b="b"/>
            <a:pathLst>
              <a:path w="1905000" h="685800">
                <a:moveTo>
                  <a:pt x="342899" y="0"/>
                </a:moveTo>
                <a:lnTo>
                  <a:pt x="287377" y="4498"/>
                </a:lnTo>
                <a:lnTo>
                  <a:pt x="234671" y="17519"/>
                </a:lnTo>
                <a:lnTo>
                  <a:pt x="185495" y="38349"/>
                </a:lnTo>
                <a:lnTo>
                  <a:pt x="140561" y="66275"/>
                </a:lnTo>
                <a:lnTo>
                  <a:pt x="100584" y="100584"/>
                </a:lnTo>
                <a:lnTo>
                  <a:pt x="66275" y="140561"/>
                </a:lnTo>
                <a:lnTo>
                  <a:pt x="38349" y="185495"/>
                </a:lnTo>
                <a:lnTo>
                  <a:pt x="17519" y="234671"/>
                </a:lnTo>
                <a:lnTo>
                  <a:pt x="4498" y="287377"/>
                </a:lnTo>
                <a:lnTo>
                  <a:pt x="0" y="342900"/>
                </a:lnTo>
                <a:lnTo>
                  <a:pt x="1139" y="371174"/>
                </a:lnTo>
                <a:lnTo>
                  <a:pt x="9988" y="425667"/>
                </a:lnTo>
                <a:lnTo>
                  <a:pt x="27003" y="476845"/>
                </a:lnTo>
                <a:lnTo>
                  <a:pt x="51470" y="524022"/>
                </a:lnTo>
                <a:lnTo>
                  <a:pt x="82676" y="566513"/>
                </a:lnTo>
                <a:lnTo>
                  <a:pt x="119908" y="603632"/>
                </a:lnTo>
                <a:lnTo>
                  <a:pt x="162453" y="634693"/>
                </a:lnTo>
                <a:lnTo>
                  <a:pt x="209597" y="659010"/>
                </a:lnTo>
                <a:lnTo>
                  <a:pt x="260628" y="675898"/>
                </a:lnTo>
                <a:lnTo>
                  <a:pt x="314831" y="684671"/>
                </a:lnTo>
                <a:lnTo>
                  <a:pt x="342900" y="685800"/>
                </a:lnTo>
                <a:lnTo>
                  <a:pt x="1562100" y="685800"/>
                </a:lnTo>
                <a:lnTo>
                  <a:pt x="1617622" y="681342"/>
                </a:lnTo>
                <a:lnTo>
                  <a:pt x="1670328" y="668426"/>
                </a:lnTo>
                <a:lnTo>
                  <a:pt x="1719504" y="647738"/>
                </a:lnTo>
                <a:lnTo>
                  <a:pt x="1764438" y="619963"/>
                </a:lnTo>
                <a:lnTo>
                  <a:pt x="1804416" y="585787"/>
                </a:lnTo>
                <a:lnTo>
                  <a:pt x="1838724" y="545896"/>
                </a:lnTo>
                <a:lnTo>
                  <a:pt x="1866650" y="500976"/>
                </a:lnTo>
                <a:lnTo>
                  <a:pt x="1887480" y="451713"/>
                </a:lnTo>
                <a:lnTo>
                  <a:pt x="1900501" y="398792"/>
                </a:lnTo>
                <a:lnTo>
                  <a:pt x="1905000" y="342900"/>
                </a:lnTo>
                <a:lnTo>
                  <a:pt x="1903860" y="314831"/>
                </a:lnTo>
                <a:lnTo>
                  <a:pt x="1895011" y="260628"/>
                </a:lnTo>
                <a:lnTo>
                  <a:pt x="1877996" y="209597"/>
                </a:lnTo>
                <a:lnTo>
                  <a:pt x="1853529" y="162453"/>
                </a:lnTo>
                <a:lnTo>
                  <a:pt x="1822323" y="119908"/>
                </a:lnTo>
                <a:lnTo>
                  <a:pt x="1785091" y="82676"/>
                </a:lnTo>
                <a:lnTo>
                  <a:pt x="1742546" y="51470"/>
                </a:lnTo>
                <a:lnTo>
                  <a:pt x="1695402" y="27003"/>
                </a:lnTo>
                <a:lnTo>
                  <a:pt x="1644371" y="9988"/>
                </a:lnTo>
                <a:lnTo>
                  <a:pt x="1590168" y="1139"/>
                </a:lnTo>
                <a:lnTo>
                  <a:pt x="1562099" y="0"/>
                </a:lnTo>
                <a:lnTo>
                  <a:pt x="342899" y="0"/>
                </a:lnTo>
                <a:close/>
              </a:path>
            </a:pathLst>
          </a:custGeom>
          <a:ln w="28574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26006" y="3714498"/>
            <a:ext cx="2819399" cy="685800"/>
          </a:xfrm>
          <a:custGeom>
            <a:avLst/>
            <a:gdLst/>
            <a:ahLst/>
            <a:cxnLst/>
            <a:rect l="l" t="t" r="r" b="b"/>
            <a:pathLst>
              <a:path w="2819399" h="685800">
                <a:moveTo>
                  <a:pt x="2819399" y="685800"/>
                </a:moveTo>
                <a:lnTo>
                  <a:pt x="2819399" y="0"/>
                </a:lnTo>
                <a:lnTo>
                  <a:pt x="0" y="0"/>
                </a:lnTo>
                <a:lnTo>
                  <a:pt x="0" y="685800"/>
                </a:lnTo>
                <a:lnTo>
                  <a:pt x="2819399" y="685800"/>
                </a:lnTo>
                <a:close/>
              </a:path>
            </a:pathLst>
          </a:custGeom>
          <a:ln w="28575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35504" y="2495296"/>
            <a:ext cx="3200400" cy="609600"/>
          </a:xfrm>
          <a:custGeom>
            <a:avLst/>
            <a:gdLst/>
            <a:ahLst/>
            <a:cxnLst/>
            <a:rect l="l" t="t" r="r" b="b"/>
            <a:pathLst>
              <a:path w="3200400" h="609600">
                <a:moveTo>
                  <a:pt x="573024" y="0"/>
                </a:moveTo>
                <a:lnTo>
                  <a:pt x="0" y="609600"/>
                </a:lnTo>
                <a:lnTo>
                  <a:pt x="2627376" y="609600"/>
                </a:lnTo>
                <a:lnTo>
                  <a:pt x="3200400" y="0"/>
                </a:lnTo>
                <a:lnTo>
                  <a:pt x="573024" y="0"/>
                </a:lnTo>
                <a:close/>
              </a:path>
            </a:pathLst>
          </a:custGeom>
          <a:ln w="28575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35506" y="4857496"/>
            <a:ext cx="3200399" cy="609600"/>
          </a:xfrm>
          <a:custGeom>
            <a:avLst/>
            <a:gdLst/>
            <a:ahLst/>
            <a:cxnLst/>
            <a:rect l="l" t="t" r="r" b="b"/>
            <a:pathLst>
              <a:path w="3200399" h="609600">
                <a:moveTo>
                  <a:pt x="573023" y="0"/>
                </a:moveTo>
                <a:lnTo>
                  <a:pt x="0" y="609600"/>
                </a:lnTo>
                <a:lnTo>
                  <a:pt x="2627376" y="609600"/>
                </a:lnTo>
                <a:lnTo>
                  <a:pt x="3200399" y="0"/>
                </a:lnTo>
                <a:lnTo>
                  <a:pt x="573023" y="0"/>
                </a:lnTo>
                <a:close/>
              </a:path>
            </a:pathLst>
          </a:custGeom>
          <a:ln w="28575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83204" y="6000498"/>
            <a:ext cx="1905000" cy="685800"/>
          </a:xfrm>
          <a:custGeom>
            <a:avLst/>
            <a:gdLst/>
            <a:ahLst/>
            <a:cxnLst/>
            <a:rect l="l" t="t" r="r" b="b"/>
            <a:pathLst>
              <a:path w="1905000" h="685800">
                <a:moveTo>
                  <a:pt x="342900" y="0"/>
                </a:moveTo>
                <a:lnTo>
                  <a:pt x="287377" y="4498"/>
                </a:lnTo>
                <a:lnTo>
                  <a:pt x="234671" y="17519"/>
                </a:lnTo>
                <a:lnTo>
                  <a:pt x="185495" y="38349"/>
                </a:lnTo>
                <a:lnTo>
                  <a:pt x="140561" y="66275"/>
                </a:lnTo>
                <a:lnTo>
                  <a:pt x="100584" y="100584"/>
                </a:lnTo>
                <a:lnTo>
                  <a:pt x="66275" y="140561"/>
                </a:lnTo>
                <a:lnTo>
                  <a:pt x="38349" y="185495"/>
                </a:lnTo>
                <a:lnTo>
                  <a:pt x="17519" y="234671"/>
                </a:lnTo>
                <a:lnTo>
                  <a:pt x="4498" y="287377"/>
                </a:lnTo>
                <a:lnTo>
                  <a:pt x="0" y="342900"/>
                </a:lnTo>
                <a:lnTo>
                  <a:pt x="1139" y="371174"/>
                </a:lnTo>
                <a:lnTo>
                  <a:pt x="9988" y="425667"/>
                </a:lnTo>
                <a:lnTo>
                  <a:pt x="27003" y="476845"/>
                </a:lnTo>
                <a:lnTo>
                  <a:pt x="51470" y="524022"/>
                </a:lnTo>
                <a:lnTo>
                  <a:pt x="82676" y="566513"/>
                </a:lnTo>
                <a:lnTo>
                  <a:pt x="119908" y="603632"/>
                </a:lnTo>
                <a:lnTo>
                  <a:pt x="162453" y="634693"/>
                </a:lnTo>
                <a:lnTo>
                  <a:pt x="209597" y="659010"/>
                </a:lnTo>
                <a:lnTo>
                  <a:pt x="260628" y="675898"/>
                </a:lnTo>
                <a:lnTo>
                  <a:pt x="314831" y="684671"/>
                </a:lnTo>
                <a:lnTo>
                  <a:pt x="342900" y="685800"/>
                </a:lnTo>
                <a:lnTo>
                  <a:pt x="1562100" y="685800"/>
                </a:lnTo>
                <a:lnTo>
                  <a:pt x="1617622" y="681342"/>
                </a:lnTo>
                <a:lnTo>
                  <a:pt x="1670328" y="668426"/>
                </a:lnTo>
                <a:lnTo>
                  <a:pt x="1719504" y="647738"/>
                </a:lnTo>
                <a:lnTo>
                  <a:pt x="1764438" y="619963"/>
                </a:lnTo>
                <a:lnTo>
                  <a:pt x="1804416" y="585787"/>
                </a:lnTo>
                <a:lnTo>
                  <a:pt x="1838724" y="545896"/>
                </a:lnTo>
                <a:lnTo>
                  <a:pt x="1866650" y="500976"/>
                </a:lnTo>
                <a:lnTo>
                  <a:pt x="1887480" y="451713"/>
                </a:lnTo>
                <a:lnTo>
                  <a:pt x="1900501" y="398792"/>
                </a:lnTo>
                <a:lnTo>
                  <a:pt x="1905000" y="342900"/>
                </a:lnTo>
                <a:lnTo>
                  <a:pt x="1903860" y="314831"/>
                </a:lnTo>
                <a:lnTo>
                  <a:pt x="1895011" y="260628"/>
                </a:lnTo>
                <a:lnTo>
                  <a:pt x="1877996" y="209597"/>
                </a:lnTo>
                <a:lnTo>
                  <a:pt x="1853529" y="162453"/>
                </a:lnTo>
                <a:lnTo>
                  <a:pt x="1822323" y="119908"/>
                </a:lnTo>
                <a:lnTo>
                  <a:pt x="1785091" y="82676"/>
                </a:lnTo>
                <a:lnTo>
                  <a:pt x="1742546" y="51470"/>
                </a:lnTo>
                <a:lnTo>
                  <a:pt x="1695402" y="27003"/>
                </a:lnTo>
                <a:lnTo>
                  <a:pt x="1644371" y="9988"/>
                </a:lnTo>
                <a:lnTo>
                  <a:pt x="1590168" y="1139"/>
                </a:lnTo>
                <a:lnTo>
                  <a:pt x="1562100" y="0"/>
                </a:lnTo>
                <a:lnTo>
                  <a:pt x="342900" y="0"/>
                </a:lnTo>
                <a:close/>
              </a:path>
            </a:pathLst>
          </a:custGeom>
          <a:ln w="28575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93034" y="2053338"/>
            <a:ext cx="56388" cy="428243"/>
          </a:xfrm>
          <a:custGeom>
            <a:avLst/>
            <a:gdLst/>
            <a:ahLst/>
            <a:cxnLst/>
            <a:rect l="l" t="t" r="r" b="b"/>
            <a:pathLst>
              <a:path w="56388" h="428243">
                <a:moveTo>
                  <a:pt x="56388" y="342900"/>
                </a:moveTo>
                <a:lnTo>
                  <a:pt x="56387" y="0"/>
                </a:lnTo>
                <a:lnTo>
                  <a:pt x="28955" y="0"/>
                </a:lnTo>
                <a:lnTo>
                  <a:pt x="28955" y="356615"/>
                </a:lnTo>
                <a:lnTo>
                  <a:pt x="56387" y="356615"/>
                </a:lnTo>
                <a:lnTo>
                  <a:pt x="56388" y="342900"/>
                </a:lnTo>
                <a:close/>
              </a:path>
              <a:path w="56388" h="428243">
                <a:moveTo>
                  <a:pt x="28956" y="342900"/>
                </a:moveTo>
                <a:lnTo>
                  <a:pt x="0" y="342900"/>
                </a:lnTo>
                <a:lnTo>
                  <a:pt x="42671" y="428243"/>
                </a:lnTo>
                <a:lnTo>
                  <a:pt x="85343" y="342900"/>
                </a:lnTo>
                <a:lnTo>
                  <a:pt x="56388" y="342900"/>
                </a:lnTo>
                <a:lnTo>
                  <a:pt x="56387" y="356615"/>
                </a:lnTo>
                <a:lnTo>
                  <a:pt x="28955" y="356615"/>
                </a:lnTo>
                <a:lnTo>
                  <a:pt x="28956" y="342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93034" y="3120136"/>
            <a:ext cx="56388" cy="580643"/>
          </a:xfrm>
          <a:custGeom>
            <a:avLst/>
            <a:gdLst/>
            <a:ahLst/>
            <a:cxnLst/>
            <a:rect l="l" t="t" r="r" b="b"/>
            <a:pathLst>
              <a:path w="56388" h="580643">
                <a:moveTo>
                  <a:pt x="56388" y="495300"/>
                </a:moveTo>
                <a:lnTo>
                  <a:pt x="56387" y="0"/>
                </a:lnTo>
                <a:lnTo>
                  <a:pt x="28955" y="0"/>
                </a:lnTo>
                <a:lnTo>
                  <a:pt x="28955" y="509015"/>
                </a:lnTo>
                <a:lnTo>
                  <a:pt x="56387" y="509015"/>
                </a:lnTo>
                <a:lnTo>
                  <a:pt x="56388" y="495300"/>
                </a:lnTo>
                <a:close/>
              </a:path>
              <a:path w="56388" h="580643">
                <a:moveTo>
                  <a:pt x="28956" y="495300"/>
                </a:moveTo>
                <a:lnTo>
                  <a:pt x="0" y="495300"/>
                </a:lnTo>
                <a:lnTo>
                  <a:pt x="42671" y="580643"/>
                </a:lnTo>
                <a:lnTo>
                  <a:pt x="85343" y="495300"/>
                </a:lnTo>
                <a:lnTo>
                  <a:pt x="56388" y="495300"/>
                </a:lnTo>
                <a:lnTo>
                  <a:pt x="56387" y="509015"/>
                </a:lnTo>
                <a:lnTo>
                  <a:pt x="28955" y="509015"/>
                </a:lnTo>
                <a:lnTo>
                  <a:pt x="28956" y="495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93034" y="4415536"/>
            <a:ext cx="56388" cy="428244"/>
          </a:xfrm>
          <a:custGeom>
            <a:avLst/>
            <a:gdLst/>
            <a:ahLst/>
            <a:cxnLst/>
            <a:rect l="l" t="t" r="r" b="b"/>
            <a:pathLst>
              <a:path w="56388" h="428244">
                <a:moveTo>
                  <a:pt x="56388" y="342900"/>
                </a:moveTo>
                <a:lnTo>
                  <a:pt x="56387" y="0"/>
                </a:lnTo>
                <a:lnTo>
                  <a:pt x="28955" y="0"/>
                </a:lnTo>
                <a:lnTo>
                  <a:pt x="28955" y="356615"/>
                </a:lnTo>
                <a:lnTo>
                  <a:pt x="56387" y="356615"/>
                </a:lnTo>
                <a:lnTo>
                  <a:pt x="56388" y="342900"/>
                </a:lnTo>
                <a:close/>
              </a:path>
              <a:path w="56388" h="428244">
                <a:moveTo>
                  <a:pt x="28956" y="342900"/>
                </a:moveTo>
                <a:lnTo>
                  <a:pt x="0" y="342900"/>
                </a:lnTo>
                <a:lnTo>
                  <a:pt x="42671" y="428244"/>
                </a:lnTo>
                <a:lnTo>
                  <a:pt x="85343" y="342900"/>
                </a:lnTo>
                <a:lnTo>
                  <a:pt x="56388" y="342900"/>
                </a:lnTo>
                <a:lnTo>
                  <a:pt x="56387" y="356615"/>
                </a:lnTo>
                <a:lnTo>
                  <a:pt x="28955" y="356615"/>
                </a:lnTo>
                <a:lnTo>
                  <a:pt x="28956" y="342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93034" y="5482336"/>
            <a:ext cx="56388" cy="504443"/>
          </a:xfrm>
          <a:custGeom>
            <a:avLst/>
            <a:gdLst/>
            <a:ahLst/>
            <a:cxnLst/>
            <a:rect l="l" t="t" r="r" b="b"/>
            <a:pathLst>
              <a:path w="56388" h="504443">
                <a:moveTo>
                  <a:pt x="56388" y="419100"/>
                </a:moveTo>
                <a:lnTo>
                  <a:pt x="56387" y="0"/>
                </a:lnTo>
                <a:lnTo>
                  <a:pt x="28955" y="0"/>
                </a:lnTo>
                <a:lnTo>
                  <a:pt x="28955" y="432815"/>
                </a:lnTo>
                <a:lnTo>
                  <a:pt x="56387" y="432815"/>
                </a:lnTo>
                <a:lnTo>
                  <a:pt x="56388" y="419100"/>
                </a:lnTo>
                <a:close/>
              </a:path>
              <a:path w="56388" h="504443">
                <a:moveTo>
                  <a:pt x="28955" y="419099"/>
                </a:moveTo>
                <a:lnTo>
                  <a:pt x="0" y="419099"/>
                </a:lnTo>
                <a:lnTo>
                  <a:pt x="42671" y="504443"/>
                </a:lnTo>
                <a:lnTo>
                  <a:pt x="85343" y="419099"/>
                </a:lnTo>
                <a:lnTo>
                  <a:pt x="56388" y="419100"/>
                </a:lnTo>
                <a:lnTo>
                  <a:pt x="56387" y="432815"/>
                </a:lnTo>
                <a:lnTo>
                  <a:pt x="28955" y="432815"/>
                </a:lnTo>
                <a:lnTo>
                  <a:pt x="28955" y="419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96240" y="296642"/>
            <a:ext cx="835040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dirty="0">
                <a:solidFill>
                  <a:srgbClr val="FFFF00"/>
                </a:solidFill>
                <a:latin typeface="Arial"/>
                <a:cs typeface="Arial"/>
              </a:rPr>
              <a:t>FLOWCHART</a:t>
            </a:r>
            <a:r>
              <a:rPr sz="3200" b="1" spc="-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3200" b="1" spc="-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00"/>
                </a:solidFill>
                <a:latin typeface="Arial"/>
                <a:cs typeface="Arial"/>
              </a:rPr>
              <a:t>REPLYING</a:t>
            </a:r>
            <a:r>
              <a:rPr sz="3200" b="1" spc="-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00"/>
                </a:solidFill>
                <a:latin typeface="Arial"/>
                <a:cs typeface="Arial"/>
              </a:rPr>
              <a:t>TO</a:t>
            </a:r>
            <a:r>
              <a:rPr sz="3200" b="1" spc="-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3200" b="1" spc="-9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00"/>
                </a:solidFill>
                <a:latin typeface="Arial"/>
                <a:cs typeface="Arial"/>
              </a:rPr>
              <a:t>LETTER</a:t>
            </a:r>
            <a:endParaRPr sz="32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55978" y="784322"/>
            <a:ext cx="3426141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00"/>
                </a:solidFill>
                <a:latin typeface="Arial"/>
                <a:cs typeface="Arial"/>
              </a:rPr>
              <a:t> FROM</a:t>
            </a:r>
            <a:r>
              <a:rPr sz="3200" b="1" spc="-9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3200" b="1" spc="-9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200" b="1" spc="-4" dirty="0">
                <a:solidFill>
                  <a:srgbClr val="FFFF00"/>
                </a:solidFill>
                <a:latin typeface="Arial"/>
                <a:cs typeface="Arial"/>
              </a:rPr>
              <a:t>FRIEND</a:t>
            </a:r>
            <a:endParaRPr sz="32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42944" y="1549812"/>
            <a:ext cx="108610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95244" y="2692418"/>
            <a:ext cx="60066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150"/>
              </a:lnSpc>
              <a:spcBef>
                <a:spcPts val="107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00871" y="2692418"/>
            <a:ext cx="98005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150"/>
              </a:lnSpc>
              <a:spcBef>
                <a:spcPts val="107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fr</a:t>
            </a:r>
            <a:r>
              <a:rPr sz="2000" b="1" spc="-1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end’s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86353" y="2692418"/>
            <a:ext cx="68516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150"/>
              </a:lnSpc>
              <a:spcBef>
                <a:spcPts val="107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letter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19044" y="5085098"/>
            <a:ext cx="65479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150"/>
              </a:lnSpc>
              <a:spcBef>
                <a:spcPts val="107"/>
              </a:spcBef>
            </a:pP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b="1" spc="-9" dirty="0">
                <a:solidFill>
                  <a:srgbClr val="FFFFFF"/>
                </a:solidFill>
                <a:latin typeface="Arial"/>
                <a:cs typeface="Arial"/>
              </a:rPr>
              <a:t>rite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80408" y="5085098"/>
            <a:ext cx="97496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150"/>
              </a:lnSpc>
              <a:spcBef>
                <a:spcPts val="107"/>
              </a:spcBef>
            </a:pPr>
            <a:r>
              <a:rPr sz="2000" b="1" spc="-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b="1" spc="-9" dirty="0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sz="2000" b="1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2000" b="1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9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63498" y="5085098"/>
            <a:ext cx="67298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150"/>
              </a:lnSpc>
              <a:spcBef>
                <a:spcPts val="107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rep</a:t>
            </a:r>
            <a:r>
              <a:rPr sz="2000" b="1" spc="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95344" y="6234588"/>
            <a:ext cx="71501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6006" y="3714496"/>
            <a:ext cx="2819399" cy="685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24"/>
              </a:spcBef>
            </a:pPr>
            <a:endParaRPr sz="700"/>
          </a:p>
          <a:p>
            <a:pPr marL="228545">
              <a:lnSpc>
                <a:spcPct val="95825"/>
              </a:lnSpc>
              <a:spcBef>
                <a:spcPts val="10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dec</a:t>
            </a:r>
            <a:r>
              <a:rPr sz="2000" b="1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000" b="1" spc="-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3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b="1" spc="-9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b="1" spc="-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3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b="1" spc="-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b="1" spc="-1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28766" y="499364"/>
            <a:ext cx="11231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3705739" y="499364"/>
            <a:ext cx="1123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5896550" y="499364"/>
            <a:ext cx="11234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6573544" y="499364"/>
            <a:ext cx="1123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6979799" y="499364"/>
            <a:ext cx="11199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868676" y="987044"/>
            <a:ext cx="11277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178025" y="987044"/>
            <a:ext cx="11216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84046" y="987044"/>
            <a:ext cx="11170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3"/>
          <p:cNvSpPr/>
          <p:nvPr/>
        </p:nvSpPr>
        <p:spPr>
          <a:xfrm>
            <a:off x="-34544" y="-34542"/>
            <a:ext cx="9148572" cy="6862572"/>
          </a:xfrm>
          <a:custGeom>
            <a:avLst/>
            <a:gdLst/>
            <a:ahLst/>
            <a:cxnLst/>
            <a:rect l="l" t="t" r="r" b="b"/>
            <a:pathLst>
              <a:path w="9148572" h="6862572">
                <a:moveTo>
                  <a:pt x="9140444" y="34544"/>
                </a:moveTo>
                <a:lnTo>
                  <a:pt x="34544" y="34544"/>
                </a:lnTo>
                <a:lnTo>
                  <a:pt x="34544" y="6854444"/>
                </a:lnTo>
                <a:lnTo>
                  <a:pt x="9140444" y="6854444"/>
                </a:lnTo>
                <a:lnTo>
                  <a:pt x="9140444" y="34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1192" y="197104"/>
            <a:ext cx="1790700" cy="381000"/>
          </a:xfrm>
          <a:custGeom>
            <a:avLst/>
            <a:gdLst/>
            <a:ahLst/>
            <a:cxnLst/>
            <a:rect l="l" t="t" r="r" b="b"/>
            <a:pathLst>
              <a:path w="1790700" h="381000">
                <a:moveTo>
                  <a:pt x="190500" y="0"/>
                </a:moveTo>
                <a:lnTo>
                  <a:pt x="144738" y="5539"/>
                </a:lnTo>
                <a:lnTo>
                  <a:pt x="102978" y="21273"/>
                </a:lnTo>
                <a:lnTo>
                  <a:pt x="66546" y="45874"/>
                </a:lnTo>
                <a:lnTo>
                  <a:pt x="36771" y="78016"/>
                </a:lnTo>
                <a:lnTo>
                  <a:pt x="14978" y="116371"/>
                </a:lnTo>
                <a:lnTo>
                  <a:pt x="2494" y="159613"/>
                </a:lnTo>
                <a:lnTo>
                  <a:pt x="0" y="190500"/>
                </a:lnTo>
                <a:lnTo>
                  <a:pt x="631" y="206116"/>
                </a:lnTo>
                <a:lnTo>
                  <a:pt x="9717" y="250691"/>
                </a:lnTo>
                <a:lnTo>
                  <a:pt x="28554" y="290823"/>
                </a:lnTo>
                <a:lnTo>
                  <a:pt x="55816" y="325183"/>
                </a:lnTo>
                <a:lnTo>
                  <a:pt x="90176" y="352445"/>
                </a:lnTo>
                <a:lnTo>
                  <a:pt x="130308" y="371282"/>
                </a:lnTo>
                <a:lnTo>
                  <a:pt x="174883" y="380368"/>
                </a:lnTo>
                <a:lnTo>
                  <a:pt x="190500" y="381000"/>
                </a:lnTo>
                <a:lnTo>
                  <a:pt x="1600200" y="381000"/>
                </a:lnTo>
                <a:lnTo>
                  <a:pt x="1646457" y="375460"/>
                </a:lnTo>
                <a:lnTo>
                  <a:pt x="1688393" y="359726"/>
                </a:lnTo>
                <a:lnTo>
                  <a:pt x="1724775" y="335125"/>
                </a:lnTo>
                <a:lnTo>
                  <a:pt x="1754367" y="302983"/>
                </a:lnTo>
                <a:lnTo>
                  <a:pt x="1775936" y="264628"/>
                </a:lnTo>
                <a:lnTo>
                  <a:pt x="1788246" y="221386"/>
                </a:lnTo>
                <a:lnTo>
                  <a:pt x="1790700" y="190500"/>
                </a:lnTo>
                <a:lnTo>
                  <a:pt x="1790078" y="174883"/>
                </a:lnTo>
                <a:lnTo>
                  <a:pt x="1781129" y="130308"/>
                </a:lnTo>
                <a:lnTo>
                  <a:pt x="1762509" y="90176"/>
                </a:lnTo>
                <a:lnTo>
                  <a:pt x="1735455" y="55816"/>
                </a:lnTo>
                <a:lnTo>
                  <a:pt x="1701199" y="28554"/>
                </a:lnTo>
                <a:lnTo>
                  <a:pt x="1660977" y="9717"/>
                </a:lnTo>
                <a:lnTo>
                  <a:pt x="1616022" y="631"/>
                </a:lnTo>
                <a:lnTo>
                  <a:pt x="1600200" y="0"/>
                </a:lnTo>
                <a:lnTo>
                  <a:pt x="190500" y="0"/>
                </a:lnTo>
                <a:close/>
              </a:path>
            </a:pathLst>
          </a:custGeom>
          <a:ln w="28575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0003" y="959104"/>
            <a:ext cx="2514600" cy="381000"/>
          </a:xfrm>
          <a:custGeom>
            <a:avLst/>
            <a:gdLst/>
            <a:ahLst/>
            <a:cxnLst/>
            <a:rect l="l" t="t" r="r" b="b"/>
            <a:pathLst>
              <a:path w="2514600" h="381000">
                <a:moveTo>
                  <a:pt x="371855" y="0"/>
                </a:moveTo>
                <a:lnTo>
                  <a:pt x="0" y="381000"/>
                </a:lnTo>
                <a:lnTo>
                  <a:pt x="2142744" y="381000"/>
                </a:lnTo>
                <a:lnTo>
                  <a:pt x="2514600" y="0"/>
                </a:lnTo>
                <a:lnTo>
                  <a:pt x="371855" y="0"/>
                </a:lnTo>
                <a:close/>
              </a:path>
            </a:pathLst>
          </a:custGeom>
          <a:ln w="28575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9503" y="1721104"/>
            <a:ext cx="2895600" cy="685800"/>
          </a:xfrm>
          <a:custGeom>
            <a:avLst/>
            <a:gdLst/>
            <a:ahLst/>
            <a:cxnLst/>
            <a:rect l="l" t="t" r="r" b="b"/>
            <a:pathLst>
              <a:path w="2895600" h="685800">
                <a:moveTo>
                  <a:pt x="1447800" y="0"/>
                </a:moveTo>
                <a:lnTo>
                  <a:pt x="0" y="342900"/>
                </a:lnTo>
                <a:lnTo>
                  <a:pt x="1447800" y="685800"/>
                </a:lnTo>
                <a:lnTo>
                  <a:pt x="2895600" y="342900"/>
                </a:lnTo>
                <a:lnTo>
                  <a:pt x="1447800" y="0"/>
                </a:lnTo>
                <a:close/>
              </a:path>
            </a:pathLst>
          </a:custGeom>
          <a:ln w="28575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9503" y="2711704"/>
            <a:ext cx="2895600" cy="990600"/>
          </a:xfrm>
          <a:custGeom>
            <a:avLst/>
            <a:gdLst/>
            <a:ahLst/>
            <a:cxnLst/>
            <a:rect l="l" t="t" r="r" b="b"/>
            <a:pathLst>
              <a:path w="2895600" h="990600">
                <a:moveTo>
                  <a:pt x="1447800" y="0"/>
                </a:moveTo>
                <a:lnTo>
                  <a:pt x="0" y="495300"/>
                </a:lnTo>
                <a:lnTo>
                  <a:pt x="1447800" y="990600"/>
                </a:lnTo>
                <a:lnTo>
                  <a:pt x="2895600" y="495300"/>
                </a:lnTo>
                <a:lnTo>
                  <a:pt x="1447800" y="0"/>
                </a:lnTo>
                <a:close/>
              </a:path>
            </a:pathLst>
          </a:custGeom>
          <a:ln w="28575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9506" y="4083306"/>
            <a:ext cx="2895599" cy="685800"/>
          </a:xfrm>
          <a:custGeom>
            <a:avLst/>
            <a:gdLst/>
            <a:ahLst/>
            <a:cxnLst/>
            <a:rect l="l" t="t" r="r" b="b"/>
            <a:pathLst>
              <a:path w="2895599" h="685800">
                <a:moveTo>
                  <a:pt x="1447800" y="0"/>
                </a:moveTo>
                <a:lnTo>
                  <a:pt x="0" y="342900"/>
                </a:lnTo>
                <a:lnTo>
                  <a:pt x="1447800" y="685800"/>
                </a:lnTo>
                <a:lnTo>
                  <a:pt x="2895599" y="342899"/>
                </a:lnTo>
                <a:lnTo>
                  <a:pt x="1447800" y="0"/>
                </a:lnTo>
                <a:close/>
              </a:path>
            </a:pathLst>
          </a:custGeom>
          <a:ln w="28575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7604" y="5073904"/>
            <a:ext cx="2819399" cy="457200"/>
          </a:xfrm>
          <a:custGeom>
            <a:avLst/>
            <a:gdLst/>
            <a:ahLst/>
            <a:cxnLst/>
            <a:rect l="l" t="t" r="r" b="b"/>
            <a:pathLst>
              <a:path w="2819399" h="457200">
                <a:moveTo>
                  <a:pt x="417575" y="0"/>
                </a:moveTo>
                <a:lnTo>
                  <a:pt x="0" y="457200"/>
                </a:lnTo>
                <a:lnTo>
                  <a:pt x="2401824" y="457199"/>
                </a:lnTo>
                <a:lnTo>
                  <a:pt x="2819399" y="0"/>
                </a:lnTo>
                <a:lnTo>
                  <a:pt x="417575" y="0"/>
                </a:lnTo>
                <a:close/>
              </a:path>
            </a:pathLst>
          </a:custGeom>
          <a:ln w="28574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4994" y="5988304"/>
            <a:ext cx="1943100" cy="533400"/>
          </a:xfrm>
          <a:custGeom>
            <a:avLst/>
            <a:gdLst/>
            <a:ahLst/>
            <a:cxnLst/>
            <a:rect l="l" t="t" r="r" b="b"/>
            <a:pathLst>
              <a:path w="1943100" h="533400">
                <a:moveTo>
                  <a:pt x="266700" y="0"/>
                </a:moveTo>
                <a:lnTo>
                  <a:pt x="223680" y="3476"/>
                </a:lnTo>
                <a:lnTo>
                  <a:pt x="182782" y="13545"/>
                </a:lnTo>
                <a:lnTo>
                  <a:pt x="144572" y="29667"/>
                </a:lnTo>
                <a:lnTo>
                  <a:pt x="109618" y="51303"/>
                </a:lnTo>
                <a:lnTo>
                  <a:pt x="78486" y="77914"/>
                </a:lnTo>
                <a:lnTo>
                  <a:pt x="51742" y="108959"/>
                </a:lnTo>
                <a:lnTo>
                  <a:pt x="29955" y="143900"/>
                </a:lnTo>
                <a:lnTo>
                  <a:pt x="13691" y="182197"/>
                </a:lnTo>
                <a:lnTo>
                  <a:pt x="3517" y="223310"/>
                </a:lnTo>
                <a:lnTo>
                  <a:pt x="0" y="266700"/>
                </a:lnTo>
                <a:lnTo>
                  <a:pt x="891" y="288645"/>
                </a:lnTo>
                <a:lnTo>
                  <a:pt x="7807" y="330964"/>
                </a:lnTo>
                <a:lnTo>
                  <a:pt x="21097" y="370736"/>
                </a:lnTo>
                <a:lnTo>
                  <a:pt x="40194" y="407422"/>
                </a:lnTo>
                <a:lnTo>
                  <a:pt x="64530" y="440483"/>
                </a:lnTo>
                <a:lnTo>
                  <a:pt x="93538" y="469378"/>
                </a:lnTo>
                <a:lnTo>
                  <a:pt x="126653" y="493569"/>
                </a:lnTo>
                <a:lnTo>
                  <a:pt x="163306" y="512516"/>
                </a:lnTo>
                <a:lnTo>
                  <a:pt x="202930" y="525679"/>
                </a:lnTo>
                <a:lnTo>
                  <a:pt x="244960" y="532519"/>
                </a:lnTo>
                <a:lnTo>
                  <a:pt x="266700" y="533400"/>
                </a:lnTo>
                <a:lnTo>
                  <a:pt x="1676400" y="533399"/>
                </a:lnTo>
                <a:lnTo>
                  <a:pt x="1719789" y="529923"/>
                </a:lnTo>
                <a:lnTo>
                  <a:pt x="1760902" y="519854"/>
                </a:lnTo>
                <a:lnTo>
                  <a:pt x="1799199" y="503732"/>
                </a:lnTo>
                <a:lnTo>
                  <a:pt x="1834140" y="482096"/>
                </a:lnTo>
                <a:lnTo>
                  <a:pt x="1865185" y="455485"/>
                </a:lnTo>
                <a:lnTo>
                  <a:pt x="1891796" y="424440"/>
                </a:lnTo>
                <a:lnTo>
                  <a:pt x="1913432" y="389499"/>
                </a:lnTo>
                <a:lnTo>
                  <a:pt x="1929554" y="351202"/>
                </a:lnTo>
                <a:lnTo>
                  <a:pt x="1939623" y="310089"/>
                </a:lnTo>
                <a:lnTo>
                  <a:pt x="1943100" y="266699"/>
                </a:lnTo>
                <a:lnTo>
                  <a:pt x="1942219" y="244754"/>
                </a:lnTo>
                <a:lnTo>
                  <a:pt x="1935379" y="202435"/>
                </a:lnTo>
                <a:lnTo>
                  <a:pt x="1922216" y="162663"/>
                </a:lnTo>
                <a:lnTo>
                  <a:pt x="1903269" y="125977"/>
                </a:lnTo>
                <a:lnTo>
                  <a:pt x="1879078" y="92916"/>
                </a:lnTo>
                <a:lnTo>
                  <a:pt x="1850183" y="64021"/>
                </a:lnTo>
                <a:lnTo>
                  <a:pt x="1817122" y="39830"/>
                </a:lnTo>
                <a:lnTo>
                  <a:pt x="1780436" y="20883"/>
                </a:lnTo>
                <a:lnTo>
                  <a:pt x="1740664" y="7720"/>
                </a:lnTo>
                <a:lnTo>
                  <a:pt x="1698345" y="880"/>
                </a:lnTo>
                <a:lnTo>
                  <a:pt x="1676400" y="0"/>
                </a:lnTo>
                <a:lnTo>
                  <a:pt x="266700" y="0"/>
                </a:lnTo>
                <a:close/>
              </a:path>
            </a:pathLst>
          </a:custGeom>
          <a:ln w="28574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54633" y="591822"/>
            <a:ext cx="56388" cy="353567"/>
          </a:xfrm>
          <a:custGeom>
            <a:avLst/>
            <a:gdLst/>
            <a:ahLst/>
            <a:cxnLst/>
            <a:rect l="l" t="t" r="r" b="b"/>
            <a:pathLst>
              <a:path w="56388" h="353567">
                <a:moveTo>
                  <a:pt x="56388" y="266700"/>
                </a:moveTo>
                <a:lnTo>
                  <a:pt x="56388" y="0"/>
                </a:lnTo>
                <a:lnTo>
                  <a:pt x="28956" y="0"/>
                </a:lnTo>
                <a:lnTo>
                  <a:pt x="28956" y="281939"/>
                </a:lnTo>
                <a:lnTo>
                  <a:pt x="56388" y="281939"/>
                </a:lnTo>
                <a:lnTo>
                  <a:pt x="56388" y="266700"/>
                </a:lnTo>
                <a:close/>
              </a:path>
              <a:path w="56388" h="353567">
                <a:moveTo>
                  <a:pt x="28956" y="266700"/>
                </a:moveTo>
                <a:lnTo>
                  <a:pt x="0" y="266700"/>
                </a:lnTo>
                <a:lnTo>
                  <a:pt x="42672" y="353567"/>
                </a:lnTo>
                <a:lnTo>
                  <a:pt x="85344" y="266700"/>
                </a:lnTo>
                <a:lnTo>
                  <a:pt x="56388" y="266700"/>
                </a:lnTo>
                <a:lnTo>
                  <a:pt x="56388" y="281939"/>
                </a:lnTo>
                <a:lnTo>
                  <a:pt x="28956" y="281939"/>
                </a:lnTo>
                <a:lnTo>
                  <a:pt x="28956" y="2667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54633" y="1353822"/>
            <a:ext cx="56388" cy="353567"/>
          </a:xfrm>
          <a:custGeom>
            <a:avLst/>
            <a:gdLst/>
            <a:ahLst/>
            <a:cxnLst/>
            <a:rect l="l" t="t" r="r" b="b"/>
            <a:pathLst>
              <a:path w="56388" h="353567">
                <a:moveTo>
                  <a:pt x="56388" y="266700"/>
                </a:moveTo>
                <a:lnTo>
                  <a:pt x="56388" y="0"/>
                </a:lnTo>
                <a:lnTo>
                  <a:pt x="28956" y="0"/>
                </a:lnTo>
                <a:lnTo>
                  <a:pt x="28956" y="281939"/>
                </a:lnTo>
                <a:lnTo>
                  <a:pt x="56388" y="281939"/>
                </a:lnTo>
                <a:lnTo>
                  <a:pt x="56388" y="266700"/>
                </a:lnTo>
                <a:close/>
              </a:path>
              <a:path w="56388" h="353567">
                <a:moveTo>
                  <a:pt x="28956" y="266700"/>
                </a:moveTo>
                <a:lnTo>
                  <a:pt x="0" y="266700"/>
                </a:lnTo>
                <a:lnTo>
                  <a:pt x="42672" y="353567"/>
                </a:lnTo>
                <a:lnTo>
                  <a:pt x="85344" y="266700"/>
                </a:lnTo>
                <a:lnTo>
                  <a:pt x="56388" y="266700"/>
                </a:lnTo>
                <a:lnTo>
                  <a:pt x="56388" y="281939"/>
                </a:lnTo>
                <a:lnTo>
                  <a:pt x="28956" y="281939"/>
                </a:lnTo>
                <a:lnTo>
                  <a:pt x="28956" y="2667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54633" y="2420620"/>
            <a:ext cx="56388" cy="277367"/>
          </a:xfrm>
          <a:custGeom>
            <a:avLst/>
            <a:gdLst/>
            <a:ahLst/>
            <a:cxnLst/>
            <a:rect l="l" t="t" r="r" b="b"/>
            <a:pathLst>
              <a:path w="56388" h="277367">
                <a:moveTo>
                  <a:pt x="56388" y="190500"/>
                </a:moveTo>
                <a:lnTo>
                  <a:pt x="56388" y="0"/>
                </a:lnTo>
                <a:lnTo>
                  <a:pt x="28956" y="0"/>
                </a:lnTo>
                <a:lnTo>
                  <a:pt x="28956" y="205739"/>
                </a:lnTo>
                <a:lnTo>
                  <a:pt x="56388" y="205739"/>
                </a:lnTo>
                <a:lnTo>
                  <a:pt x="56388" y="190500"/>
                </a:lnTo>
                <a:close/>
              </a:path>
              <a:path w="56388" h="277367">
                <a:moveTo>
                  <a:pt x="28956" y="190500"/>
                </a:moveTo>
                <a:lnTo>
                  <a:pt x="0" y="190500"/>
                </a:lnTo>
                <a:lnTo>
                  <a:pt x="42672" y="277367"/>
                </a:lnTo>
                <a:lnTo>
                  <a:pt x="85344" y="190500"/>
                </a:lnTo>
                <a:lnTo>
                  <a:pt x="56388" y="190500"/>
                </a:lnTo>
                <a:lnTo>
                  <a:pt x="56388" y="205739"/>
                </a:lnTo>
                <a:lnTo>
                  <a:pt x="28956" y="205739"/>
                </a:lnTo>
                <a:lnTo>
                  <a:pt x="28956" y="1905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54634" y="3716022"/>
            <a:ext cx="56388" cy="353567"/>
          </a:xfrm>
          <a:custGeom>
            <a:avLst/>
            <a:gdLst/>
            <a:ahLst/>
            <a:cxnLst/>
            <a:rect l="l" t="t" r="r" b="b"/>
            <a:pathLst>
              <a:path w="56388" h="353567">
                <a:moveTo>
                  <a:pt x="56388" y="266700"/>
                </a:moveTo>
                <a:lnTo>
                  <a:pt x="56388" y="0"/>
                </a:lnTo>
                <a:lnTo>
                  <a:pt x="28956" y="0"/>
                </a:lnTo>
                <a:lnTo>
                  <a:pt x="28956" y="281939"/>
                </a:lnTo>
                <a:lnTo>
                  <a:pt x="56388" y="281939"/>
                </a:lnTo>
                <a:lnTo>
                  <a:pt x="56388" y="266700"/>
                </a:lnTo>
                <a:close/>
              </a:path>
              <a:path w="56388" h="353567">
                <a:moveTo>
                  <a:pt x="28956" y="266700"/>
                </a:moveTo>
                <a:lnTo>
                  <a:pt x="0" y="266700"/>
                </a:lnTo>
                <a:lnTo>
                  <a:pt x="42672" y="353567"/>
                </a:lnTo>
                <a:lnTo>
                  <a:pt x="85344" y="266700"/>
                </a:lnTo>
                <a:lnTo>
                  <a:pt x="56388" y="266700"/>
                </a:lnTo>
                <a:lnTo>
                  <a:pt x="56388" y="281939"/>
                </a:lnTo>
                <a:lnTo>
                  <a:pt x="28956" y="281939"/>
                </a:lnTo>
                <a:lnTo>
                  <a:pt x="28956" y="2667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54634" y="4782822"/>
            <a:ext cx="56388" cy="277367"/>
          </a:xfrm>
          <a:custGeom>
            <a:avLst/>
            <a:gdLst/>
            <a:ahLst/>
            <a:cxnLst/>
            <a:rect l="l" t="t" r="r" b="b"/>
            <a:pathLst>
              <a:path w="56388" h="277367">
                <a:moveTo>
                  <a:pt x="56388" y="190500"/>
                </a:moveTo>
                <a:lnTo>
                  <a:pt x="56388" y="0"/>
                </a:lnTo>
                <a:lnTo>
                  <a:pt x="28956" y="0"/>
                </a:lnTo>
                <a:lnTo>
                  <a:pt x="28956" y="205739"/>
                </a:lnTo>
                <a:lnTo>
                  <a:pt x="56388" y="205739"/>
                </a:lnTo>
                <a:lnTo>
                  <a:pt x="56388" y="190500"/>
                </a:lnTo>
                <a:close/>
              </a:path>
              <a:path w="56388" h="277367">
                <a:moveTo>
                  <a:pt x="28956" y="190500"/>
                </a:moveTo>
                <a:lnTo>
                  <a:pt x="0" y="190499"/>
                </a:lnTo>
                <a:lnTo>
                  <a:pt x="42672" y="277367"/>
                </a:lnTo>
                <a:lnTo>
                  <a:pt x="85344" y="190499"/>
                </a:lnTo>
                <a:lnTo>
                  <a:pt x="56388" y="190500"/>
                </a:lnTo>
                <a:lnTo>
                  <a:pt x="56388" y="205739"/>
                </a:lnTo>
                <a:lnTo>
                  <a:pt x="28956" y="205739"/>
                </a:lnTo>
                <a:lnTo>
                  <a:pt x="28956" y="1905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54634" y="5544820"/>
            <a:ext cx="56388" cy="429768"/>
          </a:xfrm>
          <a:custGeom>
            <a:avLst/>
            <a:gdLst/>
            <a:ahLst/>
            <a:cxnLst/>
            <a:rect l="l" t="t" r="r" b="b"/>
            <a:pathLst>
              <a:path w="56388" h="429767">
                <a:moveTo>
                  <a:pt x="56388" y="342900"/>
                </a:moveTo>
                <a:lnTo>
                  <a:pt x="56388" y="0"/>
                </a:lnTo>
                <a:lnTo>
                  <a:pt x="28956" y="0"/>
                </a:lnTo>
                <a:lnTo>
                  <a:pt x="28956" y="358140"/>
                </a:lnTo>
                <a:lnTo>
                  <a:pt x="56388" y="358140"/>
                </a:lnTo>
                <a:lnTo>
                  <a:pt x="56388" y="342900"/>
                </a:lnTo>
                <a:close/>
              </a:path>
              <a:path w="56388" h="429767">
                <a:moveTo>
                  <a:pt x="28956" y="342900"/>
                </a:moveTo>
                <a:lnTo>
                  <a:pt x="0" y="342900"/>
                </a:lnTo>
                <a:lnTo>
                  <a:pt x="42672" y="429768"/>
                </a:lnTo>
                <a:lnTo>
                  <a:pt x="85344" y="342900"/>
                </a:lnTo>
                <a:lnTo>
                  <a:pt x="56388" y="342900"/>
                </a:lnTo>
                <a:lnTo>
                  <a:pt x="56388" y="358140"/>
                </a:lnTo>
                <a:lnTo>
                  <a:pt x="28956" y="358140"/>
                </a:lnTo>
                <a:lnTo>
                  <a:pt x="28956" y="3429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18002" y="5112004"/>
            <a:ext cx="2819399" cy="457200"/>
          </a:xfrm>
          <a:custGeom>
            <a:avLst/>
            <a:gdLst/>
            <a:ahLst/>
            <a:cxnLst/>
            <a:rect l="l" t="t" r="r" b="b"/>
            <a:pathLst>
              <a:path w="2819400" h="457200">
                <a:moveTo>
                  <a:pt x="417575" y="0"/>
                </a:moveTo>
                <a:lnTo>
                  <a:pt x="0" y="457200"/>
                </a:lnTo>
                <a:lnTo>
                  <a:pt x="2401823" y="457200"/>
                </a:lnTo>
                <a:lnTo>
                  <a:pt x="2819399" y="0"/>
                </a:lnTo>
                <a:lnTo>
                  <a:pt x="417575" y="0"/>
                </a:lnTo>
                <a:close/>
              </a:path>
            </a:pathLst>
          </a:custGeom>
          <a:ln w="28574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58820" y="2050290"/>
            <a:ext cx="2720340" cy="3048000"/>
          </a:xfrm>
          <a:custGeom>
            <a:avLst/>
            <a:gdLst/>
            <a:ahLst/>
            <a:cxnLst/>
            <a:rect l="l" t="t" r="r" b="b"/>
            <a:pathLst>
              <a:path w="2720340" h="3048000">
                <a:moveTo>
                  <a:pt x="2662428" y="2961132"/>
                </a:moveTo>
                <a:lnTo>
                  <a:pt x="2633471" y="2961132"/>
                </a:lnTo>
                <a:lnTo>
                  <a:pt x="2677667" y="3048000"/>
                </a:lnTo>
                <a:lnTo>
                  <a:pt x="2720340" y="2961132"/>
                </a:lnTo>
                <a:lnTo>
                  <a:pt x="2691383" y="2961131"/>
                </a:lnTo>
                <a:lnTo>
                  <a:pt x="2691383" y="2976372"/>
                </a:lnTo>
                <a:lnTo>
                  <a:pt x="2662428" y="2976372"/>
                </a:lnTo>
                <a:lnTo>
                  <a:pt x="2662428" y="2961132"/>
                </a:lnTo>
                <a:close/>
              </a:path>
              <a:path w="2720340" h="3048000">
                <a:moveTo>
                  <a:pt x="0" y="27432"/>
                </a:moveTo>
                <a:lnTo>
                  <a:pt x="2677667" y="27432"/>
                </a:lnTo>
                <a:lnTo>
                  <a:pt x="2662428" y="2961132"/>
                </a:lnTo>
                <a:lnTo>
                  <a:pt x="2662428" y="2976372"/>
                </a:lnTo>
                <a:lnTo>
                  <a:pt x="2691383" y="2976372"/>
                </a:lnTo>
                <a:lnTo>
                  <a:pt x="2691383" y="0"/>
                </a:lnTo>
                <a:lnTo>
                  <a:pt x="2662428" y="13715"/>
                </a:lnTo>
                <a:lnTo>
                  <a:pt x="0" y="27432"/>
                </a:lnTo>
                <a:close/>
              </a:path>
              <a:path w="2720340" h="3048000">
                <a:moveTo>
                  <a:pt x="0" y="0"/>
                </a:moveTo>
                <a:lnTo>
                  <a:pt x="0" y="27432"/>
                </a:lnTo>
                <a:lnTo>
                  <a:pt x="2662428" y="13715"/>
                </a:lnTo>
                <a:lnTo>
                  <a:pt x="2691383" y="0"/>
                </a:lnTo>
                <a:lnTo>
                  <a:pt x="0" y="0"/>
                </a:lnTo>
                <a:close/>
              </a:path>
              <a:path w="2720340" h="3048000">
                <a:moveTo>
                  <a:pt x="2662428" y="27432"/>
                </a:moveTo>
                <a:lnTo>
                  <a:pt x="2662428" y="2961132"/>
                </a:lnTo>
                <a:lnTo>
                  <a:pt x="2677667" y="27432"/>
                </a:lnTo>
                <a:lnTo>
                  <a:pt x="2662428" y="27432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07004" y="3144520"/>
            <a:ext cx="2743200" cy="86867"/>
          </a:xfrm>
          <a:custGeom>
            <a:avLst/>
            <a:gdLst/>
            <a:ahLst/>
            <a:cxnLst/>
            <a:rect l="l" t="t" r="r" b="b"/>
            <a:pathLst>
              <a:path w="2743200" h="86867">
                <a:moveTo>
                  <a:pt x="2657855" y="57911"/>
                </a:moveTo>
                <a:lnTo>
                  <a:pt x="2657856" y="86867"/>
                </a:lnTo>
                <a:lnTo>
                  <a:pt x="2743200" y="42671"/>
                </a:lnTo>
                <a:lnTo>
                  <a:pt x="2657856" y="0"/>
                </a:lnTo>
                <a:lnTo>
                  <a:pt x="2657855" y="28955"/>
                </a:lnTo>
                <a:lnTo>
                  <a:pt x="2671572" y="28956"/>
                </a:lnTo>
                <a:lnTo>
                  <a:pt x="2671572" y="57912"/>
                </a:lnTo>
                <a:lnTo>
                  <a:pt x="2657855" y="57911"/>
                </a:lnTo>
                <a:close/>
              </a:path>
              <a:path w="2743200" h="86867">
                <a:moveTo>
                  <a:pt x="2671572" y="57912"/>
                </a:moveTo>
                <a:lnTo>
                  <a:pt x="2671572" y="28956"/>
                </a:lnTo>
                <a:lnTo>
                  <a:pt x="0" y="28956"/>
                </a:lnTo>
                <a:lnTo>
                  <a:pt x="0" y="57912"/>
                </a:lnTo>
                <a:lnTo>
                  <a:pt x="2671572" y="57912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07004" y="4363722"/>
            <a:ext cx="2743200" cy="86868"/>
          </a:xfrm>
          <a:custGeom>
            <a:avLst/>
            <a:gdLst/>
            <a:ahLst/>
            <a:cxnLst/>
            <a:rect l="l" t="t" r="r" b="b"/>
            <a:pathLst>
              <a:path w="2743200" h="86868">
                <a:moveTo>
                  <a:pt x="2657855" y="57911"/>
                </a:moveTo>
                <a:lnTo>
                  <a:pt x="2657856" y="86868"/>
                </a:lnTo>
                <a:lnTo>
                  <a:pt x="2743200" y="42672"/>
                </a:lnTo>
                <a:lnTo>
                  <a:pt x="2657856" y="0"/>
                </a:lnTo>
                <a:lnTo>
                  <a:pt x="2657855" y="28955"/>
                </a:lnTo>
                <a:lnTo>
                  <a:pt x="2671572" y="28956"/>
                </a:lnTo>
                <a:lnTo>
                  <a:pt x="2671572" y="57912"/>
                </a:lnTo>
                <a:lnTo>
                  <a:pt x="2657855" y="57911"/>
                </a:lnTo>
                <a:close/>
              </a:path>
              <a:path w="2743200" h="86868">
                <a:moveTo>
                  <a:pt x="2671572" y="57912"/>
                </a:moveTo>
                <a:lnTo>
                  <a:pt x="2671572" y="28956"/>
                </a:lnTo>
                <a:lnTo>
                  <a:pt x="0" y="28956"/>
                </a:lnTo>
                <a:lnTo>
                  <a:pt x="0" y="57912"/>
                </a:lnTo>
                <a:lnTo>
                  <a:pt x="2671572" y="57912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40604" y="367792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0"/>
                </a:moveTo>
                <a:lnTo>
                  <a:pt x="349766" y="1139"/>
                </a:lnTo>
                <a:lnTo>
                  <a:pt x="319226" y="4498"/>
                </a:lnTo>
                <a:lnTo>
                  <a:pt x="289476" y="9988"/>
                </a:lnTo>
                <a:lnTo>
                  <a:pt x="260616" y="17519"/>
                </a:lnTo>
                <a:lnTo>
                  <a:pt x="232743" y="27003"/>
                </a:lnTo>
                <a:lnTo>
                  <a:pt x="205956" y="38349"/>
                </a:lnTo>
                <a:lnTo>
                  <a:pt x="180353" y="51470"/>
                </a:lnTo>
                <a:lnTo>
                  <a:pt x="156033" y="66275"/>
                </a:lnTo>
                <a:lnTo>
                  <a:pt x="133093" y="82676"/>
                </a:lnTo>
                <a:lnTo>
                  <a:pt x="111633" y="100584"/>
                </a:lnTo>
                <a:lnTo>
                  <a:pt x="91749" y="119908"/>
                </a:lnTo>
                <a:lnTo>
                  <a:pt x="73542" y="140561"/>
                </a:lnTo>
                <a:lnTo>
                  <a:pt x="57108" y="162453"/>
                </a:lnTo>
                <a:lnTo>
                  <a:pt x="42547" y="185495"/>
                </a:lnTo>
                <a:lnTo>
                  <a:pt x="29956" y="209597"/>
                </a:lnTo>
                <a:lnTo>
                  <a:pt x="19434" y="234671"/>
                </a:lnTo>
                <a:lnTo>
                  <a:pt x="11079" y="260628"/>
                </a:lnTo>
                <a:lnTo>
                  <a:pt x="4989" y="287377"/>
                </a:lnTo>
                <a:lnTo>
                  <a:pt x="1263" y="314831"/>
                </a:lnTo>
                <a:lnTo>
                  <a:pt x="0" y="342900"/>
                </a:lnTo>
                <a:lnTo>
                  <a:pt x="1263" y="371174"/>
                </a:lnTo>
                <a:lnTo>
                  <a:pt x="4989" y="398792"/>
                </a:lnTo>
                <a:lnTo>
                  <a:pt x="11079" y="425667"/>
                </a:lnTo>
                <a:lnTo>
                  <a:pt x="19434" y="451713"/>
                </a:lnTo>
                <a:lnTo>
                  <a:pt x="29956" y="476845"/>
                </a:lnTo>
                <a:lnTo>
                  <a:pt x="42547" y="500976"/>
                </a:lnTo>
                <a:lnTo>
                  <a:pt x="57108" y="524022"/>
                </a:lnTo>
                <a:lnTo>
                  <a:pt x="73542" y="545896"/>
                </a:lnTo>
                <a:lnTo>
                  <a:pt x="91749" y="566513"/>
                </a:lnTo>
                <a:lnTo>
                  <a:pt x="111633" y="585787"/>
                </a:lnTo>
                <a:lnTo>
                  <a:pt x="133093" y="603632"/>
                </a:lnTo>
                <a:lnTo>
                  <a:pt x="156033" y="619963"/>
                </a:lnTo>
                <a:lnTo>
                  <a:pt x="180353" y="634693"/>
                </a:lnTo>
                <a:lnTo>
                  <a:pt x="205956" y="647738"/>
                </a:lnTo>
                <a:lnTo>
                  <a:pt x="232743" y="659010"/>
                </a:lnTo>
                <a:lnTo>
                  <a:pt x="260616" y="668426"/>
                </a:lnTo>
                <a:lnTo>
                  <a:pt x="289476" y="675898"/>
                </a:lnTo>
                <a:lnTo>
                  <a:pt x="319226" y="681342"/>
                </a:lnTo>
                <a:lnTo>
                  <a:pt x="349766" y="684671"/>
                </a:lnTo>
                <a:lnTo>
                  <a:pt x="381000" y="685800"/>
                </a:lnTo>
                <a:lnTo>
                  <a:pt x="412233" y="684671"/>
                </a:lnTo>
                <a:lnTo>
                  <a:pt x="442773" y="681342"/>
                </a:lnTo>
                <a:lnTo>
                  <a:pt x="472523" y="675898"/>
                </a:lnTo>
                <a:lnTo>
                  <a:pt x="501383" y="668426"/>
                </a:lnTo>
                <a:lnTo>
                  <a:pt x="529256" y="659010"/>
                </a:lnTo>
                <a:lnTo>
                  <a:pt x="556043" y="647738"/>
                </a:lnTo>
                <a:lnTo>
                  <a:pt x="581646" y="634693"/>
                </a:lnTo>
                <a:lnTo>
                  <a:pt x="605966" y="619963"/>
                </a:lnTo>
                <a:lnTo>
                  <a:pt x="628906" y="603632"/>
                </a:lnTo>
                <a:lnTo>
                  <a:pt x="650367" y="585787"/>
                </a:lnTo>
                <a:lnTo>
                  <a:pt x="670250" y="566513"/>
                </a:lnTo>
                <a:lnTo>
                  <a:pt x="688457" y="545896"/>
                </a:lnTo>
                <a:lnTo>
                  <a:pt x="704891" y="524022"/>
                </a:lnTo>
                <a:lnTo>
                  <a:pt x="719452" y="500976"/>
                </a:lnTo>
                <a:lnTo>
                  <a:pt x="732043" y="476845"/>
                </a:lnTo>
                <a:lnTo>
                  <a:pt x="742565" y="451713"/>
                </a:lnTo>
                <a:lnTo>
                  <a:pt x="750920" y="425667"/>
                </a:lnTo>
                <a:lnTo>
                  <a:pt x="757010" y="398792"/>
                </a:lnTo>
                <a:lnTo>
                  <a:pt x="760736" y="371174"/>
                </a:lnTo>
                <a:lnTo>
                  <a:pt x="762000" y="342900"/>
                </a:lnTo>
                <a:lnTo>
                  <a:pt x="760736" y="314831"/>
                </a:lnTo>
                <a:lnTo>
                  <a:pt x="757010" y="287377"/>
                </a:lnTo>
                <a:lnTo>
                  <a:pt x="750920" y="260628"/>
                </a:lnTo>
                <a:lnTo>
                  <a:pt x="742565" y="234671"/>
                </a:lnTo>
                <a:lnTo>
                  <a:pt x="732043" y="209597"/>
                </a:lnTo>
                <a:lnTo>
                  <a:pt x="719452" y="185495"/>
                </a:lnTo>
                <a:lnTo>
                  <a:pt x="704891" y="162453"/>
                </a:lnTo>
                <a:lnTo>
                  <a:pt x="688457" y="140561"/>
                </a:lnTo>
                <a:lnTo>
                  <a:pt x="670250" y="119908"/>
                </a:lnTo>
                <a:lnTo>
                  <a:pt x="650367" y="100584"/>
                </a:lnTo>
                <a:lnTo>
                  <a:pt x="628906" y="82676"/>
                </a:lnTo>
                <a:lnTo>
                  <a:pt x="605966" y="66275"/>
                </a:lnTo>
                <a:lnTo>
                  <a:pt x="581646" y="51470"/>
                </a:lnTo>
                <a:lnTo>
                  <a:pt x="556043" y="38349"/>
                </a:lnTo>
                <a:lnTo>
                  <a:pt x="529256" y="27003"/>
                </a:lnTo>
                <a:lnTo>
                  <a:pt x="501383" y="17519"/>
                </a:lnTo>
                <a:lnTo>
                  <a:pt x="472523" y="9988"/>
                </a:lnTo>
                <a:lnTo>
                  <a:pt x="442773" y="4498"/>
                </a:lnTo>
                <a:lnTo>
                  <a:pt x="412233" y="1139"/>
                </a:lnTo>
                <a:lnTo>
                  <a:pt x="381000" y="0"/>
                </a:lnTo>
                <a:close/>
              </a:path>
            </a:pathLst>
          </a:custGeom>
          <a:ln w="28575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16804" y="5912104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0"/>
                </a:moveTo>
                <a:lnTo>
                  <a:pt x="349766" y="1139"/>
                </a:lnTo>
                <a:lnTo>
                  <a:pt x="319226" y="4498"/>
                </a:lnTo>
                <a:lnTo>
                  <a:pt x="289476" y="9988"/>
                </a:lnTo>
                <a:lnTo>
                  <a:pt x="260616" y="17519"/>
                </a:lnTo>
                <a:lnTo>
                  <a:pt x="232743" y="27003"/>
                </a:lnTo>
                <a:lnTo>
                  <a:pt x="205956" y="38349"/>
                </a:lnTo>
                <a:lnTo>
                  <a:pt x="180353" y="51470"/>
                </a:lnTo>
                <a:lnTo>
                  <a:pt x="156033" y="66275"/>
                </a:lnTo>
                <a:lnTo>
                  <a:pt x="133093" y="82676"/>
                </a:lnTo>
                <a:lnTo>
                  <a:pt x="111633" y="100584"/>
                </a:lnTo>
                <a:lnTo>
                  <a:pt x="91749" y="119908"/>
                </a:lnTo>
                <a:lnTo>
                  <a:pt x="73542" y="140561"/>
                </a:lnTo>
                <a:lnTo>
                  <a:pt x="57108" y="162453"/>
                </a:lnTo>
                <a:lnTo>
                  <a:pt x="42547" y="185495"/>
                </a:lnTo>
                <a:lnTo>
                  <a:pt x="29956" y="209597"/>
                </a:lnTo>
                <a:lnTo>
                  <a:pt x="19434" y="234671"/>
                </a:lnTo>
                <a:lnTo>
                  <a:pt x="11079" y="260628"/>
                </a:lnTo>
                <a:lnTo>
                  <a:pt x="4989" y="287377"/>
                </a:lnTo>
                <a:lnTo>
                  <a:pt x="1263" y="314831"/>
                </a:lnTo>
                <a:lnTo>
                  <a:pt x="0" y="342899"/>
                </a:lnTo>
                <a:lnTo>
                  <a:pt x="1263" y="370968"/>
                </a:lnTo>
                <a:lnTo>
                  <a:pt x="4989" y="398422"/>
                </a:lnTo>
                <a:lnTo>
                  <a:pt x="11079" y="425171"/>
                </a:lnTo>
                <a:lnTo>
                  <a:pt x="19434" y="451128"/>
                </a:lnTo>
                <a:lnTo>
                  <a:pt x="29956" y="476202"/>
                </a:lnTo>
                <a:lnTo>
                  <a:pt x="42547" y="500304"/>
                </a:lnTo>
                <a:lnTo>
                  <a:pt x="57108" y="523346"/>
                </a:lnTo>
                <a:lnTo>
                  <a:pt x="73542" y="545238"/>
                </a:lnTo>
                <a:lnTo>
                  <a:pt x="91749" y="565891"/>
                </a:lnTo>
                <a:lnTo>
                  <a:pt x="111633" y="585216"/>
                </a:lnTo>
                <a:lnTo>
                  <a:pt x="133093" y="603123"/>
                </a:lnTo>
                <a:lnTo>
                  <a:pt x="156033" y="619524"/>
                </a:lnTo>
                <a:lnTo>
                  <a:pt x="180353" y="634329"/>
                </a:lnTo>
                <a:lnTo>
                  <a:pt x="205956" y="647450"/>
                </a:lnTo>
                <a:lnTo>
                  <a:pt x="232743" y="658796"/>
                </a:lnTo>
                <a:lnTo>
                  <a:pt x="260616" y="668280"/>
                </a:lnTo>
                <a:lnTo>
                  <a:pt x="289476" y="675811"/>
                </a:lnTo>
                <a:lnTo>
                  <a:pt x="319226" y="681301"/>
                </a:lnTo>
                <a:lnTo>
                  <a:pt x="349766" y="684660"/>
                </a:lnTo>
                <a:lnTo>
                  <a:pt x="381000" y="685799"/>
                </a:lnTo>
                <a:lnTo>
                  <a:pt x="412233" y="684660"/>
                </a:lnTo>
                <a:lnTo>
                  <a:pt x="442773" y="681301"/>
                </a:lnTo>
                <a:lnTo>
                  <a:pt x="472523" y="675811"/>
                </a:lnTo>
                <a:lnTo>
                  <a:pt x="501383" y="668280"/>
                </a:lnTo>
                <a:lnTo>
                  <a:pt x="529256" y="658796"/>
                </a:lnTo>
                <a:lnTo>
                  <a:pt x="556043" y="647450"/>
                </a:lnTo>
                <a:lnTo>
                  <a:pt x="581646" y="634329"/>
                </a:lnTo>
                <a:lnTo>
                  <a:pt x="605966" y="619524"/>
                </a:lnTo>
                <a:lnTo>
                  <a:pt x="628906" y="603123"/>
                </a:lnTo>
                <a:lnTo>
                  <a:pt x="650367" y="585216"/>
                </a:lnTo>
                <a:lnTo>
                  <a:pt x="670250" y="565891"/>
                </a:lnTo>
                <a:lnTo>
                  <a:pt x="688457" y="545238"/>
                </a:lnTo>
                <a:lnTo>
                  <a:pt x="704891" y="523346"/>
                </a:lnTo>
                <a:lnTo>
                  <a:pt x="719452" y="500304"/>
                </a:lnTo>
                <a:lnTo>
                  <a:pt x="732043" y="476202"/>
                </a:lnTo>
                <a:lnTo>
                  <a:pt x="742565" y="451128"/>
                </a:lnTo>
                <a:lnTo>
                  <a:pt x="750920" y="425171"/>
                </a:lnTo>
                <a:lnTo>
                  <a:pt x="757010" y="398422"/>
                </a:lnTo>
                <a:lnTo>
                  <a:pt x="760736" y="370968"/>
                </a:lnTo>
                <a:lnTo>
                  <a:pt x="762000" y="342899"/>
                </a:lnTo>
                <a:lnTo>
                  <a:pt x="760736" y="314831"/>
                </a:lnTo>
                <a:lnTo>
                  <a:pt x="757010" y="287377"/>
                </a:lnTo>
                <a:lnTo>
                  <a:pt x="750920" y="260628"/>
                </a:lnTo>
                <a:lnTo>
                  <a:pt x="742565" y="234671"/>
                </a:lnTo>
                <a:lnTo>
                  <a:pt x="732043" y="209597"/>
                </a:lnTo>
                <a:lnTo>
                  <a:pt x="719452" y="185495"/>
                </a:lnTo>
                <a:lnTo>
                  <a:pt x="704891" y="162453"/>
                </a:lnTo>
                <a:lnTo>
                  <a:pt x="688457" y="140561"/>
                </a:lnTo>
                <a:lnTo>
                  <a:pt x="670250" y="119908"/>
                </a:lnTo>
                <a:lnTo>
                  <a:pt x="650367" y="100584"/>
                </a:lnTo>
                <a:lnTo>
                  <a:pt x="628906" y="82676"/>
                </a:lnTo>
                <a:lnTo>
                  <a:pt x="605966" y="66275"/>
                </a:lnTo>
                <a:lnTo>
                  <a:pt x="581646" y="51470"/>
                </a:lnTo>
                <a:lnTo>
                  <a:pt x="556043" y="38349"/>
                </a:lnTo>
                <a:lnTo>
                  <a:pt x="529256" y="27003"/>
                </a:lnTo>
                <a:lnTo>
                  <a:pt x="501383" y="17519"/>
                </a:lnTo>
                <a:lnTo>
                  <a:pt x="472523" y="9988"/>
                </a:lnTo>
                <a:lnTo>
                  <a:pt x="442773" y="4498"/>
                </a:lnTo>
                <a:lnTo>
                  <a:pt x="412233" y="1139"/>
                </a:lnTo>
                <a:lnTo>
                  <a:pt x="381000" y="0"/>
                </a:lnTo>
                <a:close/>
              </a:path>
            </a:pathLst>
          </a:custGeom>
          <a:ln w="28575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15592" y="687832"/>
            <a:ext cx="3505200" cy="85344"/>
          </a:xfrm>
          <a:custGeom>
            <a:avLst/>
            <a:gdLst/>
            <a:ahLst/>
            <a:cxnLst/>
            <a:rect l="l" t="t" r="r" b="b"/>
            <a:pathLst>
              <a:path w="3505200" h="85344">
                <a:moveTo>
                  <a:pt x="3505200" y="56388"/>
                </a:moveTo>
                <a:lnTo>
                  <a:pt x="3505200" y="28956"/>
                </a:lnTo>
                <a:lnTo>
                  <a:pt x="71627" y="28956"/>
                </a:lnTo>
                <a:lnTo>
                  <a:pt x="86867" y="0"/>
                </a:lnTo>
                <a:lnTo>
                  <a:pt x="0" y="42672"/>
                </a:lnTo>
                <a:lnTo>
                  <a:pt x="71627" y="56388"/>
                </a:lnTo>
                <a:lnTo>
                  <a:pt x="3505200" y="56388"/>
                </a:lnTo>
                <a:close/>
              </a:path>
              <a:path w="3505200" h="85344">
                <a:moveTo>
                  <a:pt x="71627" y="56388"/>
                </a:moveTo>
                <a:lnTo>
                  <a:pt x="0" y="42672"/>
                </a:lnTo>
                <a:lnTo>
                  <a:pt x="86867" y="85344"/>
                </a:lnTo>
                <a:lnTo>
                  <a:pt x="86868" y="56388"/>
                </a:lnTo>
                <a:lnTo>
                  <a:pt x="71627" y="56388"/>
                </a:lnTo>
                <a:close/>
              </a:path>
              <a:path w="3505200" h="85344">
                <a:moveTo>
                  <a:pt x="86867" y="0"/>
                </a:moveTo>
                <a:lnTo>
                  <a:pt x="71627" y="28956"/>
                </a:lnTo>
                <a:lnTo>
                  <a:pt x="86867" y="28955"/>
                </a:lnTo>
                <a:lnTo>
                  <a:pt x="86867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55132" y="5607304"/>
            <a:ext cx="56388" cy="304800"/>
          </a:xfrm>
          <a:custGeom>
            <a:avLst/>
            <a:gdLst/>
            <a:ahLst/>
            <a:cxnLst/>
            <a:rect l="l" t="t" r="r" b="b"/>
            <a:pathLst>
              <a:path w="56388" h="304800">
                <a:moveTo>
                  <a:pt x="56388" y="219456"/>
                </a:moveTo>
                <a:lnTo>
                  <a:pt x="56387" y="0"/>
                </a:lnTo>
                <a:lnTo>
                  <a:pt x="28955" y="0"/>
                </a:lnTo>
                <a:lnTo>
                  <a:pt x="28955" y="233172"/>
                </a:lnTo>
                <a:lnTo>
                  <a:pt x="56387" y="233172"/>
                </a:lnTo>
                <a:lnTo>
                  <a:pt x="56388" y="219456"/>
                </a:lnTo>
                <a:close/>
              </a:path>
              <a:path w="56388" h="304800">
                <a:moveTo>
                  <a:pt x="28956" y="219456"/>
                </a:moveTo>
                <a:lnTo>
                  <a:pt x="0" y="219456"/>
                </a:lnTo>
                <a:lnTo>
                  <a:pt x="42671" y="304800"/>
                </a:lnTo>
                <a:lnTo>
                  <a:pt x="85343" y="219456"/>
                </a:lnTo>
                <a:lnTo>
                  <a:pt x="56388" y="219456"/>
                </a:lnTo>
                <a:lnTo>
                  <a:pt x="56387" y="233172"/>
                </a:lnTo>
                <a:lnTo>
                  <a:pt x="28955" y="233172"/>
                </a:lnTo>
                <a:lnTo>
                  <a:pt x="28956" y="219456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17903" y="305147"/>
            <a:ext cx="729762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1728"/>
              </a:lnSpc>
              <a:spcBef>
                <a:spcPts val="86"/>
              </a:spcBef>
            </a:pPr>
            <a:r>
              <a:rPr sz="1600" b="1" spc="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b="1" spc="1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b="1" spc="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94606" y="586839"/>
            <a:ext cx="29123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0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18618" y="1096052"/>
            <a:ext cx="1656794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1535"/>
              </a:lnSpc>
              <a:spcBef>
                <a:spcPts val="76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r>
              <a:rPr sz="1400" b="1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400" b="1" spc="-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lid</a:t>
            </a:r>
            <a:r>
              <a:rPr sz="1400" b="1" spc="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b="1" spc="-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lea</a:t>
            </a:r>
            <a:r>
              <a:rPr sz="1400" b="1" spc="-9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spc="-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94404" y="1716320"/>
            <a:ext cx="31811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1535"/>
              </a:lnSpc>
              <a:spcBef>
                <a:spcPts val="76"/>
              </a:spcBef>
            </a:pP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42058" y="1952540"/>
            <a:ext cx="107425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1535"/>
              </a:lnSpc>
              <a:spcBef>
                <a:spcPts val="76"/>
              </a:spcBef>
            </a:pPr>
            <a:r>
              <a:rPr sz="1400" b="1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4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400" b="1" spc="-19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b="1" spc="1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spc="-34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71846" y="1982111"/>
            <a:ext cx="2389611" cy="1579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 marR="66146">
              <a:lnSpc>
                <a:spcPts val="3775"/>
              </a:lnSpc>
              <a:spcBef>
                <a:spcPts val="188"/>
              </a:spcBef>
            </a:pPr>
            <a:r>
              <a:rPr sz="2400" b="1" i="1" dirty="0">
                <a:solidFill>
                  <a:srgbClr val="FFFF00"/>
                </a:solidFill>
                <a:latin typeface="Times New Roman"/>
                <a:cs typeface="Times New Roman"/>
              </a:rPr>
              <a:t>Flowchart</a:t>
            </a:r>
            <a:endParaRPr sz="2400" dirty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 marL="12696">
              <a:lnSpc>
                <a:spcPct val="99537"/>
              </a:lnSpc>
              <a:spcBef>
                <a:spcPts val="777"/>
              </a:spcBef>
            </a:pPr>
            <a:r>
              <a:rPr sz="2400" b="1" i="1" dirty="0">
                <a:solidFill>
                  <a:srgbClr val="FFFF00"/>
                </a:solidFill>
                <a:latin typeface="Times New Roman"/>
                <a:cs typeface="Times New Roman"/>
              </a:rPr>
              <a:t>of accepting or rejecting</a:t>
            </a:r>
            <a:endParaRPr sz="2400" dirty="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52242" y="2467638"/>
            <a:ext cx="408775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1535"/>
              </a:lnSpc>
              <a:spcBef>
                <a:spcPts val="76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YES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85840" y="2848647"/>
            <a:ext cx="31811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1535"/>
              </a:lnSpc>
              <a:spcBef>
                <a:spcPts val="76"/>
              </a:spcBef>
            </a:pP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5296" y="3060488"/>
            <a:ext cx="1322956" cy="4170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1535"/>
              </a:lnSpc>
              <a:spcBef>
                <a:spcPts val="76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spc="-1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b="1" spc="-1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st le</a:t>
            </a:r>
            <a:r>
              <a:rPr sz="1400" b="1" spc="-1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35551" marR="26740">
              <a:lnSpc>
                <a:spcPct val="95825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1400" b="1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RS</a:t>
            </a: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80</a:t>
            </a:r>
            <a:r>
              <a:rPr sz="1400" b="1" spc="-14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0?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71844" y="3629539"/>
            <a:ext cx="32257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775"/>
              </a:lnSpc>
              <a:spcBef>
                <a:spcPts val="188"/>
              </a:spcBef>
            </a:pPr>
            <a:r>
              <a:rPr sz="2400" b="1" i="1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endParaRPr sz="2400" dirty="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14654" y="3629539"/>
            <a:ext cx="149038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775"/>
              </a:lnSpc>
              <a:spcBef>
                <a:spcPts val="188"/>
              </a:spcBef>
            </a:pPr>
            <a:r>
              <a:rPr sz="2400" b="1" i="1" dirty="0">
                <a:solidFill>
                  <a:srgbClr val="FFFF00"/>
                </a:solidFill>
                <a:latin typeface="Times New Roman"/>
                <a:cs typeface="Times New Roman"/>
              </a:rPr>
              <a:t>holiday</a:t>
            </a:r>
            <a:endParaRPr sz="2400" dirty="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8435" y="3763046"/>
            <a:ext cx="408775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1535"/>
              </a:lnSpc>
              <a:spcBef>
                <a:spcPts val="76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YES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09649" y="4067846"/>
            <a:ext cx="408775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1535"/>
              </a:lnSpc>
              <a:spcBef>
                <a:spcPts val="76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YES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4356" y="4220250"/>
            <a:ext cx="1063178" cy="4155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535"/>
              </a:lnSpc>
              <a:spcBef>
                <a:spcPts val="76"/>
              </a:spcBef>
            </a:pP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 h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4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een</a:t>
            </a:r>
            <a:endParaRPr sz="1400">
              <a:latin typeface="Arial"/>
              <a:cs typeface="Arial"/>
            </a:endParaRPr>
          </a:p>
          <a:p>
            <a:pPr marL="172510" marR="187335" algn="ctr">
              <a:lnSpc>
                <a:spcPct val="95825"/>
              </a:lnSpc>
            </a:pP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before?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2242" y="4829843"/>
            <a:ext cx="318110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1535"/>
              </a:lnSpc>
              <a:spcBef>
                <a:spcPts val="76"/>
              </a:spcBef>
            </a:pP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4148" y="5210852"/>
            <a:ext cx="1284870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1535"/>
              </a:lnSpc>
              <a:spcBef>
                <a:spcPts val="76"/>
              </a:spcBef>
            </a:pP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1400" b="1" spc="-1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ep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400" b="1" spc="-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lid</a:t>
            </a:r>
            <a:r>
              <a:rPr sz="1400" b="1" spc="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4544" y="5248950"/>
            <a:ext cx="130577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1535"/>
              </a:lnSpc>
              <a:spcBef>
                <a:spcPts val="76"/>
              </a:spcBef>
            </a:pP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4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400" b="1" spc="-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spc="38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400" b="1" spc="-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spc="4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400" b="1" spc="-14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b="1" spc="4" dirty="0">
                <a:solidFill>
                  <a:srgbClr val="FFFFFF"/>
                </a:solidFill>
                <a:latin typeface="Arial"/>
                <a:cs typeface="Arial"/>
              </a:rPr>
              <a:t>ay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4146" y="6088479"/>
            <a:ext cx="29123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0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75816" y="6132923"/>
            <a:ext cx="484300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1728"/>
              </a:lnSpc>
              <a:spcBef>
                <a:spcPts val="86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endParaRPr sz="16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/>
          <p:nvPr/>
        </p:nvSpPr>
        <p:spPr>
          <a:xfrm>
            <a:off x="-34544" y="-34542"/>
            <a:ext cx="9148572" cy="6862572"/>
          </a:xfrm>
          <a:custGeom>
            <a:avLst/>
            <a:gdLst/>
            <a:ahLst/>
            <a:cxnLst/>
            <a:rect l="l" t="t" r="r" b="b"/>
            <a:pathLst>
              <a:path w="9148572" h="6862572">
                <a:moveTo>
                  <a:pt x="9140444" y="34544"/>
                </a:moveTo>
                <a:lnTo>
                  <a:pt x="34544" y="34544"/>
                </a:lnTo>
                <a:lnTo>
                  <a:pt x="34544" y="6854444"/>
                </a:lnTo>
                <a:lnTo>
                  <a:pt x="9140444" y="6854444"/>
                </a:lnTo>
                <a:lnTo>
                  <a:pt x="9140444" y="34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02304" y="197104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190500" y="0"/>
                </a:moveTo>
                <a:lnTo>
                  <a:pt x="144738" y="5539"/>
                </a:lnTo>
                <a:lnTo>
                  <a:pt x="102978" y="21273"/>
                </a:lnTo>
                <a:lnTo>
                  <a:pt x="66546" y="45874"/>
                </a:lnTo>
                <a:lnTo>
                  <a:pt x="36771" y="78016"/>
                </a:lnTo>
                <a:lnTo>
                  <a:pt x="14978" y="116371"/>
                </a:lnTo>
                <a:lnTo>
                  <a:pt x="2494" y="159613"/>
                </a:lnTo>
                <a:lnTo>
                  <a:pt x="0" y="190500"/>
                </a:lnTo>
                <a:lnTo>
                  <a:pt x="631" y="206116"/>
                </a:lnTo>
                <a:lnTo>
                  <a:pt x="9717" y="250691"/>
                </a:lnTo>
                <a:lnTo>
                  <a:pt x="28554" y="290823"/>
                </a:lnTo>
                <a:lnTo>
                  <a:pt x="55816" y="325183"/>
                </a:lnTo>
                <a:lnTo>
                  <a:pt x="90176" y="352445"/>
                </a:lnTo>
                <a:lnTo>
                  <a:pt x="130308" y="371282"/>
                </a:lnTo>
                <a:lnTo>
                  <a:pt x="174883" y="380368"/>
                </a:lnTo>
                <a:lnTo>
                  <a:pt x="190500" y="381000"/>
                </a:lnTo>
                <a:lnTo>
                  <a:pt x="1028700" y="381000"/>
                </a:lnTo>
                <a:lnTo>
                  <a:pt x="1074461" y="375460"/>
                </a:lnTo>
                <a:lnTo>
                  <a:pt x="1116221" y="359726"/>
                </a:lnTo>
                <a:lnTo>
                  <a:pt x="1152653" y="335125"/>
                </a:lnTo>
                <a:lnTo>
                  <a:pt x="1182428" y="302983"/>
                </a:lnTo>
                <a:lnTo>
                  <a:pt x="1204221" y="264628"/>
                </a:lnTo>
                <a:lnTo>
                  <a:pt x="1216705" y="221386"/>
                </a:lnTo>
                <a:lnTo>
                  <a:pt x="1219200" y="190500"/>
                </a:lnTo>
                <a:lnTo>
                  <a:pt x="1218568" y="174883"/>
                </a:lnTo>
                <a:lnTo>
                  <a:pt x="1209482" y="130308"/>
                </a:lnTo>
                <a:lnTo>
                  <a:pt x="1190645" y="90176"/>
                </a:lnTo>
                <a:lnTo>
                  <a:pt x="1163383" y="55816"/>
                </a:lnTo>
                <a:lnTo>
                  <a:pt x="1129023" y="28554"/>
                </a:lnTo>
                <a:lnTo>
                  <a:pt x="1088891" y="9717"/>
                </a:lnTo>
                <a:lnTo>
                  <a:pt x="1044316" y="631"/>
                </a:lnTo>
                <a:lnTo>
                  <a:pt x="1028700" y="0"/>
                </a:lnTo>
                <a:lnTo>
                  <a:pt x="190500" y="0"/>
                </a:lnTo>
                <a:close/>
              </a:path>
            </a:pathLst>
          </a:custGeom>
          <a:ln w="9525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21304" y="806704"/>
            <a:ext cx="1905000" cy="381000"/>
          </a:xfrm>
          <a:custGeom>
            <a:avLst/>
            <a:gdLst/>
            <a:ahLst/>
            <a:cxnLst/>
            <a:rect l="l" t="t" r="r" b="b"/>
            <a:pathLst>
              <a:path w="1905000" h="381000">
                <a:moveTo>
                  <a:pt x="1905000" y="381000"/>
                </a:moveTo>
                <a:lnTo>
                  <a:pt x="1905000" y="0"/>
                </a:lnTo>
                <a:lnTo>
                  <a:pt x="0" y="0"/>
                </a:lnTo>
                <a:lnTo>
                  <a:pt x="0" y="381000"/>
                </a:lnTo>
                <a:lnTo>
                  <a:pt x="1905000" y="381000"/>
                </a:lnTo>
                <a:close/>
              </a:path>
            </a:pathLst>
          </a:custGeom>
          <a:ln w="9525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21304" y="1416304"/>
            <a:ext cx="1905000" cy="381000"/>
          </a:xfrm>
          <a:custGeom>
            <a:avLst/>
            <a:gdLst/>
            <a:ahLst/>
            <a:cxnLst/>
            <a:rect l="l" t="t" r="r" b="b"/>
            <a:pathLst>
              <a:path w="1905000" h="381000">
                <a:moveTo>
                  <a:pt x="1905000" y="381000"/>
                </a:moveTo>
                <a:lnTo>
                  <a:pt x="1905000" y="0"/>
                </a:lnTo>
                <a:lnTo>
                  <a:pt x="0" y="0"/>
                </a:lnTo>
                <a:lnTo>
                  <a:pt x="0" y="381000"/>
                </a:lnTo>
                <a:lnTo>
                  <a:pt x="1905000" y="381000"/>
                </a:lnTo>
                <a:close/>
              </a:path>
            </a:pathLst>
          </a:custGeom>
          <a:ln w="9525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68904" y="2102104"/>
            <a:ext cx="2286000" cy="609600"/>
          </a:xfrm>
          <a:custGeom>
            <a:avLst/>
            <a:gdLst/>
            <a:ahLst/>
            <a:cxnLst/>
            <a:rect l="l" t="t" r="r" b="b"/>
            <a:pathLst>
              <a:path w="2286000" h="609600">
                <a:moveTo>
                  <a:pt x="1143000" y="0"/>
                </a:moveTo>
                <a:lnTo>
                  <a:pt x="0" y="304800"/>
                </a:lnTo>
                <a:lnTo>
                  <a:pt x="1143000" y="609600"/>
                </a:lnTo>
                <a:lnTo>
                  <a:pt x="2286000" y="304800"/>
                </a:lnTo>
                <a:lnTo>
                  <a:pt x="1143000" y="0"/>
                </a:lnTo>
                <a:close/>
              </a:path>
            </a:pathLst>
          </a:custGeom>
          <a:ln w="9525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97504" y="2940304"/>
            <a:ext cx="1905000" cy="381000"/>
          </a:xfrm>
          <a:custGeom>
            <a:avLst/>
            <a:gdLst/>
            <a:ahLst/>
            <a:cxnLst/>
            <a:rect l="l" t="t" r="r" b="b"/>
            <a:pathLst>
              <a:path w="1905000" h="381000">
                <a:moveTo>
                  <a:pt x="1905000" y="381000"/>
                </a:moveTo>
                <a:lnTo>
                  <a:pt x="1905000" y="0"/>
                </a:lnTo>
                <a:lnTo>
                  <a:pt x="0" y="0"/>
                </a:lnTo>
                <a:lnTo>
                  <a:pt x="0" y="381000"/>
                </a:lnTo>
                <a:lnTo>
                  <a:pt x="1905000" y="381000"/>
                </a:lnTo>
                <a:close/>
              </a:path>
            </a:pathLst>
          </a:custGeom>
          <a:ln w="9525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73804" y="573532"/>
            <a:ext cx="76200" cy="233171"/>
          </a:xfrm>
          <a:custGeom>
            <a:avLst/>
            <a:gdLst/>
            <a:ahLst/>
            <a:cxnLst/>
            <a:rect l="l" t="t" r="r" b="b"/>
            <a:pathLst>
              <a:path w="76200" h="233171">
                <a:moveTo>
                  <a:pt x="76200" y="156972"/>
                </a:moveTo>
                <a:lnTo>
                  <a:pt x="41148" y="173736"/>
                </a:lnTo>
                <a:lnTo>
                  <a:pt x="35051" y="173736"/>
                </a:lnTo>
                <a:lnTo>
                  <a:pt x="33528" y="172212"/>
                </a:lnTo>
                <a:lnTo>
                  <a:pt x="33528" y="169164"/>
                </a:lnTo>
                <a:lnTo>
                  <a:pt x="0" y="156972"/>
                </a:lnTo>
                <a:lnTo>
                  <a:pt x="38100" y="233171"/>
                </a:lnTo>
                <a:lnTo>
                  <a:pt x="76200" y="156972"/>
                </a:lnTo>
                <a:close/>
              </a:path>
              <a:path w="76200" h="233171">
                <a:moveTo>
                  <a:pt x="38100" y="0"/>
                </a:moveTo>
                <a:lnTo>
                  <a:pt x="35051" y="0"/>
                </a:lnTo>
                <a:lnTo>
                  <a:pt x="33528" y="1524"/>
                </a:lnTo>
                <a:lnTo>
                  <a:pt x="33528" y="156972"/>
                </a:lnTo>
                <a:lnTo>
                  <a:pt x="0" y="156972"/>
                </a:lnTo>
                <a:lnTo>
                  <a:pt x="33528" y="169164"/>
                </a:lnTo>
                <a:lnTo>
                  <a:pt x="33528" y="172212"/>
                </a:lnTo>
                <a:lnTo>
                  <a:pt x="35051" y="173736"/>
                </a:lnTo>
                <a:lnTo>
                  <a:pt x="41148" y="173736"/>
                </a:lnTo>
                <a:lnTo>
                  <a:pt x="76200" y="156972"/>
                </a:lnTo>
                <a:lnTo>
                  <a:pt x="42672" y="156972"/>
                </a:lnTo>
                <a:lnTo>
                  <a:pt x="42672" y="172212"/>
                </a:lnTo>
                <a:lnTo>
                  <a:pt x="38100" y="173736"/>
                </a:lnTo>
                <a:lnTo>
                  <a:pt x="42672" y="172212"/>
                </a:lnTo>
                <a:lnTo>
                  <a:pt x="42672" y="1524"/>
                </a:lnTo>
                <a:lnTo>
                  <a:pt x="41148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73804" y="1183134"/>
            <a:ext cx="76200" cy="233171"/>
          </a:xfrm>
          <a:custGeom>
            <a:avLst/>
            <a:gdLst/>
            <a:ahLst/>
            <a:cxnLst/>
            <a:rect l="l" t="t" r="r" b="b"/>
            <a:pathLst>
              <a:path w="76200" h="233171">
                <a:moveTo>
                  <a:pt x="76200" y="156971"/>
                </a:moveTo>
                <a:lnTo>
                  <a:pt x="41148" y="173735"/>
                </a:lnTo>
                <a:lnTo>
                  <a:pt x="35051" y="173735"/>
                </a:lnTo>
                <a:lnTo>
                  <a:pt x="33528" y="172212"/>
                </a:lnTo>
                <a:lnTo>
                  <a:pt x="33528" y="169163"/>
                </a:lnTo>
                <a:lnTo>
                  <a:pt x="0" y="156971"/>
                </a:lnTo>
                <a:lnTo>
                  <a:pt x="38100" y="233171"/>
                </a:lnTo>
                <a:lnTo>
                  <a:pt x="76200" y="156971"/>
                </a:lnTo>
                <a:close/>
              </a:path>
              <a:path w="76200" h="233171">
                <a:moveTo>
                  <a:pt x="38100" y="0"/>
                </a:moveTo>
                <a:lnTo>
                  <a:pt x="35051" y="0"/>
                </a:lnTo>
                <a:lnTo>
                  <a:pt x="33528" y="1523"/>
                </a:lnTo>
                <a:lnTo>
                  <a:pt x="33528" y="156972"/>
                </a:lnTo>
                <a:lnTo>
                  <a:pt x="0" y="156971"/>
                </a:lnTo>
                <a:lnTo>
                  <a:pt x="33528" y="169163"/>
                </a:lnTo>
                <a:lnTo>
                  <a:pt x="33528" y="172212"/>
                </a:lnTo>
                <a:lnTo>
                  <a:pt x="35051" y="173735"/>
                </a:lnTo>
                <a:lnTo>
                  <a:pt x="41148" y="173735"/>
                </a:lnTo>
                <a:lnTo>
                  <a:pt x="76200" y="156971"/>
                </a:lnTo>
                <a:lnTo>
                  <a:pt x="42672" y="156972"/>
                </a:lnTo>
                <a:lnTo>
                  <a:pt x="42672" y="172212"/>
                </a:lnTo>
                <a:lnTo>
                  <a:pt x="38100" y="173735"/>
                </a:lnTo>
                <a:lnTo>
                  <a:pt x="42672" y="172212"/>
                </a:lnTo>
                <a:lnTo>
                  <a:pt x="42672" y="1523"/>
                </a:lnTo>
                <a:lnTo>
                  <a:pt x="41148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73804" y="1792734"/>
            <a:ext cx="76200" cy="309371"/>
          </a:xfrm>
          <a:custGeom>
            <a:avLst/>
            <a:gdLst/>
            <a:ahLst/>
            <a:cxnLst/>
            <a:rect l="l" t="t" r="r" b="b"/>
            <a:pathLst>
              <a:path w="76200" h="309371">
                <a:moveTo>
                  <a:pt x="76200" y="233171"/>
                </a:moveTo>
                <a:lnTo>
                  <a:pt x="41148" y="249935"/>
                </a:lnTo>
                <a:lnTo>
                  <a:pt x="35051" y="249935"/>
                </a:lnTo>
                <a:lnTo>
                  <a:pt x="33528" y="248412"/>
                </a:lnTo>
                <a:lnTo>
                  <a:pt x="33528" y="245363"/>
                </a:lnTo>
                <a:lnTo>
                  <a:pt x="0" y="233171"/>
                </a:lnTo>
                <a:lnTo>
                  <a:pt x="38100" y="309371"/>
                </a:lnTo>
                <a:lnTo>
                  <a:pt x="76200" y="233171"/>
                </a:lnTo>
                <a:close/>
              </a:path>
              <a:path w="76200" h="309371">
                <a:moveTo>
                  <a:pt x="38100" y="0"/>
                </a:moveTo>
                <a:lnTo>
                  <a:pt x="35051" y="0"/>
                </a:lnTo>
                <a:lnTo>
                  <a:pt x="33528" y="1523"/>
                </a:lnTo>
                <a:lnTo>
                  <a:pt x="33527" y="233171"/>
                </a:lnTo>
                <a:lnTo>
                  <a:pt x="0" y="233171"/>
                </a:lnTo>
                <a:lnTo>
                  <a:pt x="33528" y="245363"/>
                </a:lnTo>
                <a:lnTo>
                  <a:pt x="33528" y="248412"/>
                </a:lnTo>
                <a:lnTo>
                  <a:pt x="35051" y="249935"/>
                </a:lnTo>
                <a:lnTo>
                  <a:pt x="41148" y="249935"/>
                </a:lnTo>
                <a:lnTo>
                  <a:pt x="76200" y="233171"/>
                </a:lnTo>
                <a:lnTo>
                  <a:pt x="42671" y="233171"/>
                </a:lnTo>
                <a:lnTo>
                  <a:pt x="42672" y="248412"/>
                </a:lnTo>
                <a:lnTo>
                  <a:pt x="38100" y="249935"/>
                </a:lnTo>
                <a:lnTo>
                  <a:pt x="42672" y="248412"/>
                </a:lnTo>
                <a:lnTo>
                  <a:pt x="42672" y="1523"/>
                </a:lnTo>
                <a:lnTo>
                  <a:pt x="41148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73804" y="2707132"/>
            <a:ext cx="76200" cy="233171"/>
          </a:xfrm>
          <a:custGeom>
            <a:avLst/>
            <a:gdLst/>
            <a:ahLst/>
            <a:cxnLst/>
            <a:rect l="l" t="t" r="r" b="b"/>
            <a:pathLst>
              <a:path w="76200" h="233171">
                <a:moveTo>
                  <a:pt x="76200" y="156971"/>
                </a:moveTo>
                <a:lnTo>
                  <a:pt x="41148" y="173735"/>
                </a:lnTo>
                <a:lnTo>
                  <a:pt x="35051" y="173735"/>
                </a:lnTo>
                <a:lnTo>
                  <a:pt x="33528" y="172212"/>
                </a:lnTo>
                <a:lnTo>
                  <a:pt x="33528" y="169163"/>
                </a:lnTo>
                <a:lnTo>
                  <a:pt x="0" y="156971"/>
                </a:lnTo>
                <a:lnTo>
                  <a:pt x="38100" y="233171"/>
                </a:lnTo>
                <a:lnTo>
                  <a:pt x="76200" y="156971"/>
                </a:lnTo>
                <a:close/>
              </a:path>
              <a:path w="76200" h="233171">
                <a:moveTo>
                  <a:pt x="38100" y="0"/>
                </a:moveTo>
                <a:lnTo>
                  <a:pt x="35051" y="0"/>
                </a:lnTo>
                <a:lnTo>
                  <a:pt x="33528" y="1523"/>
                </a:lnTo>
                <a:lnTo>
                  <a:pt x="33528" y="156972"/>
                </a:lnTo>
                <a:lnTo>
                  <a:pt x="0" y="156971"/>
                </a:lnTo>
                <a:lnTo>
                  <a:pt x="33528" y="169163"/>
                </a:lnTo>
                <a:lnTo>
                  <a:pt x="33528" y="172212"/>
                </a:lnTo>
                <a:lnTo>
                  <a:pt x="35051" y="173735"/>
                </a:lnTo>
                <a:lnTo>
                  <a:pt x="41148" y="173735"/>
                </a:lnTo>
                <a:lnTo>
                  <a:pt x="76200" y="156971"/>
                </a:lnTo>
                <a:lnTo>
                  <a:pt x="42672" y="156972"/>
                </a:lnTo>
                <a:lnTo>
                  <a:pt x="42672" y="172212"/>
                </a:lnTo>
                <a:lnTo>
                  <a:pt x="38100" y="173735"/>
                </a:lnTo>
                <a:lnTo>
                  <a:pt x="42672" y="172212"/>
                </a:lnTo>
                <a:lnTo>
                  <a:pt x="42672" y="1523"/>
                </a:lnTo>
                <a:lnTo>
                  <a:pt x="41148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4303" y="1416304"/>
            <a:ext cx="1905000" cy="381000"/>
          </a:xfrm>
          <a:custGeom>
            <a:avLst/>
            <a:gdLst/>
            <a:ahLst/>
            <a:cxnLst/>
            <a:rect l="l" t="t" r="r" b="b"/>
            <a:pathLst>
              <a:path w="1905000" h="381000">
                <a:moveTo>
                  <a:pt x="1905000" y="381000"/>
                </a:moveTo>
                <a:lnTo>
                  <a:pt x="1905000" y="0"/>
                </a:lnTo>
                <a:lnTo>
                  <a:pt x="0" y="0"/>
                </a:lnTo>
                <a:lnTo>
                  <a:pt x="0" y="381000"/>
                </a:lnTo>
                <a:lnTo>
                  <a:pt x="1905000" y="381000"/>
                </a:lnTo>
                <a:close/>
              </a:path>
            </a:pathLst>
          </a:custGeom>
          <a:ln w="9525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4303" y="2216404"/>
            <a:ext cx="1905000" cy="381000"/>
          </a:xfrm>
          <a:custGeom>
            <a:avLst/>
            <a:gdLst/>
            <a:ahLst/>
            <a:cxnLst/>
            <a:rect l="l" t="t" r="r" b="b"/>
            <a:pathLst>
              <a:path w="1905000" h="381000">
                <a:moveTo>
                  <a:pt x="1905000" y="381000"/>
                </a:moveTo>
                <a:lnTo>
                  <a:pt x="1905000" y="0"/>
                </a:lnTo>
                <a:lnTo>
                  <a:pt x="0" y="0"/>
                </a:lnTo>
                <a:lnTo>
                  <a:pt x="0" y="381000"/>
                </a:lnTo>
                <a:lnTo>
                  <a:pt x="1905000" y="381000"/>
                </a:lnTo>
                <a:close/>
              </a:path>
            </a:pathLst>
          </a:custGeom>
          <a:ln w="9525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59306" y="2368804"/>
            <a:ext cx="614172" cy="76200"/>
          </a:xfrm>
          <a:custGeom>
            <a:avLst/>
            <a:gdLst/>
            <a:ahLst/>
            <a:cxnLst/>
            <a:rect l="l" t="t" r="r" b="b"/>
            <a:pathLst>
              <a:path w="614172" h="76200">
                <a:moveTo>
                  <a:pt x="76200" y="33528"/>
                </a:moveTo>
                <a:lnTo>
                  <a:pt x="76200" y="0"/>
                </a:lnTo>
                <a:lnTo>
                  <a:pt x="64007" y="33528"/>
                </a:lnTo>
                <a:lnTo>
                  <a:pt x="60960" y="33528"/>
                </a:lnTo>
                <a:lnTo>
                  <a:pt x="59436" y="35051"/>
                </a:lnTo>
                <a:lnTo>
                  <a:pt x="59436" y="41148"/>
                </a:lnTo>
                <a:lnTo>
                  <a:pt x="60960" y="42672"/>
                </a:lnTo>
                <a:lnTo>
                  <a:pt x="612648" y="42672"/>
                </a:lnTo>
                <a:lnTo>
                  <a:pt x="614172" y="41148"/>
                </a:lnTo>
                <a:lnTo>
                  <a:pt x="614172" y="35051"/>
                </a:lnTo>
                <a:lnTo>
                  <a:pt x="612648" y="33528"/>
                </a:lnTo>
                <a:lnTo>
                  <a:pt x="76200" y="33528"/>
                </a:lnTo>
                <a:close/>
              </a:path>
              <a:path w="614172" h="76200">
                <a:moveTo>
                  <a:pt x="59436" y="41148"/>
                </a:moveTo>
                <a:lnTo>
                  <a:pt x="59436" y="35051"/>
                </a:lnTo>
                <a:lnTo>
                  <a:pt x="60960" y="33528"/>
                </a:lnTo>
                <a:lnTo>
                  <a:pt x="64007" y="33528"/>
                </a:lnTo>
                <a:lnTo>
                  <a:pt x="76200" y="0"/>
                </a:lnTo>
                <a:lnTo>
                  <a:pt x="0" y="38100"/>
                </a:lnTo>
                <a:lnTo>
                  <a:pt x="76200" y="76200"/>
                </a:lnTo>
                <a:lnTo>
                  <a:pt x="76200" y="42672"/>
                </a:lnTo>
                <a:lnTo>
                  <a:pt x="60960" y="42672"/>
                </a:lnTo>
                <a:lnTo>
                  <a:pt x="59436" y="41148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30603" y="1797306"/>
            <a:ext cx="76200" cy="385572"/>
          </a:xfrm>
          <a:custGeom>
            <a:avLst/>
            <a:gdLst/>
            <a:ahLst/>
            <a:cxnLst/>
            <a:rect l="l" t="t" r="r" b="b"/>
            <a:pathLst>
              <a:path w="76200" h="385572">
                <a:moveTo>
                  <a:pt x="33528" y="76200"/>
                </a:moveTo>
                <a:lnTo>
                  <a:pt x="33527" y="60960"/>
                </a:lnTo>
                <a:lnTo>
                  <a:pt x="35051" y="59436"/>
                </a:ln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close/>
              </a:path>
              <a:path w="76200" h="385572">
                <a:moveTo>
                  <a:pt x="42672" y="60960"/>
                </a:moveTo>
                <a:lnTo>
                  <a:pt x="42672" y="76200"/>
                </a:lnTo>
                <a:lnTo>
                  <a:pt x="76200" y="76200"/>
                </a:lnTo>
                <a:lnTo>
                  <a:pt x="38100" y="0"/>
                </a:lnTo>
                <a:lnTo>
                  <a:pt x="42672" y="60960"/>
                </a:lnTo>
                <a:close/>
              </a:path>
              <a:path w="76200" h="385572">
                <a:moveTo>
                  <a:pt x="35051" y="385572"/>
                </a:moveTo>
                <a:lnTo>
                  <a:pt x="41148" y="385572"/>
                </a:lnTo>
                <a:lnTo>
                  <a:pt x="42672" y="384048"/>
                </a:lnTo>
                <a:lnTo>
                  <a:pt x="42672" y="60960"/>
                </a:lnTo>
                <a:lnTo>
                  <a:pt x="41148" y="59436"/>
                </a:lnTo>
                <a:lnTo>
                  <a:pt x="38100" y="59436"/>
                </a:lnTo>
                <a:lnTo>
                  <a:pt x="41148" y="59436"/>
                </a:lnTo>
                <a:lnTo>
                  <a:pt x="42672" y="60960"/>
                </a:lnTo>
                <a:lnTo>
                  <a:pt x="38100" y="0"/>
                </a:lnTo>
                <a:lnTo>
                  <a:pt x="35051" y="59436"/>
                </a:lnTo>
                <a:lnTo>
                  <a:pt x="33527" y="60960"/>
                </a:lnTo>
                <a:lnTo>
                  <a:pt x="33527" y="384048"/>
                </a:lnTo>
                <a:lnTo>
                  <a:pt x="35051" y="385572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64131" y="616206"/>
            <a:ext cx="2747772" cy="804672"/>
          </a:xfrm>
          <a:custGeom>
            <a:avLst/>
            <a:gdLst/>
            <a:ahLst/>
            <a:cxnLst/>
            <a:rect l="l" t="t" r="r" b="b"/>
            <a:pathLst>
              <a:path w="2747772" h="804672">
                <a:moveTo>
                  <a:pt x="2671572" y="42672"/>
                </a:moveTo>
                <a:lnTo>
                  <a:pt x="2671572" y="76200"/>
                </a:lnTo>
                <a:lnTo>
                  <a:pt x="2747772" y="38100"/>
                </a:lnTo>
                <a:lnTo>
                  <a:pt x="2688336" y="38100"/>
                </a:lnTo>
                <a:lnTo>
                  <a:pt x="2688336" y="35051"/>
                </a:lnTo>
                <a:lnTo>
                  <a:pt x="2671572" y="0"/>
                </a:lnTo>
                <a:lnTo>
                  <a:pt x="2671572" y="33528"/>
                </a:lnTo>
                <a:lnTo>
                  <a:pt x="2686812" y="33527"/>
                </a:lnTo>
                <a:lnTo>
                  <a:pt x="2683764" y="33527"/>
                </a:lnTo>
                <a:lnTo>
                  <a:pt x="2686812" y="33527"/>
                </a:lnTo>
                <a:lnTo>
                  <a:pt x="2671572" y="33528"/>
                </a:lnTo>
                <a:lnTo>
                  <a:pt x="2688336" y="41148"/>
                </a:lnTo>
                <a:lnTo>
                  <a:pt x="2686812" y="42672"/>
                </a:lnTo>
                <a:lnTo>
                  <a:pt x="2671572" y="42672"/>
                </a:lnTo>
                <a:close/>
              </a:path>
              <a:path w="2747772" h="804672">
                <a:moveTo>
                  <a:pt x="1524" y="804672"/>
                </a:moveTo>
                <a:lnTo>
                  <a:pt x="7620" y="804672"/>
                </a:lnTo>
                <a:lnTo>
                  <a:pt x="9144" y="803148"/>
                </a:lnTo>
                <a:lnTo>
                  <a:pt x="9143" y="42671"/>
                </a:lnTo>
                <a:lnTo>
                  <a:pt x="4572" y="42672"/>
                </a:lnTo>
                <a:lnTo>
                  <a:pt x="0" y="800100"/>
                </a:lnTo>
                <a:lnTo>
                  <a:pt x="0" y="803148"/>
                </a:lnTo>
                <a:lnTo>
                  <a:pt x="1524" y="804672"/>
                </a:lnTo>
                <a:close/>
              </a:path>
              <a:path w="2747772" h="804672">
                <a:moveTo>
                  <a:pt x="2671572" y="33528"/>
                </a:moveTo>
                <a:lnTo>
                  <a:pt x="1524" y="33527"/>
                </a:lnTo>
                <a:lnTo>
                  <a:pt x="0" y="35051"/>
                </a:lnTo>
                <a:lnTo>
                  <a:pt x="0" y="38100"/>
                </a:lnTo>
                <a:lnTo>
                  <a:pt x="9144" y="38100"/>
                </a:lnTo>
                <a:lnTo>
                  <a:pt x="2671572" y="33528"/>
                </a:lnTo>
                <a:close/>
              </a:path>
              <a:path w="2747772" h="804672">
                <a:moveTo>
                  <a:pt x="2688336" y="35051"/>
                </a:moveTo>
                <a:lnTo>
                  <a:pt x="2688336" y="38100"/>
                </a:lnTo>
                <a:lnTo>
                  <a:pt x="2747772" y="38100"/>
                </a:lnTo>
                <a:lnTo>
                  <a:pt x="2671572" y="0"/>
                </a:lnTo>
                <a:lnTo>
                  <a:pt x="2688336" y="35051"/>
                </a:lnTo>
                <a:close/>
              </a:path>
              <a:path w="2747772" h="804672">
                <a:moveTo>
                  <a:pt x="2671572" y="42672"/>
                </a:moveTo>
                <a:lnTo>
                  <a:pt x="2686812" y="42672"/>
                </a:lnTo>
                <a:lnTo>
                  <a:pt x="2688336" y="41148"/>
                </a:lnTo>
                <a:lnTo>
                  <a:pt x="2671572" y="33528"/>
                </a:lnTo>
                <a:lnTo>
                  <a:pt x="9144" y="38100"/>
                </a:lnTo>
                <a:lnTo>
                  <a:pt x="0" y="38100"/>
                </a:lnTo>
                <a:lnTo>
                  <a:pt x="0" y="800100"/>
                </a:lnTo>
                <a:lnTo>
                  <a:pt x="4572" y="42672"/>
                </a:lnTo>
                <a:lnTo>
                  <a:pt x="2683764" y="42672"/>
                </a:lnTo>
                <a:lnTo>
                  <a:pt x="2671572" y="42672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65856" y="3549904"/>
            <a:ext cx="2286000" cy="609600"/>
          </a:xfrm>
          <a:custGeom>
            <a:avLst/>
            <a:gdLst/>
            <a:ahLst/>
            <a:cxnLst/>
            <a:rect l="l" t="t" r="r" b="b"/>
            <a:pathLst>
              <a:path w="2286000" h="609600">
                <a:moveTo>
                  <a:pt x="1143000" y="0"/>
                </a:moveTo>
                <a:lnTo>
                  <a:pt x="0" y="304800"/>
                </a:lnTo>
                <a:lnTo>
                  <a:pt x="1143000" y="609600"/>
                </a:lnTo>
                <a:lnTo>
                  <a:pt x="2286000" y="304800"/>
                </a:lnTo>
                <a:lnTo>
                  <a:pt x="1143000" y="0"/>
                </a:lnTo>
                <a:close/>
              </a:path>
            </a:pathLst>
          </a:custGeom>
          <a:ln w="9524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73804" y="3316732"/>
            <a:ext cx="76200" cy="233171"/>
          </a:xfrm>
          <a:custGeom>
            <a:avLst/>
            <a:gdLst/>
            <a:ahLst/>
            <a:cxnLst/>
            <a:rect l="l" t="t" r="r" b="b"/>
            <a:pathLst>
              <a:path w="76200" h="233171">
                <a:moveTo>
                  <a:pt x="76200" y="156971"/>
                </a:moveTo>
                <a:lnTo>
                  <a:pt x="41148" y="173735"/>
                </a:lnTo>
                <a:lnTo>
                  <a:pt x="35051" y="173735"/>
                </a:lnTo>
                <a:lnTo>
                  <a:pt x="33528" y="172212"/>
                </a:lnTo>
                <a:lnTo>
                  <a:pt x="33528" y="169163"/>
                </a:lnTo>
                <a:lnTo>
                  <a:pt x="0" y="156971"/>
                </a:lnTo>
                <a:lnTo>
                  <a:pt x="38100" y="233171"/>
                </a:lnTo>
                <a:lnTo>
                  <a:pt x="76200" y="156971"/>
                </a:lnTo>
                <a:close/>
              </a:path>
              <a:path w="76200" h="233171">
                <a:moveTo>
                  <a:pt x="38100" y="0"/>
                </a:moveTo>
                <a:lnTo>
                  <a:pt x="35051" y="0"/>
                </a:lnTo>
                <a:lnTo>
                  <a:pt x="33528" y="1523"/>
                </a:lnTo>
                <a:lnTo>
                  <a:pt x="33528" y="156972"/>
                </a:lnTo>
                <a:lnTo>
                  <a:pt x="0" y="156971"/>
                </a:lnTo>
                <a:lnTo>
                  <a:pt x="33528" y="169163"/>
                </a:lnTo>
                <a:lnTo>
                  <a:pt x="33528" y="172212"/>
                </a:lnTo>
                <a:lnTo>
                  <a:pt x="35051" y="173735"/>
                </a:lnTo>
                <a:lnTo>
                  <a:pt x="41148" y="173735"/>
                </a:lnTo>
                <a:lnTo>
                  <a:pt x="76200" y="156971"/>
                </a:lnTo>
                <a:lnTo>
                  <a:pt x="42672" y="156972"/>
                </a:lnTo>
                <a:lnTo>
                  <a:pt x="42672" y="172212"/>
                </a:lnTo>
                <a:lnTo>
                  <a:pt x="38100" y="173735"/>
                </a:lnTo>
                <a:lnTo>
                  <a:pt x="42672" y="172212"/>
                </a:lnTo>
                <a:lnTo>
                  <a:pt x="42672" y="1523"/>
                </a:lnTo>
                <a:lnTo>
                  <a:pt x="41148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68904" y="4311904"/>
            <a:ext cx="2286000" cy="609600"/>
          </a:xfrm>
          <a:custGeom>
            <a:avLst/>
            <a:gdLst/>
            <a:ahLst/>
            <a:cxnLst/>
            <a:rect l="l" t="t" r="r" b="b"/>
            <a:pathLst>
              <a:path w="2286000" h="609600">
                <a:moveTo>
                  <a:pt x="1143000" y="0"/>
                </a:moveTo>
                <a:lnTo>
                  <a:pt x="0" y="304799"/>
                </a:lnTo>
                <a:lnTo>
                  <a:pt x="1143000" y="609599"/>
                </a:lnTo>
                <a:lnTo>
                  <a:pt x="2286000" y="304799"/>
                </a:lnTo>
                <a:lnTo>
                  <a:pt x="1143000" y="0"/>
                </a:lnTo>
                <a:close/>
              </a:path>
            </a:pathLst>
          </a:custGeom>
          <a:ln w="9525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68904" y="5073906"/>
            <a:ext cx="2286000" cy="685799"/>
          </a:xfrm>
          <a:custGeom>
            <a:avLst/>
            <a:gdLst/>
            <a:ahLst/>
            <a:cxnLst/>
            <a:rect l="l" t="t" r="r" b="b"/>
            <a:pathLst>
              <a:path w="2286000" h="685800">
                <a:moveTo>
                  <a:pt x="1142999" y="0"/>
                </a:moveTo>
                <a:lnTo>
                  <a:pt x="0" y="342899"/>
                </a:lnTo>
                <a:lnTo>
                  <a:pt x="1143000" y="685799"/>
                </a:lnTo>
                <a:lnTo>
                  <a:pt x="2286000" y="342899"/>
                </a:lnTo>
                <a:lnTo>
                  <a:pt x="1142999" y="0"/>
                </a:lnTo>
                <a:close/>
              </a:path>
            </a:pathLst>
          </a:custGeom>
          <a:ln w="9525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97504" y="5988304"/>
            <a:ext cx="1905000" cy="381000"/>
          </a:xfrm>
          <a:custGeom>
            <a:avLst/>
            <a:gdLst/>
            <a:ahLst/>
            <a:cxnLst/>
            <a:rect l="l" t="t" r="r" b="b"/>
            <a:pathLst>
              <a:path w="1905000" h="381000">
                <a:moveTo>
                  <a:pt x="1905000" y="380999"/>
                </a:moveTo>
                <a:lnTo>
                  <a:pt x="1905000" y="0"/>
                </a:lnTo>
                <a:lnTo>
                  <a:pt x="0" y="0"/>
                </a:lnTo>
                <a:lnTo>
                  <a:pt x="0" y="381000"/>
                </a:lnTo>
                <a:lnTo>
                  <a:pt x="1905000" y="380999"/>
                </a:lnTo>
                <a:close/>
              </a:path>
            </a:pathLst>
          </a:custGeom>
          <a:ln w="9525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73804" y="4154932"/>
            <a:ext cx="76200" cy="156972"/>
          </a:xfrm>
          <a:custGeom>
            <a:avLst/>
            <a:gdLst/>
            <a:ahLst/>
            <a:cxnLst/>
            <a:rect l="l" t="t" r="r" b="b"/>
            <a:pathLst>
              <a:path w="76200" h="156972">
                <a:moveTo>
                  <a:pt x="76200" y="80771"/>
                </a:moveTo>
                <a:lnTo>
                  <a:pt x="41148" y="97535"/>
                </a:lnTo>
                <a:lnTo>
                  <a:pt x="35051" y="97535"/>
                </a:lnTo>
                <a:lnTo>
                  <a:pt x="33528" y="96011"/>
                </a:lnTo>
                <a:lnTo>
                  <a:pt x="33528" y="92963"/>
                </a:lnTo>
                <a:lnTo>
                  <a:pt x="0" y="80771"/>
                </a:lnTo>
                <a:lnTo>
                  <a:pt x="38100" y="156971"/>
                </a:lnTo>
                <a:lnTo>
                  <a:pt x="76200" y="80771"/>
                </a:lnTo>
                <a:close/>
              </a:path>
              <a:path w="76200" h="156972">
                <a:moveTo>
                  <a:pt x="38100" y="0"/>
                </a:moveTo>
                <a:lnTo>
                  <a:pt x="35051" y="0"/>
                </a:lnTo>
                <a:lnTo>
                  <a:pt x="33528" y="1523"/>
                </a:lnTo>
                <a:lnTo>
                  <a:pt x="33528" y="80772"/>
                </a:lnTo>
                <a:lnTo>
                  <a:pt x="0" y="80771"/>
                </a:lnTo>
                <a:lnTo>
                  <a:pt x="33528" y="92963"/>
                </a:lnTo>
                <a:lnTo>
                  <a:pt x="33528" y="96011"/>
                </a:lnTo>
                <a:lnTo>
                  <a:pt x="35051" y="97535"/>
                </a:lnTo>
                <a:lnTo>
                  <a:pt x="41148" y="97535"/>
                </a:lnTo>
                <a:lnTo>
                  <a:pt x="76200" y="80771"/>
                </a:lnTo>
                <a:lnTo>
                  <a:pt x="42672" y="80772"/>
                </a:lnTo>
                <a:lnTo>
                  <a:pt x="42672" y="96011"/>
                </a:lnTo>
                <a:lnTo>
                  <a:pt x="38100" y="97535"/>
                </a:lnTo>
                <a:lnTo>
                  <a:pt x="42672" y="96011"/>
                </a:lnTo>
                <a:lnTo>
                  <a:pt x="42672" y="1523"/>
                </a:lnTo>
                <a:lnTo>
                  <a:pt x="41148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73804" y="4916932"/>
            <a:ext cx="76200" cy="156972"/>
          </a:xfrm>
          <a:custGeom>
            <a:avLst/>
            <a:gdLst/>
            <a:ahLst/>
            <a:cxnLst/>
            <a:rect l="l" t="t" r="r" b="b"/>
            <a:pathLst>
              <a:path w="76200" h="156972">
                <a:moveTo>
                  <a:pt x="76200" y="80771"/>
                </a:moveTo>
                <a:lnTo>
                  <a:pt x="41148" y="97535"/>
                </a:lnTo>
                <a:lnTo>
                  <a:pt x="35051" y="97535"/>
                </a:lnTo>
                <a:lnTo>
                  <a:pt x="33528" y="96011"/>
                </a:lnTo>
                <a:lnTo>
                  <a:pt x="33528" y="92963"/>
                </a:lnTo>
                <a:lnTo>
                  <a:pt x="0" y="80771"/>
                </a:lnTo>
                <a:lnTo>
                  <a:pt x="38100" y="156971"/>
                </a:lnTo>
                <a:lnTo>
                  <a:pt x="76200" y="80771"/>
                </a:lnTo>
                <a:close/>
              </a:path>
              <a:path w="76200" h="156972">
                <a:moveTo>
                  <a:pt x="38100" y="0"/>
                </a:moveTo>
                <a:lnTo>
                  <a:pt x="35051" y="0"/>
                </a:lnTo>
                <a:lnTo>
                  <a:pt x="33528" y="1523"/>
                </a:lnTo>
                <a:lnTo>
                  <a:pt x="33528" y="80772"/>
                </a:lnTo>
                <a:lnTo>
                  <a:pt x="0" y="80771"/>
                </a:lnTo>
                <a:lnTo>
                  <a:pt x="33528" y="92963"/>
                </a:lnTo>
                <a:lnTo>
                  <a:pt x="33528" y="96011"/>
                </a:lnTo>
                <a:lnTo>
                  <a:pt x="35051" y="97535"/>
                </a:lnTo>
                <a:lnTo>
                  <a:pt x="41148" y="97535"/>
                </a:lnTo>
                <a:lnTo>
                  <a:pt x="76200" y="80771"/>
                </a:lnTo>
                <a:lnTo>
                  <a:pt x="42672" y="80772"/>
                </a:lnTo>
                <a:lnTo>
                  <a:pt x="42672" y="96011"/>
                </a:lnTo>
                <a:lnTo>
                  <a:pt x="38100" y="97535"/>
                </a:lnTo>
                <a:lnTo>
                  <a:pt x="42672" y="96011"/>
                </a:lnTo>
                <a:lnTo>
                  <a:pt x="42672" y="1523"/>
                </a:lnTo>
                <a:lnTo>
                  <a:pt x="41148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73804" y="5831332"/>
            <a:ext cx="76200" cy="156972"/>
          </a:xfrm>
          <a:custGeom>
            <a:avLst/>
            <a:gdLst/>
            <a:ahLst/>
            <a:cxnLst/>
            <a:rect l="l" t="t" r="r" b="b"/>
            <a:pathLst>
              <a:path w="76200" h="156972">
                <a:moveTo>
                  <a:pt x="76200" y="80771"/>
                </a:moveTo>
                <a:lnTo>
                  <a:pt x="41148" y="97535"/>
                </a:lnTo>
                <a:lnTo>
                  <a:pt x="35051" y="97535"/>
                </a:lnTo>
                <a:lnTo>
                  <a:pt x="33528" y="96011"/>
                </a:lnTo>
                <a:lnTo>
                  <a:pt x="33528" y="92963"/>
                </a:lnTo>
                <a:lnTo>
                  <a:pt x="0" y="80771"/>
                </a:lnTo>
                <a:lnTo>
                  <a:pt x="38100" y="156971"/>
                </a:lnTo>
                <a:lnTo>
                  <a:pt x="76200" y="80771"/>
                </a:lnTo>
                <a:close/>
              </a:path>
              <a:path w="76200" h="156972">
                <a:moveTo>
                  <a:pt x="38100" y="0"/>
                </a:moveTo>
                <a:lnTo>
                  <a:pt x="35051" y="0"/>
                </a:lnTo>
                <a:lnTo>
                  <a:pt x="33528" y="1523"/>
                </a:lnTo>
                <a:lnTo>
                  <a:pt x="33528" y="80772"/>
                </a:lnTo>
                <a:lnTo>
                  <a:pt x="0" y="80771"/>
                </a:lnTo>
                <a:lnTo>
                  <a:pt x="33528" y="92963"/>
                </a:lnTo>
                <a:lnTo>
                  <a:pt x="33528" y="96011"/>
                </a:lnTo>
                <a:lnTo>
                  <a:pt x="35051" y="97535"/>
                </a:lnTo>
                <a:lnTo>
                  <a:pt x="41148" y="97535"/>
                </a:lnTo>
                <a:lnTo>
                  <a:pt x="76200" y="80771"/>
                </a:lnTo>
                <a:lnTo>
                  <a:pt x="42672" y="80772"/>
                </a:lnTo>
                <a:lnTo>
                  <a:pt x="42672" y="96011"/>
                </a:lnTo>
                <a:lnTo>
                  <a:pt x="38100" y="97535"/>
                </a:lnTo>
                <a:lnTo>
                  <a:pt x="42672" y="96011"/>
                </a:lnTo>
                <a:lnTo>
                  <a:pt x="42672" y="1523"/>
                </a:lnTo>
                <a:lnTo>
                  <a:pt x="41148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30603" y="2635504"/>
            <a:ext cx="76200" cy="3814572"/>
          </a:xfrm>
          <a:custGeom>
            <a:avLst/>
            <a:gdLst/>
            <a:ahLst/>
            <a:cxnLst/>
            <a:rect l="l" t="t" r="r" b="b"/>
            <a:pathLst>
              <a:path w="76200" h="3814572">
                <a:moveTo>
                  <a:pt x="33527" y="76199"/>
                </a:moveTo>
                <a:lnTo>
                  <a:pt x="33527" y="60960"/>
                </a:lnTo>
                <a:lnTo>
                  <a:pt x="35051" y="59436"/>
                </a:lnTo>
                <a:lnTo>
                  <a:pt x="38100" y="0"/>
                </a:lnTo>
                <a:lnTo>
                  <a:pt x="0" y="76200"/>
                </a:lnTo>
                <a:lnTo>
                  <a:pt x="33527" y="76199"/>
                </a:lnTo>
                <a:close/>
              </a:path>
              <a:path w="76200" h="3814572">
                <a:moveTo>
                  <a:pt x="42672" y="60960"/>
                </a:moveTo>
                <a:lnTo>
                  <a:pt x="42671" y="76199"/>
                </a:lnTo>
                <a:lnTo>
                  <a:pt x="76200" y="76200"/>
                </a:lnTo>
                <a:lnTo>
                  <a:pt x="38100" y="0"/>
                </a:lnTo>
                <a:lnTo>
                  <a:pt x="42672" y="60960"/>
                </a:lnTo>
                <a:close/>
              </a:path>
              <a:path w="76200" h="3814572">
                <a:moveTo>
                  <a:pt x="35052" y="3814572"/>
                </a:moveTo>
                <a:lnTo>
                  <a:pt x="41148" y="3814572"/>
                </a:lnTo>
                <a:lnTo>
                  <a:pt x="42672" y="3813048"/>
                </a:lnTo>
                <a:lnTo>
                  <a:pt x="42672" y="60960"/>
                </a:lnTo>
                <a:lnTo>
                  <a:pt x="41148" y="59436"/>
                </a:lnTo>
                <a:lnTo>
                  <a:pt x="38100" y="59436"/>
                </a:lnTo>
                <a:lnTo>
                  <a:pt x="41148" y="59436"/>
                </a:lnTo>
                <a:lnTo>
                  <a:pt x="42672" y="60960"/>
                </a:lnTo>
                <a:lnTo>
                  <a:pt x="38100" y="0"/>
                </a:lnTo>
                <a:lnTo>
                  <a:pt x="35051" y="59436"/>
                </a:lnTo>
                <a:lnTo>
                  <a:pt x="33527" y="60960"/>
                </a:lnTo>
                <a:lnTo>
                  <a:pt x="33528" y="3813048"/>
                </a:lnTo>
                <a:lnTo>
                  <a:pt x="35052" y="3814572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68706" y="3816604"/>
            <a:ext cx="1604771" cy="76200"/>
          </a:xfrm>
          <a:custGeom>
            <a:avLst/>
            <a:gdLst/>
            <a:ahLst/>
            <a:cxnLst/>
            <a:rect l="l" t="t" r="r" b="b"/>
            <a:pathLst>
              <a:path w="1604771" h="76200">
                <a:moveTo>
                  <a:pt x="76200" y="33528"/>
                </a:moveTo>
                <a:lnTo>
                  <a:pt x="76200" y="0"/>
                </a:lnTo>
                <a:lnTo>
                  <a:pt x="64007" y="33528"/>
                </a:lnTo>
                <a:lnTo>
                  <a:pt x="60960" y="33528"/>
                </a:lnTo>
                <a:lnTo>
                  <a:pt x="59436" y="35051"/>
                </a:lnTo>
                <a:lnTo>
                  <a:pt x="59436" y="41148"/>
                </a:lnTo>
                <a:lnTo>
                  <a:pt x="60960" y="42672"/>
                </a:lnTo>
                <a:lnTo>
                  <a:pt x="1603247" y="42672"/>
                </a:lnTo>
                <a:lnTo>
                  <a:pt x="1604771" y="41148"/>
                </a:lnTo>
                <a:lnTo>
                  <a:pt x="1604771" y="35051"/>
                </a:lnTo>
                <a:lnTo>
                  <a:pt x="1603247" y="33528"/>
                </a:lnTo>
                <a:lnTo>
                  <a:pt x="76200" y="33528"/>
                </a:lnTo>
                <a:close/>
              </a:path>
              <a:path w="1604771" h="76200">
                <a:moveTo>
                  <a:pt x="59436" y="41148"/>
                </a:moveTo>
                <a:lnTo>
                  <a:pt x="59436" y="35051"/>
                </a:lnTo>
                <a:lnTo>
                  <a:pt x="60960" y="33528"/>
                </a:lnTo>
                <a:lnTo>
                  <a:pt x="64007" y="33528"/>
                </a:lnTo>
                <a:lnTo>
                  <a:pt x="76200" y="0"/>
                </a:lnTo>
                <a:lnTo>
                  <a:pt x="0" y="38100"/>
                </a:lnTo>
                <a:lnTo>
                  <a:pt x="76200" y="76200"/>
                </a:lnTo>
                <a:lnTo>
                  <a:pt x="76200" y="42672"/>
                </a:lnTo>
                <a:lnTo>
                  <a:pt x="60960" y="42672"/>
                </a:lnTo>
                <a:lnTo>
                  <a:pt x="59436" y="41148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68706" y="4578606"/>
            <a:ext cx="1604771" cy="76200"/>
          </a:xfrm>
          <a:custGeom>
            <a:avLst/>
            <a:gdLst/>
            <a:ahLst/>
            <a:cxnLst/>
            <a:rect l="l" t="t" r="r" b="b"/>
            <a:pathLst>
              <a:path w="1604771" h="76200">
                <a:moveTo>
                  <a:pt x="76200" y="33528"/>
                </a:moveTo>
                <a:lnTo>
                  <a:pt x="76200" y="0"/>
                </a:lnTo>
                <a:lnTo>
                  <a:pt x="64007" y="33527"/>
                </a:lnTo>
                <a:lnTo>
                  <a:pt x="60960" y="33527"/>
                </a:lnTo>
                <a:lnTo>
                  <a:pt x="59436" y="35051"/>
                </a:lnTo>
                <a:lnTo>
                  <a:pt x="59436" y="41147"/>
                </a:lnTo>
                <a:lnTo>
                  <a:pt x="60960" y="42671"/>
                </a:lnTo>
                <a:lnTo>
                  <a:pt x="1603247" y="42671"/>
                </a:lnTo>
                <a:lnTo>
                  <a:pt x="1604771" y="41147"/>
                </a:lnTo>
                <a:lnTo>
                  <a:pt x="1604771" y="35051"/>
                </a:lnTo>
                <a:lnTo>
                  <a:pt x="1603247" y="33527"/>
                </a:lnTo>
                <a:lnTo>
                  <a:pt x="76200" y="33528"/>
                </a:lnTo>
                <a:close/>
              </a:path>
              <a:path w="1604771" h="76200">
                <a:moveTo>
                  <a:pt x="59436" y="41147"/>
                </a:moveTo>
                <a:lnTo>
                  <a:pt x="59436" y="35051"/>
                </a:lnTo>
                <a:lnTo>
                  <a:pt x="60960" y="33527"/>
                </a:lnTo>
                <a:lnTo>
                  <a:pt x="64007" y="33527"/>
                </a:lnTo>
                <a:lnTo>
                  <a:pt x="76200" y="0"/>
                </a:lnTo>
                <a:lnTo>
                  <a:pt x="0" y="38100"/>
                </a:lnTo>
                <a:lnTo>
                  <a:pt x="76200" y="76200"/>
                </a:lnTo>
                <a:lnTo>
                  <a:pt x="76200" y="42672"/>
                </a:lnTo>
                <a:lnTo>
                  <a:pt x="60960" y="42671"/>
                </a:lnTo>
                <a:lnTo>
                  <a:pt x="59436" y="4114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15380" y="4834636"/>
            <a:ext cx="1905000" cy="381000"/>
          </a:xfrm>
          <a:custGeom>
            <a:avLst/>
            <a:gdLst/>
            <a:ahLst/>
            <a:cxnLst/>
            <a:rect l="l" t="t" r="r" b="b"/>
            <a:pathLst>
              <a:path w="1905000" h="381000">
                <a:moveTo>
                  <a:pt x="1905000" y="381000"/>
                </a:moveTo>
                <a:lnTo>
                  <a:pt x="1905000" y="0"/>
                </a:lnTo>
                <a:lnTo>
                  <a:pt x="0" y="0"/>
                </a:lnTo>
                <a:lnTo>
                  <a:pt x="0" y="381000"/>
                </a:lnTo>
                <a:lnTo>
                  <a:pt x="1905000" y="381000"/>
                </a:lnTo>
                <a:close/>
              </a:path>
            </a:pathLst>
          </a:custGeom>
          <a:ln w="9525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91938" y="5378706"/>
            <a:ext cx="2285999" cy="609599"/>
          </a:xfrm>
          <a:custGeom>
            <a:avLst/>
            <a:gdLst/>
            <a:ahLst/>
            <a:cxnLst/>
            <a:rect l="l" t="t" r="r" b="b"/>
            <a:pathLst>
              <a:path w="2285999" h="609600">
                <a:moveTo>
                  <a:pt x="1142999" y="0"/>
                </a:moveTo>
                <a:lnTo>
                  <a:pt x="0" y="304800"/>
                </a:lnTo>
                <a:lnTo>
                  <a:pt x="1142999" y="609600"/>
                </a:lnTo>
                <a:lnTo>
                  <a:pt x="2285999" y="304800"/>
                </a:lnTo>
                <a:lnTo>
                  <a:pt x="1142999" y="0"/>
                </a:lnTo>
                <a:close/>
              </a:path>
            </a:pathLst>
          </a:custGeom>
          <a:ln w="9525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196836" y="5221732"/>
            <a:ext cx="76200" cy="156972"/>
          </a:xfrm>
          <a:custGeom>
            <a:avLst/>
            <a:gdLst/>
            <a:ahLst/>
            <a:cxnLst/>
            <a:rect l="l" t="t" r="r" b="b"/>
            <a:pathLst>
              <a:path w="76200" h="156972">
                <a:moveTo>
                  <a:pt x="76200" y="80772"/>
                </a:moveTo>
                <a:lnTo>
                  <a:pt x="39624" y="97536"/>
                </a:lnTo>
                <a:lnTo>
                  <a:pt x="35052" y="97536"/>
                </a:lnTo>
                <a:lnTo>
                  <a:pt x="33528" y="96012"/>
                </a:lnTo>
                <a:lnTo>
                  <a:pt x="33528" y="92964"/>
                </a:lnTo>
                <a:lnTo>
                  <a:pt x="0" y="80772"/>
                </a:lnTo>
                <a:lnTo>
                  <a:pt x="38100" y="156972"/>
                </a:lnTo>
                <a:lnTo>
                  <a:pt x="76200" y="80772"/>
                </a:lnTo>
                <a:close/>
              </a:path>
              <a:path w="76200" h="156972">
                <a:moveTo>
                  <a:pt x="38100" y="0"/>
                </a:moveTo>
                <a:lnTo>
                  <a:pt x="35052" y="0"/>
                </a:lnTo>
                <a:lnTo>
                  <a:pt x="33528" y="1524"/>
                </a:lnTo>
                <a:lnTo>
                  <a:pt x="33528" y="80772"/>
                </a:lnTo>
                <a:lnTo>
                  <a:pt x="0" y="80772"/>
                </a:lnTo>
                <a:lnTo>
                  <a:pt x="33528" y="92964"/>
                </a:lnTo>
                <a:lnTo>
                  <a:pt x="33528" y="96012"/>
                </a:lnTo>
                <a:lnTo>
                  <a:pt x="35052" y="97536"/>
                </a:lnTo>
                <a:lnTo>
                  <a:pt x="39624" y="97536"/>
                </a:lnTo>
                <a:lnTo>
                  <a:pt x="76200" y="80772"/>
                </a:lnTo>
                <a:lnTo>
                  <a:pt x="42672" y="80772"/>
                </a:lnTo>
                <a:lnTo>
                  <a:pt x="42672" y="96012"/>
                </a:lnTo>
                <a:lnTo>
                  <a:pt x="38100" y="97536"/>
                </a:lnTo>
                <a:lnTo>
                  <a:pt x="42672" y="96012"/>
                </a:lnTo>
                <a:lnTo>
                  <a:pt x="42672" y="1524"/>
                </a:lnTo>
                <a:lnTo>
                  <a:pt x="39624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196836" y="5983732"/>
            <a:ext cx="76200" cy="156972"/>
          </a:xfrm>
          <a:custGeom>
            <a:avLst/>
            <a:gdLst/>
            <a:ahLst/>
            <a:cxnLst/>
            <a:rect l="l" t="t" r="r" b="b"/>
            <a:pathLst>
              <a:path w="76200" h="156972">
                <a:moveTo>
                  <a:pt x="76200" y="80772"/>
                </a:moveTo>
                <a:lnTo>
                  <a:pt x="39624" y="97536"/>
                </a:lnTo>
                <a:lnTo>
                  <a:pt x="35052" y="97536"/>
                </a:lnTo>
                <a:lnTo>
                  <a:pt x="33528" y="96012"/>
                </a:lnTo>
                <a:lnTo>
                  <a:pt x="33528" y="92964"/>
                </a:lnTo>
                <a:lnTo>
                  <a:pt x="0" y="80772"/>
                </a:lnTo>
                <a:lnTo>
                  <a:pt x="38100" y="156972"/>
                </a:lnTo>
                <a:lnTo>
                  <a:pt x="76200" y="80772"/>
                </a:lnTo>
                <a:close/>
              </a:path>
              <a:path w="76200" h="156972">
                <a:moveTo>
                  <a:pt x="38100" y="0"/>
                </a:moveTo>
                <a:lnTo>
                  <a:pt x="35052" y="0"/>
                </a:lnTo>
                <a:lnTo>
                  <a:pt x="33528" y="1524"/>
                </a:lnTo>
                <a:lnTo>
                  <a:pt x="33528" y="80772"/>
                </a:lnTo>
                <a:lnTo>
                  <a:pt x="0" y="80772"/>
                </a:lnTo>
                <a:lnTo>
                  <a:pt x="33528" y="92964"/>
                </a:lnTo>
                <a:lnTo>
                  <a:pt x="33528" y="96012"/>
                </a:lnTo>
                <a:lnTo>
                  <a:pt x="35052" y="97536"/>
                </a:lnTo>
                <a:lnTo>
                  <a:pt x="39624" y="97536"/>
                </a:lnTo>
                <a:lnTo>
                  <a:pt x="76200" y="80772"/>
                </a:lnTo>
                <a:lnTo>
                  <a:pt x="42672" y="80772"/>
                </a:lnTo>
                <a:lnTo>
                  <a:pt x="42672" y="96012"/>
                </a:lnTo>
                <a:lnTo>
                  <a:pt x="38100" y="97536"/>
                </a:lnTo>
                <a:lnTo>
                  <a:pt x="42672" y="96012"/>
                </a:lnTo>
                <a:lnTo>
                  <a:pt x="42672" y="1524"/>
                </a:lnTo>
                <a:lnTo>
                  <a:pt x="39624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920992" y="6140706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304799" y="0"/>
                </a:moveTo>
                <a:lnTo>
                  <a:pt x="279895" y="880"/>
                </a:lnTo>
                <a:lnTo>
                  <a:pt x="255529" y="3476"/>
                </a:lnTo>
                <a:lnTo>
                  <a:pt x="231779" y="7720"/>
                </a:lnTo>
                <a:lnTo>
                  <a:pt x="208727" y="13545"/>
                </a:lnTo>
                <a:lnTo>
                  <a:pt x="186451" y="20883"/>
                </a:lnTo>
                <a:lnTo>
                  <a:pt x="165033" y="29667"/>
                </a:lnTo>
                <a:lnTo>
                  <a:pt x="144553" y="39830"/>
                </a:lnTo>
                <a:lnTo>
                  <a:pt x="125089" y="51303"/>
                </a:lnTo>
                <a:lnTo>
                  <a:pt x="106723" y="64021"/>
                </a:lnTo>
                <a:lnTo>
                  <a:pt x="89534" y="77914"/>
                </a:lnTo>
                <a:lnTo>
                  <a:pt x="73603" y="92916"/>
                </a:lnTo>
                <a:lnTo>
                  <a:pt x="59009" y="108959"/>
                </a:lnTo>
                <a:lnTo>
                  <a:pt x="45832" y="125977"/>
                </a:lnTo>
                <a:lnTo>
                  <a:pt x="34152" y="143900"/>
                </a:lnTo>
                <a:lnTo>
                  <a:pt x="24050" y="162663"/>
                </a:lnTo>
                <a:lnTo>
                  <a:pt x="15605" y="182197"/>
                </a:lnTo>
                <a:lnTo>
                  <a:pt x="8898" y="202435"/>
                </a:lnTo>
                <a:lnTo>
                  <a:pt x="4008" y="223310"/>
                </a:lnTo>
                <a:lnTo>
                  <a:pt x="1015" y="244754"/>
                </a:lnTo>
                <a:lnTo>
                  <a:pt x="0" y="266700"/>
                </a:lnTo>
                <a:lnTo>
                  <a:pt x="1015" y="288645"/>
                </a:lnTo>
                <a:lnTo>
                  <a:pt x="4008" y="310089"/>
                </a:lnTo>
                <a:lnTo>
                  <a:pt x="8898" y="330964"/>
                </a:lnTo>
                <a:lnTo>
                  <a:pt x="15605" y="351202"/>
                </a:lnTo>
                <a:lnTo>
                  <a:pt x="24050" y="370736"/>
                </a:lnTo>
                <a:lnTo>
                  <a:pt x="34152" y="389499"/>
                </a:lnTo>
                <a:lnTo>
                  <a:pt x="45832" y="407422"/>
                </a:lnTo>
                <a:lnTo>
                  <a:pt x="59009" y="424440"/>
                </a:lnTo>
                <a:lnTo>
                  <a:pt x="73603" y="440483"/>
                </a:lnTo>
                <a:lnTo>
                  <a:pt x="89535" y="455485"/>
                </a:lnTo>
                <a:lnTo>
                  <a:pt x="106723" y="469378"/>
                </a:lnTo>
                <a:lnTo>
                  <a:pt x="125089" y="482096"/>
                </a:lnTo>
                <a:lnTo>
                  <a:pt x="144553" y="493569"/>
                </a:lnTo>
                <a:lnTo>
                  <a:pt x="165033" y="503732"/>
                </a:lnTo>
                <a:lnTo>
                  <a:pt x="186451" y="512516"/>
                </a:lnTo>
                <a:lnTo>
                  <a:pt x="208727" y="519854"/>
                </a:lnTo>
                <a:lnTo>
                  <a:pt x="231779" y="525679"/>
                </a:lnTo>
                <a:lnTo>
                  <a:pt x="255529" y="529923"/>
                </a:lnTo>
                <a:lnTo>
                  <a:pt x="279895" y="532519"/>
                </a:lnTo>
                <a:lnTo>
                  <a:pt x="304799" y="533400"/>
                </a:lnTo>
                <a:lnTo>
                  <a:pt x="329910" y="532519"/>
                </a:lnTo>
                <a:lnTo>
                  <a:pt x="354441" y="529923"/>
                </a:lnTo>
                <a:lnTo>
                  <a:pt x="378316" y="525679"/>
                </a:lnTo>
                <a:lnTo>
                  <a:pt x="401458" y="519854"/>
                </a:lnTo>
                <a:lnTo>
                  <a:pt x="423791" y="512516"/>
                </a:lnTo>
                <a:lnTo>
                  <a:pt x="445238" y="503732"/>
                </a:lnTo>
                <a:lnTo>
                  <a:pt x="465722" y="493569"/>
                </a:lnTo>
                <a:lnTo>
                  <a:pt x="485168" y="482096"/>
                </a:lnTo>
                <a:lnTo>
                  <a:pt x="503498" y="469378"/>
                </a:lnTo>
                <a:lnTo>
                  <a:pt x="520636" y="455485"/>
                </a:lnTo>
                <a:lnTo>
                  <a:pt x="536505" y="440483"/>
                </a:lnTo>
                <a:lnTo>
                  <a:pt x="551029" y="424440"/>
                </a:lnTo>
                <a:lnTo>
                  <a:pt x="564131" y="407422"/>
                </a:lnTo>
                <a:lnTo>
                  <a:pt x="575735" y="389499"/>
                </a:lnTo>
                <a:lnTo>
                  <a:pt x="585763" y="370736"/>
                </a:lnTo>
                <a:lnTo>
                  <a:pt x="594140" y="351202"/>
                </a:lnTo>
                <a:lnTo>
                  <a:pt x="600789" y="330964"/>
                </a:lnTo>
                <a:lnTo>
                  <a:pt x="605633" y="310089"/>
                </a:lnTo>
                <a:lnTo>
                  <a:pt x="608595" y="288645"/>
                </a:lnTo>
                <a:lnTo>
                  <a:pt x="609599" y="266700"/>
                </a:lnTo>
                <a:lnTo>
                  <a:pt x="608595" y="244754"/>
                </a:lnTo>
                <a:lnTo>
                  <a:pt x="605633" y="223310"/>
                </a:lnTo>
                <a:lnTo>
                  <a:pt x="600789" y="202435"/>
                </a:lnTo>
                <a:lnTo>
                  <a:pt x="594140" y="182197"/>
                </a:lnTo>
                <a:lnTo>
                  <a:pt x="585763" y="162663"/>
                </a:lnTo>
                <a:lnTo>
                  <a:pt x="575735" y="143900"/>
                </a:lnTo>
                <a:lnTo>
                  <a:pt x="564131" y="125977"/>
                </a:lnTo>
                <a:lnTo>
                  <a:pt x="551029" y="108959"/>
                </a:lnTo>
                <a:lnTo>
                  <a:pt x="536505" y="92916"/>
                </a:lnTo>
                <a:lnTo>
                  <a:pt x="520636" y="77914"/>
                </a:lnTo>
                <a:lnTo>
                  <a:pt x="503498" y="64021"/>
                </a:lnTo>
                <a:lnTo>
                  <a:pt x="485168" y="51303"/>
                </a:lnTo>
                <a:lnTo>
                  <a:pt x="465722" y="39830"/>
                </a:lnTo>
                <a:lnTo>
                  <a:pt x="445238" y="29667"/>
                </a:lnTo>
                <a:lnTo>
                  <a:pt x="423791" y="20883"/>
                </a:lnTo>
                <a:lnTo>
                  <a:pt x="401458" y="13545"/>
                </a:lnTo>
                <a:lnTo>
                  <a:pt x="378316" y="7720"/>
                </a:lnTo>
                <a:lnTo>
                  <a:pt x="354441" y="3476"/>
                </a:lnTo>
                <a:lnTo>
                  <a:pt x="329910" y="880"/>
                </a:lnTo>
                <a:lnTo>
                  <a:pt x="304799" y="0"/>
                </a:lnTo>
                <a:close/>
              </a:path>
            </a:pathLst>
          </a:custGeom>
          <a:ln w="9525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450334" y="4987036"/>
            <a:ext cx="765047" cy="434339"/>
          </a:xfrm>
          <a:custGeom>
            <a:avLst/>
            <a:gdLst/>
            <a:ahLst/>
            <a:cxnLst/>
            <a:rect l="l" t="t" r="r" b="b"/>
            <a:pathLst>
              <a:path w="765047" h="434339">
                <a:moveTo>
                  <a:pt x="704087" y="42671"/>
                </a:moveTo>
                <a:lnTo>
                  <a:pt x="688848" y="42672"/>
                </a:lnTo>
                <a:lnTo>
                  <a:pt x="688847" y="76199"/>
                </a:lnTo>
                <a:lnTo>
                  <a:pt x="765047" y="38099"/>
                </a:lnTo>
                <a:lnTo>
                  <a:pt x="704087" y="42671"/>
                </a:lnTo>
                <a:close/>
              </a:path>
              <a:path w="765047" h="434339">
                <a:moveTo>
                  <a:pt x="704087" y="33527"/>
                </a:moveTo>
                <a:lnTo>
                  <a:pt x="688847" y="0"/>
                </a:lnTo>
                <a:lnTo>
                  <a:pt x="688848" y="33528"/>
                </a:lnTo>
                <a:lnTo>
                  <a:pt x="705611" y="35051"/>
                </a:lnTo>
                <a:lnTo>
                  <a:pt x="688847" y="0"/>
                </a:lnTo>
                <a:lnTo>
                  <a:pt x="704087" y="33527"/>
                </a:lnTo>
                <a:lnTo>
                  <a:pt x="701039" y="33527"/>
                </a:lnTo>
                <a:lnTo>
                  <a:pt x="704087" y="33527"/>
                </a:lnTo>
                <a:close/>
              </a:path>
              <a:path w="765047" h="434339">
                <a:moveTo>
                  <a:pt x="705611" y="39623"/>
                </a:moveTo>
                <a:lnTo>
                  <a:pt x="765047" y="38099"/>
                </a:lnTo>
                <a:lnTo>
                  <a:pt x="705611" y="38099"/>
                </a:lnTo>
                <a:lnTo>
                  <a:pt x="705611" y="39623"/>
                </a:lnTo>
                <a:close/>
              </a:path>
              <a:path w="765047" h="434339">
                <a:moveTo>
                  <a:pt x="384047" y="425195"/>
                </a:moveTo>
                <a:lnTo>
                  <a:pt x="388619" y="429767"/>
                </a:lnTo>
                <a:lnTo>
                  <a:pt x="388619" y="42671"/>
                </a:lnTo>
                <a:lnTo>
                  <a:pt x="384047" y="425195"/>
                </a:lnTo>
                <a:close/>
              </a:path>
              <a:path w="765047" h="434339">
                <a:moveTo>
                  <a:pt x="379475" y="425195"/>
                </a:moveTo>
                <a:lnTo>
                  <a:pt x="384047" y="42671"/>
                </a:lnTo>
                <a:lnTo>
                  <a:pt x="379475" y="38099"/>
                </a:lnTo>
                <a:lnTo>
                  <a:pt x="379475" y="425195"/>
                </a:lnTo>
                <a:close/>
              </a:path>
              <a:path w="765047" h="434339">
                <a:moveTo>
                  <a:pt x="380999" y="33527"/>
                </a:moveTo>
                <a:lnTo>
                  <a:pt x="379475" y="35051"/>
                </a:lnTo>
                <a:lnTo>
                  <a:pt x="379475" y="38099"/>
                </a:lnTo>
                <a:lnTo>
                  <a:pt x="384047" y="42671"/>
                </a:lnTo>
                <a:lnTo>
                  <a:pt x="379475" y="425195"/>
                </a:lnTo>
                <a:lnTo>
                  <a:pt x="379475" y="429767"/>
                </a:lnTo>
                <a:lnTo>
                  <a:pt x="0" y="429767"/>
                </a:lnTo>
                <a:lnTo>
                  <a:pt x="0" y="432815"/>
                </a:lnTo>
                <a:lnTo>
                  <a:pt x="1523" y="434339"/>
                </a:lnTo>
                <a:lnTo>
                  <a:pt x="387095" y="434339"/>
                </a:lnTo>
                <a:lnTo>
                  <a:pt x="388619" y="432815"/>
                </a:lnTo>
                <a:lnTo>
                  <a:pt x="388619" y="429767"/>
                </a:lnTo>
                <a:lnTo>
                  <a:pt x="384047" y="425195"/>
                </a:lnTo>
                <a:lnTo>
                  <a:pt x="388619" y="42671"/>
                </a:lnTo>
                <a:lnTo>
                  <a:pt x="388619" y="38099"/>
                </a:lnTo>
                <a:lnTo>
                  <a:pt x="688848" y="33528"/>
                </a:lnTo>
                <a:lnTo>
                  <a:pt x="380999" y="33527"/>
                </a:lnTo>
                <a:close/>
              </a:path>
              <a:path w="765047" h="434339">
                <a:moveTo>
                  <a:pt x="379475" y="425195"/>
                </a:moveTo>
                <a:lnTo>
                  <a:pt x="1523" y="425195"/>
                </a:lnTo>
                <a:lnTo>
                  <a:pt x="0" y="426719"/>
                </a:lnTo>
                <a:lnTo>
                  <a:pt x="0" y="429767"/>
                </a:lnTo>
                <a:lnTo>
                  <a:pt x="379475" y="429767"/>
                </a:lnTo>
                <a:lnTo>
                  <a:pt x="379475" y="425195"/>
                </a:lnTo>
                <a:close/>
              </a:path>
              <a:path w="765047" h="434339">
                <a:moveTo>
                  <a:pt x="765047" y="38099"/>
                </a:moveTo>
                <a:lnTo>
                  <a:pt x="705611" y="39623"/>
                </a:lnTo>
                <a:lnTo>
                  <a:pt x="701039" y="42671"/>
                </a:lnTo>
                <a:lnTo>
                  <a:pt x="705611" y="39623"/>
                </a:lnTo>
                <a:lnTo>
                  <a:pt x="705611" y="38099"/>
                </a:lnTo>
                <a:lnTo>
                  <a:pt x="765047" y="38099"/>
                </a:lnTo>
                <a:lnTo>
                  <a:pt x="688847" y="0"/>
                </a:lnTo>
                <a:lnTo>
                  <a:pt x="705611" y="35051"/>
                </a:lnTo>
                <a:lnTo>
                  <a:pt x="688848" y="33528"/>
                </a:lnTo>
                <a:lnTo>
                  <a:pt x="388619" y="38099"/>
                </a:lnTo>
                <a:lnTo>
                  <a:pt x="388619" y="42671"/>
                </a:lnTo>
                <a:lnTo>
                  <a:pt x="704087" y="42671"/>
                </a:lnTo>
                <a:lnTo>
                  <a:pt x="765047" y="3809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388104" y="4243324"/>
            <a:ext cx="4347972" cy="1449324"/>
          </a:xfrm>
          <a:custGeom>
            <a:avLst/>
            <a:gdLst/>
            <a:ahLst/>
            <a:cxnLst/>
            <a:rect l="l" t="t" r="r" b="b"/>
            <a:pathLst>
              <a:path w="4347972" h="1449324">
                <a:moveTo>
                  <a:pt x="57912" y="751332"/>
                </a:moveTo>
                <a:lnTo>
                  <a:pt x="60960" y="749808"/>
                </a:lnTo>
                <a:lnTo>
                  <a:pt x="76200" y="716280"/>
                </a:lnTo>
                <a:lnTo>
                  <a:pt x="0" y="754380"/>
                </a:lnTo>
                <a:lnTo>
                  <a:pt x="59436" y="754380"/>
                </a:lnTo>
                <a:lnTo>
                  <a:pt x="57912" y="751332"/>
                </a:lnTo>
                <a:close/>
              </a:path>
              <a:path w="4347972" h="1449324">
                <a:moveTo>
                  <a:pt x="4338828" y="4571"/>
                </a:moveTo>
                <a:lnTo>
                  <a:pt x="4347972" y="4571"/>
                </a:lnTo>
                <a:lnTo>
                  <a:pt x="4347972" y="3047"/>
                </a:lnTo>
                <a:lnTo>
                  <a:pt x="1207008" y="4572"/>
                </a:lnTo>
                <a:lnTo>
                  <a:pt x="1207008" y="9144"/>
                </a:lnTo>
                <a:lnTo>
                  <a:pt x="4338828" y="4571"/>
                </a:lnTo>
                <a:close/>
              </a:path>
              <a:path w="4347972" h="1449324">
                <a:moveTo>
                  <a:pt x="1202436" y="740664"/>
                </a:moveTo>
                <a:lnTo>
                  <a:pt x="1202436" y="9144"/>
                </a:lnTo>
                <a:lnTo>
                  <a:pt x="1197864" y="4572"/>
                </a:lnTo>
                <a:lnTo>
                  <a:pt x="1197864" y="745236"/>
                </a:lnTo>
                <a:lnTo>
                  <a:pt x="1202436" y="740664"/>
                </a:lnTo>
                <a:close/>
              </a:path>
              <a:path w="4347972" h="1449324">
                <a:moveTo>
                  <a:pt x="4343400" y="1440179"/>
                </a:moveTo>
                <a:lnTo>
                  <a:pt x="4347972" y="1444751"/>
                </a:lnTo>
                <a:lnTo>
                  <a:pt x="4347972" y="4571"/>
                </a:lnTo>
                <a:lnTo>
                  <a:pt x="4343400" y="1440179"/>
                </a:lnTo>
                <a:close/>
              </a:path>
              <a:path w="4347972" h="1449324">
                <a:moveTo>
                  <a:pt x="1200912" y="0"/>
                </a:moveTo>
                <a:lnTo>
                  <a:pt x="1197864" y="3048"/>
                </a:lnTo>
                <a:lnTo>
                  <a:pt x="1197864" y="4572"/>
                </a:lnTo>
                <a:lnTo>
                  <a:pt x="1202436" y="9144"/>
                </a:lnTo>
                <a:lnTo>
                  <a:pt x="1202436" y="740664"/>
                </a:lnTo>
                <a:lnTo>
                  <a:pt x="1197864" y="745236"/>
                </a:lnTo>
                <a:lnTo>
                  <a:pt x="1197863" y="740700"/>
                </a:lnTo>
                <a:lnTo>
                  <a:pt x="76200" y="749710"/>
                </a:lnTo>
                <a:lnTo>
                  <a:pt x="59436" y="755904"/>
                </a:lnTo>
                <a:lnTo>
                  <a:pt x="76200" y="758854"/>
                </a:lnTo>
                <a:lnTo>
                  <a:pt x="1202436" y="749808"/>
                </a:lnTo>
                <a:lnTo>
                  <a:pt x="1205484" y="749808"/>
                </a:lnTo>
                <a:lnTo>
                  <a:pt x="1207008" y="746760"/>
                </a:lnTo>
                <a:lnTo>
                  <a:pt x="1207008" y="4572"/>
                </a:lnTo>
                <a:lnTo>
                  <a:pt x="4347972" y="3047"/>
                </a:lnTo>
                <a:lnTo>
                  <a:pt x="4346448" y="0"/>
                </a:lnTo>
                <a:lnTo>
                  <a:pt x="1200912" y="0"/>
                </a:lnTo>
                <a:close/>
              </a:path>
              <a:path w="4347972" h="1449324">
                <a:moveTo>
                  <a:pt x="4338828" y="9144"/>
                </a:moveTo>
                <a:lnTo>
                  <a:pt x="4338827" y="1440123"/>
                </a:lnTo>
                <a:lnTo>
                  <a:pt x="4343400" y="9143"/>
                </a:lnTo>
                <a:lnTo>
                  <a:pt x="4338828" y="9144"/>
                </a:lnTo>
                <a:close/>
              </a:path>
              <a:path w="4347972" h="1449324">
                <a:moveTo>
                  <a:pt x="1207008" y="9144"/>
                </a:moveTo>
                <a:lnTo>
                  <a:pt x="4343400" y="9143"/>
                </a:lnTo>
                <a:lnTo>
                  <a:pt x="4338827" y="1440123"/>
                </a:lnTo>
                <a:lnTo>
                  <a:pt x="4338828" y="1444751"/>
                </a:lnTo>
                <a:lnTo>
                  <a:pt x="3974592" y="1444751"/>
                </a:lnTo>
                <a:lnTo>
                  <a:pt x="4343400" y="1449323"/>
                </a:lnTo>
                <a:lnTo>
                  <a:pt x="4344924" y="1449323"/>
                </a:lnTo>
                <a:lnTo>
                  <a:pt x="4347972" y="1447799"/>
                </a:lnTo>
                <a:lnTo>
                  <a:pt x="4347972" y="1444751"/>
                </a:lnTo>
                <a:lnTo>
                  <a:pt x="4343400" y="1440179"/>
                </a:lnTo>
                <a:lnTo>
                  <a:pt x="4347972" y="4571"/>
                </a:lnTo>
                <a:lnTo>
                  <a:pt x="4338828" y="4571"/>
                </a:lnTo>
                <a:lnTo>
                  <a:pt x="1207008" y="9144"/>
                </a:lnTo>
                <a:close/>
              </a:path>
              <a:path w="4347972" h="1449324">
                <a:moveTo>
                  <a:pt x="3970020" y="1437131"/>
                </a:moveTo>
                <a:lnTo>
                  <a:pt x="3970020" y="1443227"/>
                </a:lnTo>
                <a:lnTo>
                  <a:pt x="3971544" y="1444751"/>
                </a:lnTo>
                <a:lnTo>
                  <a:pt x="4338828" y="1444751"/>
                </a:lnTo>
                <a:lnTo>
                  <a:pt x="4338827" y="1440123"/>
                </a:lnTo>
                <a:lnTo>
                  <a:pt x="3974592" y="1435607"/>
                </a:lnTo>
                <a:lnTo>
                  <a:pt x="3971544" y="1435607"/>
                </a:lnTo>
                <a:lnTo>
                  <a:pt x="3970020" y="1437131"/>
                </a:lnTo>
                <a:close/>
              </a:path>
              <a:path w="4347972" h="1449324">
                <a:moveTo>
                  <a:pt x="59436" y="755904"/>
                </a:moveTo>
                <a:lnTo>
                  <a:pt x="60960" y="758952"/>
                </a:lnTo>
                <a:lnTo>
                  <a:pt x="64008" y="758952"/>
                </a:lnTo>
                <a:lnTo>
                  <a:pt x="60960" y="758952"/>
                </a:lnTo>
                <a:lnTo>
                  <a:pt x="59436" y="755904"/>
                </a:lnTo>
                <a:lnTo>
                  <a:pt x="76200" y="749710"/>
                </a:lnTo>
                <a:lnTo>
                  <a:pt x="64008" y="749808"/>
                </a:lnTo>
                <a:lnTo>
                  <a:pt x="76200" y="749710"/>
                </a:lnTo>
                <a:lnTo>
                  <a:pt x="76200" y="716280"/>
                </a:lnTo>
                <a:lnTo>
                  <a:pt x="60960" y="749808"/>
                </a:lnTo>
                <a:lnTo>
                  <a:pt x="57912" y="751332"/>
                </a:lnTo>
                <a:lnTo>
                  <a:pt x="59436" y="754380"/>
                </a:lnTo>
                <a:lnTo>
                  <a:pt x="0" y="754380"/>
                </a:lnTo>
                <a:lnTo>
                  <a:pt x="76200" y="792480"/>
                </a:lnTo>
                <a:lnTo>
                  <a:pt x="76200" y="758854"/>
                </a:lnTo>
                <a:lnTo>
                  <a:pt x="59436" y="755904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96392" y="3127756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304799" y="0"/>
                </a:moveTo>
                <a:lnTo>
                  <a:pt x="279895" y="880"/>
                </a:lnTo>
                <a:lnTo>
                  <a:pt x="255529" y="3476"/>
                </a:lnTo>
                <a:lnTo>
                  <a:pt x="231779" y="7720"/>
                </a:lnTo>
                <a:lnTo>
                  <a:pt x="208727" y="13545"/>
                </a:lnTo>
                <a:lnTo>
                  <a:pt x="186451" y="20883"/>
                </a:lnTo>
                <a:lnTo>
                  <a:pt x="165033" y="29667"/>
                </a:lnTo>
                <a:lnTo>
                  <a:pt x="144553" y="39830"/>
                </a:lnTo>
                <a:lnTo>
                  <a:pt x="125089" y="51303"/>
                </a:lnTo>
                <a:lnTo>
                  <a:pt x="106723" y="64021"/>
                </a:lnTo>
                <a:lnTo>
                  <a:pt x="89534" y="77914"/>
                </a:lnTo>
                <a:lnTo>
                  <a:pt x="73603" y="92916"/>
                </a:lnTo>
                <a:lnTo>
                  <a:pt x="59009" y="108959"/>
                </a:lnTo>
                <a:lnTo>
                  <a:pt x="45832" y="125977"/>
                </a:lnTo>
                <a:lnTo>
                  <a:pt x="34152" y="143900"/>
                </a:lnTo>
                <a:lnTo>
                  <a:pt x="24050" y="162663"/>
                </a:lnTo>
                <a:lnTo>
                  <a:pt x="15605" y="182197"/>
                </a:lnTo>
                <a:lnTo>
                  <a:pt x="8898" y="202435"/>
                </a:lnTo>
                <a:lnTo>
                  <a:pt x="4008" y="223310"/>
                </a:lnTo>
                <a:lnTo>
                  <a:pt x="1015" y="244754"/>
                </a:lnTo>
                <a:lnTo>
                  <a:pt x="0" y="266700"/>
                </a:lnTo>
                <a:lnTo>
                  <a:pt x="1015" y="288645"/>
                </a:lnTo>
                <a:lnTo>
                  <a:pt x="4008" y="310089"/>
                </a:lnTo>
                <a:lnTo>
                  <a:pt x="8898" y="330964"/>
                </a:lnTo>
                <a:lnTo>
                  <a:pt x="15605" y="351202"/>
                </a:lnTo>
                <a:lnTo>
                  <a:pt x="24050" y="370736"/>
                </a:lnTo>
                <a:lnTo>
                  <a:pt x="34152" y="389499"/>
                </a:lnTo>
                <a:lnTo>
                  <a:pt x="45832" y="407422"/>
                </a:lnTo>
                <a:lnTo>
                  <a:pt x="59009" y="424440"/>
                </a:lnTo>
                <a:lnTo>
                  <a:pt x="73603" y="440483"/>
                </a:lnTo>
                <a:lnTo>
                  <a:pt x="89535" y="455485"/>
                </a:lnTo>
                <a:lnTo>
                  <a:pt x="106723" y="469378"/>
                </a:lnTo>
                <a:lnTo>
                  <a:pt x="125089" y="482096"/>
                </a:lnTo>
                <a:lnTo>
                  <a:pt x="144553" y="493569"/>
                </a:lnTo>
                <a:lnTo>
                  <a:pt x="165033" y="503732"/>
                </a:lnTo>
                <a:lnTo>
                  <a:pt x="186451" y="512516"/>
                </a:lnTo>
                <a:lnTo>
                  <a:pt x="208727" y="519854"/>
                </a:lnTo>
                <a:lnTo>
                  <a:pt x="231779" y="525679"/>
                </a:lnTo>
                <a:lnTo>
                  <a:pt x="255529" y="529923"/>
                </a:lnTo>
                <a:lnTo>
                  <a:pt x="279895" y="532519"/>
                </a:lnTo>
                <a:lnTo>
                  <a:pt x="304800" y="533400"/>
                </a:lnTo>
                <a:lnTo>
                  <a:pt x="329910" y="532519"/>
                </a:lnTo>
                <a:lnTo>
                  <a:pt x="354441" y="529923"/>
                </a:lnTo>
                <a:lnTo>
                  <a:pt x="378316" y="525679"/>
                </a:lnTo>
                <a:lnTo>
                  <a:pt x="401458" y="519854"/>
                </a:lnTo>
                <a:lnTo>
                  <a:pt x="423791" y="512516"/>
                </a:lnTo>
                <a:lnTo>
                  <a:pt x="445238" y="503732"/>
                </a:lnTo>
                <a:lnTo>
                  <a:pt x="465722" y="493569"/>
                </a:lnTo>
                <a:lnTo>
                  <a:pt x="485168" y="482096"/>
                </a:lnTo>
                <a:lnTo>
                  <a:pt x="503498" y="469378"/>
                </a:lnTo>
                <a:lnTo>
                  <a:pt x="520636" y="455485"/>
                </a:lnTo>
                <a:lnTo>
                  <a:pt x="536505" y="440483"/>
                </a:lnTo>
                <a:lnTo>
                  <a:pt x="551029" y="424440"/>
                </a:lnTo>
                <a:lnTo>
                  <a:pt x="564131" y="407422"/>
                </a:lnTo>
                <a:lnTo>
                  <a:pt x="575735" y="389499"/>
                </a:lnTo>
                <a:lnTo>
                  <a:pt x="585763" y="370736"/>
                </a:lnTo>
                <a:lnTo>
                  <a:pt x="594140" y="351202"/>
                </a:lnTo>
                <a:lnTo>
                  <a:pt x="600789" y="330964"/>
                </a:lnTo>
                <a:lnTo>
                  <a:pt x="605633" y="310089"/>
                </a:lnTo>
                <a:lnTo>
                  <a:pt x="608595" y="288645"/>
                </a:lnTo>
                <a:lnTo>
                  <a:pt x="609600" y="266700"/>
                </a:lnTo>
                <a:lnTo>
                  <a:pt x="608595" y="244754"/>
                </a:lnTo>
                <a:lnTo>
                  <a:pt x="605633" y="223310"/>
                </a:lnTo>
                <a:lnTo>
                  <a:pt x="600789" y="202435"/>
                </a:lnTo>
                <a:lnTo>
                  <a:pt x="594140" y="182197"/>
                </a:lnTo>
                <a:lnTo>
                  <a:pt x="585763" y="162663"/>
                </a:lnTo>
                <a:lnTo>
                  <a:pt x="575735" y="143900"/>
                </a:lnTo>
                <a:lnTo>
                  <a:pt x="564131" y="125977"/>
                </a:lnTo>
                <a:lnTo>
                  <a:pt x="551029" y="108959"/>
                </a:lnTo>
                <a:lnTo>
                  <a:pt x="536505" y="92916"/>
                </a:lnTo>
                <a:lnTo>
                  <a:pt x="520636" y="77914"/>
                </a:lnTo>
                <a:lnTo>
                  <a:pt x="503498" y="64021"/>
                </a:lnTo>
                <a:lnTo>
                  <a:pt x="485168" y="51303"/>
                </a:lnTo>
                <a:lnTo>
                  <a:pt x="465722" y="39830"/>
                </a:lnTo>
                <a:lnTo>
                  <a:pt x="445238" y="29667"/>
                </a:lnTo>
                <a:lnTo>
                  <a:pt x="423791" y="20883"/>
                </a:lnTo>
                <a:lnTo>
                  <a:pt x="401458" y="13545"/>
                </a:lnTo>
                <a:lnTo>
                  <a:pt x="378316" y="7720"/>
                </a:lnTo>
                <a:lnTo>
                  <a:pt x="354441" y="3476"/>
                </a:lnTo>
                <a:lnTo>
                  <a:pt x="329910" y="880"/>
                </a:lnTo>
                <a:lnTo>
                  <a:pt x="304799" y="0"/>
                </a:lnTo>
                <a:close/>
              </a:path>
            </a:pathLst>
          </a:custGeom>
          <a:ln w="9525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83132" y="3359406"/>
            <a:ext cx="385572" cy="76200"/>
          </a:xfrm>
          <a:custGeom>
            <a:avLst/>
            <a:gdLst/>
            <a:ahLst/>
            <a:cxnLst/>
            <a:rect l="l" t="t" r="r" b="b"/>
            <a:pathLst>
              <a:path w="385572" h="76200">
                <a:moveTo>
                  <a:pt x="324612" y="42672"/>
                </a:moveTo>
                <a:lnTo>
                  <a:pt x="309372" y="42672"/>
                </a:lnTo>
                <a:lnTo>
                  <a:pt x="309372" y="76200"/>
                </a:lnTo>
                <a:lnTo>
                  <a:pt x="385572" y="38100"/>
                </a:lnTo>
                <a:lnTo>
                  <a:pt x="324612" y="42672"/>
                </a:lnTo>
                <a:close/>
              </a:path>
              <a:path w="385572" h="76200">
                <a:moveTo>
                  <a:pt x="324612" y="33528"/>
                </a:moveTo>
                <a:lnTo>
                  <a:pt x="309371" y="0"/>
                </a:lnTo>
                <a:lnTo>
                  <a:pt x="309372" y="33528"/>
                </a:lnTo>
                <a:lnTo>
                  <a:pt x="326136" y="35051"/>
                </a:lnTo>
                <a:lnTo>
                  <a:pt x="309371" y="0"/>
                </a:lnTo>
                <a:lnTo>
                  <a:pt x="324612" y="33528"/>
                </a:lnTo>
                <a:lnTo>
                  <a:pt x="321564" y="33528"/>
                </a:lnTo>
                <a:lnTo>
                  <a:pt x="324612" y="33528"/>
                </a:lnTo>
                <a:close/>
              </a:path>
              <a:path w="385572" h="76200">
                <a:moveTo>
                  <a:pt x="326136" y="41148"/>
                </a:moveTo>
                <a:lnTo>
                  <a:pt x="385572" y="38100"/>
                </a:lnTo>
                <a:lnTo>
                  <a:pt x="326136" y="38100"/>
                </a:lnTo>
                <a:lnTo>
                  <a:pt x="326136" y="41148"/>
                </a:lnTo>
                <a:close/>
              </a:path>
              <a:path w="385572" h="76200">
                <a:moveTo>
                  <a:pt x="385572" y="38100"/>
                </a:moveTo>
                <a:lnTo>
                  <a:pt x="326136" y="41148"/>
                </a:lnTo>
                <a:lnTo>
                  <a:pt x="321564" y="42672"/>
                </a:lnTo>
                <a:lnTo>
                  <a:pt x="326136" y="41148"/>
                </a:lnTo>
                <a:lnTo>
                  <a:pt x="326136" y="38100"/>
                </a:lnTo>
                <a:lnTo>
                  <a:pt x="385572" y="38100"/>
                </a:lnTo>
                <a:lnTo>
                  <a:pt x="309371" y="0"/>
                </a:lnTo>
                <a:lnTo>
                  <a:pt x="326136" y="35051"/>
                </a:lnTo>
                <a:lnTo>
                  <a:pt x="309372" y="33528"/>
                </a:lnTo>
                <a:lnTo>
                  <a:pt x="1524" y="33528"/>
                </a:lnTo>
                <a:lnTo>
                  <a:pt x="0" y="35051"/>
                </a:lnTo>
                <a:lnTo>
                  <a:pt x="0" y="41148"/>
                </a:lnTo>
                <a:lnTo>
                  <a:pt x="1524" y="42672"/>
                </a:lnTo>
                <a:lnTo>
                  <a:pt x="324612" y="42672"/>
                </a:lnTo>
                <a:lnTo>
                  <a:pt x="385572" y="381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07104" y="6445504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400872" y="371282"/>
                </a:moveTo>
                <a:lnTo>
                  <a:pt x="423148" y="366021"/>
                </a:lnTo>
                <a:lnTo>
                  <a:pt x="444566" y="359726"/>
                </a:lnTo>
                <a:lnTo>
                  <a:pt x="465046" y="352445"/>
                </a:lnTo>
                <a:lnTo>
                  <a:pt x="484510" y="344228"/>
                </a:lnTo>
                <a:lnTo>
                  <a:pt x="502876" y="335125"/>
                </a:lnTo>
                <a:lnTo>
                  <a:pt x="535996" y="314453"/>
                </a:lnTo>
                <a:lnTo>
                  <a:pt x="563767" y="290823"/>
                </a:lnTo>
                <a:lnTo>
                  <a:pt x="585549" y="264628"/>
                </a:lnTo>
                <a:lnTo>
                  <a:pt x="600701" y="236261"/>
                </a:lnTo>
                <a:lnTo>
                  <a:pt x="608584" y="206116"/>
                </a:lnTo>
                <a:lnTo>
                  <a:pt x="609600" y="190500"/>
                </a:lnTo>
                <a:lnTo>
                  <a:pt x="608584" y="174883"/>
                </a:lnTo>
                <a:lnTo>
                  <a:pt x="600701" y="144738"/>
                </a:lnTo>
                <a:lnTo>
                  <a:pt x="585549" y="116371"/>
                </a:lnTo>
                <a:lnTo>
                  <a:pt x="563767" y="90176"/>
                </a:lnTo>
                <a:lnTo>
                  <a:pt x="535996" y="66546"/>
                </a:lnTo>
                <a:lnTo>
                  <a:pt x="502876" y="45874"/>
                </a:lnTo>
                <a:lnTo>
                  <a:pt x="484510" y="36771"/>
                </a:lnTo>
                <a:lnTo>
                  <a:pt x="465046" y="28554"/>
                </a:lnTo>
                <a:lnTo>
                  <a:pt x="444566" y="21273"/>
                </a:lnTo>
                <a:lnTo>
                  <a:pt x="423148" y="14978"/>
                </a:lnTo>
                <a:lnTo>
                  <a:pt x="400872" y="9717"/>
                </a:lnTo>
                <a:lnTo>
                  <a:pt x="377820" y="5539"/>
                </a:lnTo>
                <a:lnTo>
                  <a:pt x="354070" y="2494"/>
                </a:lnTo>
                <a:lnTo>
                  <a:pt x="329704" y="631"/>
                </a:lnTo>
                <a:lnTo>
                  <a:pt x="304800" y="0"/>
                </a:lnTo>
                <a:lnTo>
                  <a:pt x="279895" y="631"/>
                </a:lnTo>
                <a:lnTo>
                  <a:pt x="255529" y="2494"/>
                </a:lnTo>
                <a:lnTo>
                  <a:pt x="231779" y="5539"/>
                </a:lnTo>
                <a:lnTo>
                  <a:pt x="208727" y="9717"/>
                </a:lnTo>
                <a:lnTo>
                  <a:pt x="186451" y="14978"/>
                </a:lnTo>
                <a:lnTo>
                  <a:pt x="165033" y="21273"/>
                </a:lnTo>
                <a:lnTo>
                  <a:pt x="144553" y="28554"/>
                </a:lnTo>
                <a:lnTo>
                  <a:pt x="125089" y="36771"/>
                </a:lnTo>
                <a:lnTo>
                  <a:pt x="106723" y="45874"/>
                </a:lnTo>
                <a:lnTo>
                  <a:pt x="73603" y="66546"/>
                </a:lnTo>
                <a:lnTo>
                  <a:pt x="45832" y="90176"/>
                </a:lnTo>
                <a:lnTo>
                  <a:pt x="24050" y="116371"/>
                </a:lnTo>
                <a:lnTo>
                  <a:pt x="8898" y="144738"/>
                </a:lnTo>
                <a:lnTo>
                  <a:pt x="1015" y="174883"/>
                </a:lnTo>
                <a:lnTo>
                  <a:pt x="0" y="190500"/>
                </a:lnTo>
                <a:lnTo>
                  <a:pt x="1015" y="206116"/>
                </a:lnTo>
                <a:lnTo>
                  <a:pt x="8898" y="236261"/>
                </a:lnTo>
                <a:lnTo>
                  <a:pt x="24050" y="264628"/>
                </a:lnTo>
                <a:lnTo>
                  <a:pt x="45832" y="290823"/>
                </a:lnTo>
                <a:lnTo>
                  <a:pt x="73603" y="314453"/>
                </a:lnTo>
                <a:lnTo>
                  <a:pt x="106723" y="335125"/>
                </a:lnTo>
                <a:lnTo>
                  <a:pt x="125089" y="344228"/>
                </a:lnTo>
                <a:lnTo>
                  <a:pt x="144553" y="352445"/>
                </a:lnTo>
                <a:lnTo>
                  <a:pt x="165033" y="359726"/>
                </a:lnTo>
                <a:lnTo>
                  <a:pt x="186451" y="366021"/>
                </a:lnTo>
                <a:lnTo>
                  <a:pt x="208727" y="371282"/>
                </a:lnTo>
                <a:lnTo>
                  <a:pt x="225905" y="374396"/>
                </a:lnTo>
              </a:path>
              <a:path w="609600" h="381000">
                <a:moveTo>
                  <a:pt x="383694" y="374396"/>
                </a:moveTo>
                <a:lnTo>
                  <a:pt x="400872" y="371282"/>
                </a:lnTo>
              </a:path>
            </a:pathLst>
          </a:custGeom>
          <a:ln w="9525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73804" y="6364732"/>
            <a:ext cx="76200" cy="156972"/>
          </a:xfrm>
          <a:custGeom>
            <a:avLst/>
            <a:gdLst/>
            <a:ahLst/>
            <a:cxnLst/>
            <a:rect l="l" t="t" r="r" b="b"/>
            <a:pathLst>
              <a:path w="76200" h="156971">
                <a:moveTo>
                  <a:pt x="76200" y="80772"/>
                </a:moveTo>
                <a:lnTo>
                  <a:pt x="41148" y="97536"/>
                </a:lnTo>
                <a:lnTo>
                  <a:pt x="35051" y="97536"/>
                </a:lnTo>
                <a:lnTo>
                  <a:pt x="33528" y="96012"/>
                </a:lnTo>
                <a:lnTo>
                  <a:pt x="33528" y="92964"/>
                </a:lnTo>
                <a:lnTo>
                  <a:pt x="0" y="80772"/>
                </a:lnTo>
                <a:lnTo>
                  <a:pt x="38100" y="156972"/>
                </a:lnTo>
                <a:lnTo>
                  <a:pt x="76200" y="80772"/>
                </a:lnTo>
                <a:close/>
              </a:path>
              <a:path w="76200" h="156971">
                <a:moveTo>
                  <a:pt x="38100" y="0"/>
                </a:moveTo>
                <a:lnTo>
                  <a:pt x="35051" y="0"/>
                </a:lnTo>
                <a:lnTo>
                  <a:pt x="33528" y="1524"/>
                </a:lnTo>
                <a:lnTo>
                  <a:pt x="33528" y="80772"/>
                </a:lnTo>
                <a:lnTo>
                  <a:pt x="0" y="80772"/>
                </a:lnTo>
                <a:lnTo>
                  <a:pt x="33528" y="92964"/>
                </a:lnTo>
                <a:lnTo>
                  <a:pt x="33528" y="96012"/>
                </a:lnTo>
                <a:lnTo>
                  <a:pt x="35051" y="97536"/>
                </a:lnTo>
                <a:lnTo>
                  <a:pt x="41148" y="97536"/>
                </a:lnTo>
                <a:lnTo>
                  <a:pt x="76200" y="80772"/>
                </a:lnTo>
                <a:lnTo>
                  <a:pt x="42672" y="80772"/>
                </a:lnTo>
                <a:lnTo>
                  <a:pt x="42672" y="96012"/>
                </a:lnTo>
                <a:lnTo>
                  <a:pt x="38100" y="97536"/>
                </a:lnTo>
                <a:lnTo>
                  <a:pt x="42672" y="96012"/>
                </a:lnTo>
                <a:lnTo>
                  <a:pt x="42672" y="1524"/>
                </a:lnTo>
                <a:lnTo>
                  <a:pt x="41148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009646" y="306620"/>
            <a:ext cx="644135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1535"/>
              </a:lnSpc>
              <a:spcBef>
                <a:spcPts val="76"/>
              </a:spcBef>
            </a:pPr>
            <a:r>
              <a:rPr sz="1400" b="1" spc="4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400" b="1" spc="-2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09846" y="515411"/>
            <a:ext cx="331725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dirty="0">
                <a:solidFill>
                  <a:srgbClr val="FFFF00"/>
                </a:solidFill>
                <a:latin typeface="Arial"/>
                <a:cs typeface="Arial"/>
              </a:rPr>
              <a:t>FLOW</a:t>
            </a:r>
            <a:r>
              <a:rPr sz="2800" b="1" spc="-77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00"/>
                </a:solidFill>
                <a:latin typeface="Arial"/>
                <a:cs typeface="Arial"/>
              </a:rPr>
              <a:t>CHART</a:t>
            </a:r>
            <a:r>
              <a:rPr sz="2800" b="1" spc="-97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00"/>
                </a:solidFill>
                <a:latin typeface="Arial"/>
                <a:cs typeface="Arial"/>
              </a:rPr>
              <a:t>FOR</a:t>
            </a:r>
            <a:endParaRPr sz="28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09844" y="943655"/>
            <a:ext cx="262533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dirty="0">
                <a:solidFill>
                  <a:srgbClr val="FFFF00"/>
                </a:solidFill>
                <a:latin typeface="Arial"/>
                <a:cs typeface="Arial"/>
              </a:rPr>
              <a:t>USING</a:t>
            </a:r>
            <a:r>
              <a:rPr sz="2800" b="1" spc="-83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00"/>
                </a:solidFill>
                <a:latin typeface="Arial"/>
                <a:cs typeface="Arial"/>
              </a:rPr>
              <a:t>PUBL</a:t>
            </a:r>
            <a:r>
              <a:rPr sz="2800" b="1" spc="14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8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endParaRPr sz="28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09844" y="1370375"/>
            <a:ext cx="224956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dirty="0">
                <a:solidFill>
                  <a:srgbClr val="FFFF00"/>
                </a:solidFill>
                <a:latin typeface="Arial"/>
                <a:cs typeface="Arial"/>
              </a:rPr>
              <a:t>TELEPHONE</a:t>
            </a:r>
            <a:endParaRPr sz="28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14252" y="2162849"/>
            <a:ext cx="31811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1535"/>
              </a:lnSpc>
              <a:spcBef>
                <a:spcPts val="76"/>
              </a:spcBef>
            </a:pP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85616" y="2315250"/>
            <a:ext cx="1154612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1535"/>
              </a:lnSpc>
              <a:spcBef>
                <a:spcPts val="76"/>
              </a:spcBef>
            </a:pP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b="1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-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b="1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spc="-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ne?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62860" y="2714534"/>
            <a:ext cx="408775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1535"/>
              </a:lnSpc>
              <a:spcBef>
                <a:spcPts val="76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YES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9244" y="3250596"/>
            <a:ext cx="29123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14254" y="3610657"/>
            <a:ext cx="408775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1535"/>
              </a:lnSpc>
              <a:spcBef>
                <a:spcPts val="76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YES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38958" y="3684986"/>
            <a:ext cx="1081301" cy="662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1692" marR="235364" algn="ctr">
              <a:lnSpc>
                <a:spcPts val="1325"/>
              </a:lnSpc>
              <a:spcBef>
                <a:spcPts val="66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Numb</a:t>
            </a:r>
            <a:r>
              <a:rPr sz="1200" b="1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1200" b="1" spc="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btainable?</a:t>
            </a:r>
            <a:endParaRPr sz="1200">
              <a:latin typeface="Arial"/>
              <a:cs typeface="Arial"/>
            </a:endParaRPr>
          </a:p>
          <a:p>
            <a:pPr marL="678541" marR="11425">
              <a:lnSpc>
                <a:spcPct val="95825"/>
              </a:lnSpc>
              <a:spcBef>
                <a:spcPts val="772"/>
              </a:spcBef>
            </a:pP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90840" y="3991647"/>
            <a:ext cx="318110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1535"/>
              </a:lnSpc>
              <a:spcBef>
                <a:spcPts val="76"/>
              </a:spcBef>
            </a:pP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90461" y="4372658"/>
            <a:ext cx="408775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1535"/>
              </a:lnSpc>
              <a:spcBef>
                <a:spcPts val="76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YES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45638" y="4525050"/>
            <a:ext cx="888781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1535"/>
              </a:lnSpc>
              <a:spcBef>
                <a:spcPts val="76"/>
              </a:spcBef>
            </a:pP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enga</a:t>
            </a:r>
            <a:r>
              <a:rPr sz="1400" b="1" spc="-14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d?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57062" y="4886291"/>
            <a:ext cx="454054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1728"/>
              </a:lnSpc>
              <a:spcBef>
                <a:spcPts val="86"/>
              </a:spcBef>
            </a:pPr>
            <a:r>
              <a:rPr sz="1600" b="1" spc="29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ait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25826" y="5106878"/>
            <a:ext cx="873345" cy="543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8156" marR="349005" algn="ctr">
              <a:lnSpc>
                <a:spcPts val="1325"/>
              </a:lnSpc>
              <a:spcBef>
                <a:spcPts val="66"/>
              </a:spcBef>
            </a:pPr>
            <a:r>
              <a:rPr sz="1200" b="1" spc="4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endParaRPr sz="1200">
              <a:latin typeface="Arial"/>
              <a:cs typeface="Arial"/>
            </a:endParaRPr>
          </a:p>
          <a:p>
            <a:pPr indent="1278" algn="ctr">
              <a:lnSpc>
                <a:spcPct val="100041"/>
              </a:lnSpc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sz="1200" b="1" spc="-9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b="1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1200" b="1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b="1" spc="-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b="1" spc="1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b="1" spc="-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b="1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ng?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99404" y="5297720"/>
            <a:ext cx="318110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1535"/>
              </a:lnSpc>
              <a:spcBef>
                <a:spcPts val="76"/>
              </a:spcBef>
            </a:pP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51318" y="5495838"/>
            <a:ext cx="1141742" cy="10979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9507" algn="ctr">
              <a:lnSpc>
                <a:spcPts val="1535"/>
              </a:lnSpc>
              <a:spcBef>
                <a:spcPts val="76"/>
              </a:spcBef>
            </a:pPr>
            <a:r>
              <a:rPr sz="1400" b="1" spc="9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400" b="1" spc="-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400" b="1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b="1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long</a:t>
            </a:r>
            <a:endParaRPr sz="1400">
              <a:latin typeface="Arial"/>
              <a:cs typeface="Arial"/>
            </a:endParaRPr>
          </a:p>
          <a:p>
            <a:pPr marL="128335" marR="212882" algn="ctr">
              <a:lnSpc>
                <a:spcPct val="95825"/>
              </a:lnSpc>
            </a:pP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enough?</a:t>
            </a:r>
            <a:endParaRPr sz="1400">
              <a:latin typeface="Arial"/>
              <a:cs typeface="Arial"/>
            </a:endParaRPr>
          </a:p>
          <a:p>
            <a:pPr marL="719681">
              <a:lnSpc>
                <a:spcPct val="95825"/>
              </a:lnSpc>
              <a:spcBef>
                <a:spcPts val="91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YES</a:t>
            </a:r>
            <a:endParaRPr sz="1400">
              <a:latin typeface="Arial"/>
              <a:cs typeface="Arial"/>
            </a:endParaRPr>
          </a:p>
          <a:p>
            <a:pPr marL="359587" marR="490732" algn="ctr">
              <a:lnSpc>
                <a:spcPct val="95825"/>
              </a:lnSpc>
              <a:spcBef>
                <a:spcPts val="105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05446" y="5820446"/>
            <a:ext cx="31811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1535"/>
              </a:lnSpc>
              <a:spcBef>
                <a:spcPts val="76"/>
              </a:spcBef>
            </a:pP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4404" y="6472527"/>
            <a:ext cx="193333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0"/>
              </a:lnSpc>
              <a:spcBef>
                <a:spcPts val="127"/>
              </a:spcBef>
            </a:pPr>
            <a:r>
              <a:rPr sz="2400" b="1" i="1" dirty="0">
                <a:solidFill>
                  <a:srgbClr val="FFFFFF"/>
                </a:solidFill>
                <a:latin typeface="Times New Roman"/>
                <a:cs typeface="Times New Roman"/>
              </a:rPr>
              <a:t>continued……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5384" y="6527196"/>
            <a:ext cx="29123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97504" y="5988306"/>
            <a:ext cx="1905000" cy="380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7675">
              <a:lnSpc>
                <a:spcPct val="95825"/>
              </a:lnSpc>
              <a:spcBef>
                <a:spcPts val="484"/>
              </a:spcBef>
            </a:pPr>
            <a:r>
              <a:rPr sz="1400" b="1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spc="-1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400" b="1" spc="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spc="-1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spc="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7504" y="2940304"/>
            <a:ext cx="1905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6434">
              <a:lnSpc>
                <a:spcPct val="95825"/>
              </a:lnSpc>
              <a:spcBef>
                <a:spcPts val="484"/>
              </a:spcBef>
            </a:pP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b="1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-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numb</a:t>
            </a:r>
            <a:r>
              <a:rPr sz="1400" b="1" spc="-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303" y="2216404"/>
            <a:ext cx="1905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4259">
              <a:lnSpc>
                <a:spcPct val="95825"/>
              </a:lnSpc>
              <a:spcBef>
                <a:spcPts val="484"/>
              </a:spcBef>
            </a:pPr>
            <a:r>
              <a:rPr sz="1400" b="1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pl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-1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14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sz="1400" b="1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-1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1304" y="1416304"/>
            <a:ext cx="1905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72337">
              <a:lnSpc>
                <a:spcPct val="95825"/>
              </a:lnSpc>
              <a:spcBef>
                <a:spcPts val="484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ft </a:t>
            </a: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sz="1400" b="1" spc="-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-1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4303" y="1416304"/>
            <a:ext cx="1905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8992">
              <a:lnSpc>
                <a:spcPct val="95825"/>
              </a:lnSpc>
              <a:spcBef>
                <a:spcPts val="484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spc="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b="1" spc="-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again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1304" y="806704"/>
            <a:ext cx="1905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9970">
              <a:lnSpc>
                <a:spcPct val="95825"/>
              </a:lnSpc>
              <a:spcBef>
                <a:spcPts val="484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get more</a:t>
            </a: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mo</a:t>
            </a:r>
            <a:r>
              <a:rPr sz="1400" b="1" spc="-1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spc="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68701" y="676148"/>
            <a:ext cx="9933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8011926" y="676148"/>
            <a:ext cx="9892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746762" y="1104392"/>
            <a:ext cx="9910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-34544" y="-34542"/>
            <a:ext cx="9148572" cy="6862572"/>
          </a:xfrm>
          <a:custGeom>
            <a:avLst/>
            <a:gdLst/>
            <a:ahLst/>
            <a:cxnLst/>
            <a:rect l="l" t="t" r="r" b="b"/>
            <a:pathLst>
              <a:path w="9148572" h="6862572">
                <a:moveTo>
                  <a:pt x="9140444" y="34544"/>
                </a:moveTo>
                <a:lnTo>
                  <a:pt x="34544" y="34544"/>
                </a:lnTo>
                <a:lnTo>
                  <a:pt x="34544" y="6854444"/>
                </a:lnTo>
                <a:lnTo>
                  <a:pt x="9140444" y="6854444"/>
                </a:lnTo>
                <a:lnTo>
                  <a:pt x="9140444" y="34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90698" y="1369060"/>
            <a:ext cx="2502407" cy="647700"/>
          </a:xfrm>
          <a:custGeom>
            <a:avLst/>
            <a:gdLst/>
            <a:ahLst/>
            <a:cxnLst/>
            <a:rect l="l" t="t" r="r" b="b"/>
            <a:pathLst>
              <a:path w="2502407" h="647700">
                <a:moveTo>
                  <a:pt x="1251203" y="0"/>
                </a:moveTo>
                <a:lnTo>
                  <a:pt x="0" y="323088"/>
                </a:lnTo>
                <a:lnTo>
                  <a:pt x="1251203" y="647700"/>
                </a:lnTo>
                <a:lnTo>
                  <a:pt x="2502407" y="323088"/>
                </a:lnTo>
                <a:lnTo>
                  <a:pt x="1251203" y="0"/>
                </a:lnTo>
                <a:close/>
              </a:path>
            </a:pathLst>
          </a:custGeom>
          <a:ln w="9525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90698" y="2339848"/>
            <a:ext cx="2502407" cy="647700"/>
          </a:xfrm>
          <a:custGeom>
            <a:avLst/>
            <a:gdLst/>
            <a:ahLst/>
            <a:cxnLst/>
            <a:rect l="l" t="t" r="r" b="b"/>
            <a:pathLst>
              <a:path w="2502407" h="647700">
                <a:moveTo>
                  <a:pt x="1251203" y="0"/>
                </a:moveTo>
                <a:lnTo>
                  <a:pt x="0" y="324612"/>
                </a:lnTo>
                <a:lnTo>
                  <a:pt x="1251203" y="647700"/>
                </a:lnTo>
                <a:lnTo>
                  <a:pt x="2502407" y="324612"/>
                </a:lnTo>
                <a:lnTo>
                  <a:pt x="1251203" y="0"/>
                </a:lnTo>
                <a:close/>
              </a:path>
            </a:pathLst>
          </a:custGeom>
          <a:ln w="9525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42158" y="3633724"/>
            <a:ext cx="2084832" cy="405384"/>
          </a:xfrm>
          <a:custGeom>
            <a:avLst/>
            <a:gdLst/>
            <a:ahLst/>
            <a:cxnLst/>
            <a:rect l="l" t="t" r="r" b="b"/>
            <a:pathLst>
              <a:path w="2084832" h="405384">
                <a:moveTo>
                  <a:pt x="2084832" y="405384"/>
                </a:moveTo>
                <a:lnTo>
                  <a:pt x="2084832" y="0"/>
                </a:lnTo>
                <a:lnTo>
                  <a:pt x="0" y="0"/>
                </a:lnTo>
                <a:lnTo>
                  <a:pt x="0" y="405384"/>
                </a:lnTo>
                <a:lnTo>
                  <a:pt x="2084832" y="405384"/>
                </a:lnTo>
                <a:close/>
              </a:path>
            </a:pathLst>
          </a:custGeom>
          <a:ln w="9525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42158" y="4580130"/>
            <a:ext cx="2084832" cy="405384"/>
          </a:xfrm>
          <a:custGeom>
            <a:avLst/>
            <a:gdLst/>
            <a:ahLst/>
            <a:cxnLst/>
            <a:rect l="l" t="t" r="r" b="b"/>
            <a:pathLst>
              <a:path w="2084832" h="405384">
                <a:moveTo>
                  <a:pt x="2084832" y="405384"/>
                </a:moveTo>
                <a:lnTo>
                  <a:pt x="2084832" y="0"/>
                </a:lnTo>
                <a:lnTo>
                  <a:pt x="0" y="0"/>
                </a:lnTo>
                <a:lnTo>
                  <a:pt x="0" y="405384"/>
                </a:lnTo>
                <a:lnTo>
                  <a:pt x="2084832" y="405384"/>
                </a:lnTo>
                <a:close/>
              </a:path>
            </a:pathLst>
          </a:custGeom>
          <a:ln w="9525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5912" y="5686554"/>
            <a:ext cx="1333500" cy="405384"/>
          </a:xfrm>
          <a:custGeom>
            <a:avLst/>
            <a:gdLst/>
            <a:ahLst/>
            <a:cxnLst/>
            <a:rect l="l" t="t" r="r" b="b"/>
            <a:pathLst>
              <a:path w="1333500" h="405384">
                <a:moveTo>
                  <a:pt x="201167" y="0"/>
                </a:moveTo>
                <a:lnTo>
                  <a:pt x="152776" y="5930"/>
                </a:lnTo>
                <a:lnTo>
                  <a:pt x="108653" y="22754"/>
                </a:lnTo>
                <a:lnTo>
                  <a:pt x="70188" y="49022"/>
                </a:lnTo>
                <a:lnTo>
                  <a:pt x="38770" y="83283"/>
                </a:lnTo>
                <a:lnTo>
                  <a:pt x="15787" y="124086"/>
                </a:lnTo>
                <a:lnTo>
                  <a:pt x="2628" y="169982"/>
                </a:lnTo>
                <a:lnTo>
                  <a:pt x="0" y="202691"/>
                </a:lnTo>
                <a:lnTo>
                  <a:pt x="665" y="219222"/>
                </a:lnTo>
                <a:lnTo>
                  <a:pt x="10241" y="266492"/>
                </a:lnTo>
                <a:lnTo>
                  <a:pt x="30103" y="309154"/>
                </a:lnTo>
                <a:lnTo>
                  <a:pt x="58864" y="345757"/>
                </a:lnTo>
                <a:lnTo>
                  <a:pt x="95134" y="374850"/>
                </a:lnTo>
                <a:lnTo>
                  <a:pt x="137525" y="394984"/>
                </a:lnTo>
                <a:lnTo>
                  <a:pt x="184648" y="404707"/>
                </a:lnTo>
                <a:lnTo>
                  <a:pt x="201167" y="405384"/>
                </a:lnTo>
                <a:lnTo>
                  <a:pt x="1130808" y="405383"/>
                </a:lnTo>
                <a:lnTo>
                  <a:pt x="1179292" y="399453"/>
                </a:lnTo>
                <a:lnTo>
                  <a:pt x="1223651" y="382629"/>
                </a:lnTo>
                <a:lnTo>
                  <a:pt x="1262435" y="356361"/>
                </a:lnTo>
                <a:lnTo>
                  <a:pt x="1294192" y="322100"/>
                </a:lnTo>
                <a:lnTo>
                  <a:pt x="1317474" y="281297"/>
                </a:lnTo>
                <a:lnTo>
                  <a:pt x="1330828" y="235401"/>
                </a:lnTo>
                <a:lnTo>
                  <a:pt x="1333500" y="202691"/>
                </a:lnTo>
                <a:lnTo>
                  <a:pt x="1332823" y="186161"/>
                </a:lnTo>
                <a:lnTo>
                  <a:pt x="1323100" y="138891"/>
                </a:lnTo>
                <a:lnTo>
                  <a:pt x="1302966" y="96229"/>
                </a:lnTo>
                <a:lnTo>
                  <a:pt x="1273873" y="59626"/>
                </a:lnTo>
                <a:lnTo>
                  <a:pt x="1237270" y="30533"/>
                </a:lnTo>
                <a:lnTo>
                  <a:pt x="1194608" y="10399"/>
                </a:lnTo>
                <a:lnTo>
                  <a:pt x="1147338" y="676"/>
                </a:lnTo>
                <a:lnTo>
                  <a:pt x="1130808" y="0"/>
                </a:lnTo>
                <a:lnTo>
                  <a:pt x="201167" y="0"/>
                </a:lnTo>
                <a:close/>
              </a:path>
            </a:pathLst>
          </a:custGeom>
          <a:ln w="9525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03800" y="878334"/>
            <a:ext cx="76200" cy="490727"/>
          </a:xfrm>
          <a:custGeom>
            <a:avLst/>
            <a:gdLst/>
            <a:ahLst/>
            <a:cxnLst/>
            <a:rect l="l" t="t" r="r" b="b"/>
            <a:pathLst>
              <a:path w="76200" h="490727">
                <a:moveTo>
                  <a:pt x="76200" y="414527"/>
                </a:moveTo>
                <a:lnTo>
                  <a:pt x="41148" y="431291"/>
                </a:lnTo>
                <a:lnTo>
                  <a:pt x="35051" y="431291"/>
                </a:lnTo>
                <a:lnTo>
                  <a:pt x="33527" y="429767"/>
                </a:lnTo>
                <a:lnTo>
                  <a:pt x="33527" y="426719"/>
                </a:lnTo>
                <a:lnTo>
                  <a:pt x="0" y="414527"/>
                </a:lnTo>
                <a:lnTo>
                  <a:pt x="38100" y="490727"/>
                </a:lnTo>
                <a:lnTo>
                  <a:pt x="76200" y="414527"/>
                </a:lnTo>
                <a:close/>
              </a:path>
              <a:path w="76200" h="490727">
                <a:moveTo>
                  <a:pt x="38100" y="0"/>
                </a:moveTo>
                <a:lnTo>
                  <a:pt x="35051" y="0"/>
                </a:lnTo>
                <a:lnTo>
                  <a:pt x="33527" y="1523"/>
                </a:lnTo>
                <a:lnTo>
                  <a:pt x="33528" y="414528"/>
                </a:lnTo>
                <a:lnTo>
                  <a:pt x="0" y="414527"/>
                </a:lnTo>
                <a:lnTo>
                  <a:pt x="33527" y="426719"/>
                </a:lnTo>
                <a:lnTo>
                  <a:pt x="33527" y="429767"/>
                </a:lnTo>
                <a:lnTo>
                  <a:pt x="35051" y="431291"/>
                </a:lnTo>
                <a:lnTo>
                  <a:pt x="41148" y="431291"/>
                </a:lnTo>
                <a:lnTo>
                  <a:pt x="76200" y="414527"/>
                </a:lnTo>
                <a:lnTo>
                  <a:pt x="42672" y="414528"/>
                </a:lnTo>
                <a:lnTo>
                  <a:pt x="42672" y="429767"/>
                </a:lnTo>
                <a:lnTo>
                  <a:pt x="38100" y="431291"/>
                </a:lnTo>
                <a:lnTo>
                  <a:pt x="42672" y="429767"/>
                </a:lnTo>
                <a:lnTo>
                  <a:pt x="42672" y="1523"/>
                </a:lnTo>
                <a:lnTo>
                  <a:pt x="41148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03800" y="2012188"/>
            <a:ext cx="76200" cy="327660"/>
          </a:xfrm>
          <a:custGeom>
            <a:avLst/>
            <a:gdLst/>
            <a:ahLst/>
            <a:cxnLst/>
            <a:rect l="l" t="t" r="r" b="b"/>
            <a:pathLst>
              <a:path w="76200" h="327660">
                <a:moveTo>
                  <a:pt x="76200" y="251460"/>
                </a:moveTo>
                <a:lnTo>
                  <a:pt x="41148" y="269748"/>
                </a:lnTo>
                <a:lnTo>
                  <a:pt x="35051" y="269748"/>
                </a:lnTo>
                <a:lnTo>
                  <a:pt x="33527" y="266700"/>
                </a:lnTo>
                <a:lnTo>
                  <a:pt x="33527" y="265175"/>
                </a:lnTo>
                <a:lnTo>
                  <a:pt x="0" y="251460"/>
                </a:lnTo>
                <a:lnTo>
                  <a:pt x="38100" y="327660"/>
                </a:lnTo>
                <a:lnTo>
                  <a:pt x="76200" y="251460"/>
                </a:lnTo>
                <a:close/>
              </a:path>
              <a:path w="76200" h="327660">
                <a:moveTo>
                  <a:pt x="38100" y="0"/>
                </a:moveTo>
                <a:lnTo>
                  <a:pt x="35051" y="0"/>
                </a:lnTo>
                <a:lnTo>
                  <a:pt x="33527" y="1524"/>
                </a:lnTo>
                <a:lnTo>
                  <a:pt x="33527" y="251459"/>
                </a:lnTo>
                <a:lnTo>
                  <a:pt x="0" y="251460"/>
                </a:lnTo>
                <a:lnTo>
                  <a:pt x="33527" y="265175"/>
                </a:lnTo>
                <a:lnTo>
                  <a:pt x="33527" y="266700"/>
                </a:lnTo>
                <a:lnTo>
                  <a:pt x="35051" y="269748"/>
                </a:lnTo>
                <a:lnTo>
                  <a:pt x="41148" y="269748"/>
                </a:lnTo>
                <a:lnTo>
                  <a:pt x="76200" y="251460"/>
                </a:lnTo>
                <a:lnTo>
                  <a:pt x="42671" y="251459"/>
                </a:lnTo>
                <a:lnTo>
                  <a:pt x="42672" y="266700"/>
                </a:lnTo>
                <a:lnTo>
                  <a:pt x="38100" y="269748"/>
                </a:lnTo>
                <a:lnTo>
                  <a:pt x="42672" y="266700"/>
                </a:lnTo>
                <a:lnTo>
                  <a:pt x="42672" y="1524"/>
                </a:lnTo>
                <a:lnTo>
                  <a:pt x="41148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03800" y="2982976"/>
            <a:ext cx="76200" cy="650748"/>
          </a:xfrm>
          <a:custGeom>
            <a:avLst/>
            <a:gdLst/>
            <a:ahLst/>
            <a:cxnLst/>
            <a:rect l="l" t="t" r="r" b="b"/>
            <a:pathLst>
              <a:path w="76200" h="650748">
                <a:moveTo>
                  <a:pt x="76200" y="574548"/>
                </a:moveTo>
                <a:lnTo>
                  <a:pt x="41148" y="592836"/>
                </a:lnTo>
                <a:lnTo>
                  <a:pt x="35051" y="592836"/>
                </a:lnTo>
                <a:lnTo>
                  <a:pt x="33527" y="589788"/>
                </a:lnTo>
                <a:lnTo>
                  <a:pt x="33527" y="588263"/>
                </a:lnTo>
                <a:lnTo>
                  <a:pt x="0" y="574548"/>
                </a:lnTo>
                <a:lnTo>
                  <a:pt x="38100" y="650748"/>
                </a:lnTo>
                <a:lnTo>
                  <a:pt x="76200" y="574548"/>
                </a:lnTo>
                <a:close/>
              </a:path>
              <a:path w="76200" h="650748">
                <a:moveTo>
                  <a:pt x="38100" y="0"/>
                </a:moveTo>
                <a:lnTo>
                  <a:pt x="35051" y="0"/>
                </a:lnTo>
                <a:lnTo>
                  <a:pt x="33527" y="1524"/>
                </a:lnTo>
                <a:lnTo>
                  <a:pt x="33528" y="574548"/>
                </a:lnTo>
                <a:lnTo>
                  <a:pt x="0" y="574548"/>
                </a:lnTo>
                <a:lnTo>
                  <a:pt x="33527" y="588263"/>
                </a:lnTo>
                <a:lnTo>
                  <a:pt x="33527" y="589788"/>
                </a:lnTo>
                <a:lnTo>
                  <a:pt x="35051" y="592836"/>
                </a:lnTo>
                <a:lnTo>
                  <a:pt x="41148" y="592836"/>
                </a:lnTo>
                <a:lnTo>
                  <a:pt x="76200" y="574548"/>
                </a:lnTo>
                <a:lnTo>
                  <a:pt x="42672" y="574548"/>
                </a:lnTo>
                <a:lnTo>
                  <a:pt x="42672" y="589788"/>
                </a:lnTo>
                <a:lnTo>
                  <a:pt x="38100" y="592836"/>
                </a:lnTo>
                <a:lnTo>
                  <a:pt x="42672" y="589788"/>
                </a:lnTo>
                <a:lnTo>
                  <a:pt x="42672" y="1524"/>
                </a:lnTo>
                <a:lnTo>
                  <a:pt x="41148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03800" y="4034536"/>
            <a:ext cx="76200" cy="571500"/>
          </a:xfrm>
          <a:custGeom>
            <a:avLst/>
            <a:gdLst/>
            <a:ahLst/>
            <a:cxnLst/>
            <a:rect l="l" t="t" r="r" b="b"/>
            <a:pathLst>
              <a:path w="76200" h="571500">
                <a:moveTo>
                  <a:pt x="76200" y="495300"/>
                </a:moveTo>
                <a:lnTo>
                  <a:pt x="41148" y="512063"/>
                </a:lnTo>
                <a:lnTo>
                  <a:pt x="35051" y="512063"/>
                </a:lnTo>
                <a:lnTo>
                  <a:pt x="33527" y="510539"/>
                </a:lnTo>
                <a:lnTo>
                  <a:pt x="33527" y="507491"/>
                </a:lnTo>
                <a:lnTo>
                  <a:pt x="0" y="495300"/>
                </a:lnTo>
                <a:lnTo>
                  <a:pt x="38100" y="571500"/>
                </a:lnTo>
                <a:lnTo>
                  <a:pt x="76200" y="495300"/>
                </a:lnTo>
                <a:close/>
              </a:path>
              <a:path w="76200" h="571500">
                <a:moveTo>
                  <a:pt x="38100" y="0"/>
                </a:moveTo>
                <a:lnTo>
                  <a:pt x="35051" y="0"/>
                </a:lnTo>
                <a:lnTo>
                  <a:pt x="33527" y="1524"/>
                </a:lnTo>
                <a:lnTo>
                  <a:pt x="33527" y="495299"/>
                </a:lnTo>
                <a:lnTo>
                  <a:pt x="0" y="495300"/>
                </a:lnTo>
                <a:lnTo>
                  <a:pt x="33527" y="507491"/>
                </a:lnTo>
                <a:lnTo>
                  <a:pt x="33527" y="510539"/>
                </a:lnTo>
                <a:lnTo>
                  <a:pt x="35051" y="512063"/>
                </a:lnTo>
                <a:lnTo>
                  <a:pt x="41148" y="512063"/>
                </a:lnTo>
                <a:lnTo>
                  <a:pt x="76200" y="495300"/>
                </a:lnTo>
                <a:lnTo>
                  <a:pt x="42671" y="495299"/>
                </a:lnTo>
                <a:lnTo>
                  <a:pt x="42672" y="510539"/>
                </a:lnTo>
                <a:lnTo>
                  <a:pt x="38100" y="512063"/>
                </a:lnTo>
                <a:lnTo>
                  <a:pt x="42672" y="510539"/>
                </a:lnTo>
                <a:lnTo>
                  <a:pt x="42672" y="1524"/>
                </a:lnTo>
                <a:lnTo>
                  <a:pt x="41148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03800" y="5005326"/>
            <a:ext cx="76200" cy="652271"/>
          </a:xfrm>
          <a:custGeom>
            <a:avLst/>
            <a:gdLst/>
            <a:ahLst/>
            <a:cxnLst/>
            <a:rect l="l" t="t" r="r" b="b"/>
            <a:pathLst>
              <a:path w="76200" h="652272">
                <a:moveTo>
                  <a:pt x="76200" y="576072"/>
                </a:moveTo>
                <a:lnTo>
                  <a:pt x="41148" y="594360"/>
                </a:lnTo>
                <a:lnTo>
                  <a:pt x="35051" y="594360"/>
                </a:lnTo>
                <a:lnTo>
                  <a:pt x="33527" y="591312"/>
                </a:lnTo>
                <a:lnTo>
                  <a:pt x="33527" y="589788"/>
                </a:lnTo>
                <a:lnTo>
                  <a:pt x="0" y="576072"/>
                </a:lnTo>
                <a:lnTo>
                  <a:pt x="38100" y="652272"/>
                </a:lnTo>
                <a:lnTo>
                  <a:pt x="76200" y="576072"/>
                </a:lnTo>
                <a:close/>
              </a:path>
              <a:path w="76200" h="652272">
                <a:moveTo>
                  <a:pt x="38099" y="0"/>
                </a:moveTo>
                <a:lnTo>
                  <a:pt x="35051" y="0"/>
                </a:lnTo>
                <a:lnTo>
                  <a:pt x="33527" y="3048"/>
                </a:lnTo>
                <a:lnTo>
                  <a:pt x="33528" y="576072"/>
                </a:lnTo>
                <a:lnTo>
                  <a:pt x="0" y="576072"/>
                </a:lnTo>
                <a:lnTo>
                  <a:pt x="33527" y="589788"/>
                </a:lnTo>
                <a:lnTo>
                  <a:pt x="33527" y="591312"/>
                </a:lnTo>
                <a:lnTo>
                  <a:pt x="35051" y="594360"/>
                </a:lnTo>
                <a:lnTo>
                  <a:pt x="41148" y="594360"/>
                </a:lnTo>
                <a:lnTo>
                  <a:pt x="76200" y="576072"/>
                </a:lnTo>
                <a:lnTo>
                  <a:pt x="42672" y="576072"/>
                </a:lnTo>
                <a:lnTo>
                  <a:pt x="42672" y="591312"/>
                </a:lnTo>
                <a:lnTo>
                  <a:pt x="38100" y="594360"/>
                </a:lnTo>
                <a:lnTo>
                  <a:pt x="42672" y="591312"/>
                </a:lnTo>
                <a:lnTo>
                  <a:pt x="42671" y="3048"/>
                </a:lnTo>
                <a:lnTo>
                  <a:pt x="41147" y="0"/>
                </a:lnTo>
                <a:lnTo>
                  <a:pt x="38099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35405" y="882904"/>
            <a:ext cx="1959864" cy="1786128"/>
          </a:xfrm>
          <a:custGeom>
            <a:avLst/>
            <a:gdLst/>
            <a:ahLst/>
            <a:cxnLst/>
            <a:rect l="l" t="t" r="r" b="b"/>
            <a:pathLst>
              <a:path w="1959864" h="1786128">
                <a:moveTo>
                  <a:pt x="42672" y="76200"/>
                </a:moveTo>
                <a:lnTo>
                  <a:pt x="76200" y="76200"/>
                </a:lnTo>
                <a:lnTo>
                  <a:pt x="38100" y="0"/>
                </a:lnTo>
                <a:lnTo>
                  <a:pt x="38100" y="59436"/>
                </a:lnTo>
                <a:lnTo>
                  <a:pt x="38100" y="0"/>
                </a:lnTo>
                <a:lnTo>
                  <a:pt x="33527" y="60960"/>
                </a:lnTo>
                <a:lnTo>
                  <a:pt x="35051" y="59436"/>
                </a:lnTo>
                <a:lnTo>
                  <a:pt x="41148" y="59436"/>
                </a:lnTo>
                <a:lnTo>
                  <a:pt x="42672" y="60960"/>
                </a:lnTo>
                <a:lnTo>
                  <a:pt x="42672" y="76200"/>
                </a:lnTo>
                <a:close/>
              </a:path>
              <a:path w="1959864" h="1786128">
                <a:moveTo>
                  <a:pt x="33527" y="64008"/>
                </a:moveTo>
                <a:lnTo>
                  <a:pt x="0" y="76200"/>
                </a:lnTo>
                <a:lnTo>
                  <a:pt x="33528" y="76200"/>
                </a:lnTo>
                <a:lnTo>
                  <a:pt x="42672" y="64008"/>
                </a:lnTo>
                <a:lnTo>
                  <a:pt x="33527" y="64008"/>
                </a:lnTo>
                <a:close/>
              </a:path>
              <a:path w="1959864" h="1786128">
                <a:moveTo>
                  <a:pt x="42671" y="1776983"/>
                </a:moveTo>
                <a:lnTo>
                  <a:pt x="42672" y="76200"/>
                </a:lnTo>
                <a:lnTo>
                  <a:pt x="38100" y="1776984"/>
                </a:lnTo>
                <a:lnTo>
                  <a:pt x="42672" y="1781556"/>
                </a:lnTo>
                <a:lnTo>
                  <a:pt x="1959864" y="1778507"/>
                </a:lnTo>
                <a:lnTo>
                  <a:pt x="1958340" y="1776983"/>
                </a:lnTo>
                <a:lnTo>
                  <a:pt x="42671" y="1776983"/>
                </a:lnTo>
                <a:close/>
              </a:path>
              <a:path w="1959864" h="1786128">
                <a:moveTo>
                  <a:pt x="1959864" y="1783079"/>
                </a:moveTo>
                <a:lnTo>
                  <a:pt x="1959864" y="1778507"/>
                </a:lnTo>
                <a:lnTo>
                  <a:pt x="42672" y="1781556"/>
                </a:lnTo>
                <a:lnTo>
                  <a:pt x="38100" y="1776984"/>
                </a:lnTo>
                <a:lnTo>
                  <a:pt x="42672" y="76200"/>
                </a:lnTo>
                <a:lnTo>
                  <a:pt x="42672" y="60960"/>
                </a:lnTo>
                <a:lnTo>
                  <a:pt x="41148" y="59436"/>
                </a:lnTo>
                <a:lnTo>
                  <a:pt x="35051" y="59436"/>
                </a:lnTo>
                <a:lnTo>
                  <a:pt x="33527" y="60960"/>
                </a:lnTo>
                <a:lnTo>
                  <a:pt x="38100" y="0"/>
                </a:lnTo>
                <a:lnTo>
                  <a:pt x="0" y="76200"/>
                </a:lnTo>
                <a:lnTo>
                  <a:pt x="33527" y="64008"/>
                </a:lnTo>
                <a:lnTo>
                  <a:pt x="42672" y="64008"/>
                </a:lnTo>
                <a:lnTo>
                  <a:pt x="33528" y="76200"/>
                </a:lnTo>
                <a:lnTo>
                  <a:pt x="33527" y="1783080"/>
                </a:lnTo>
                <a:lnTo>
                  <a:pt x="35051" y="1786128"/>
                </a:lnTo>
                <a:lnTo>
                  <a:pt x="1958340" y="1786127"/>
                </a:lnTo>
                <a:lnTo>
                  <a:pt x="1959864" y="178307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73505" y="1654048"/>
            <a:ext cx="1921764" cy="76200"/>
          </a:xfrm>
          <a:custGeom>
            <a:avLst/>
            <a:gdLst/>
            <a:ahLst/>
            <a:cxnLst/>
            <a:rect l="l" t="t" r="r" b="b"/>
            <a:pathLst>
              <a:path w="1921764" h="76200">
                <a:moveTo>
                  <a:pt x="76199" y="33527"/>
                </a:moveTo>
                <a:lnTo>
                  <a:pt x="76200" y="0"/>
                </a:lnTo>
                <a:lnTo>
                  <a:pt x="64007" y="33527"/>
                </a:lnTo>
                <a:lnTo>
                  <a:pt x="60960" y="33527"/>
                </a:lnTo>
                <a:lnTo>
                  <a:pt x="59436" y="35051"/>
                </a:lnTo>
                <a:lnTo>
                  <a:pt x="59436" y="41148"/>
                </a:lnTo>
                <a:lnTo>
                  <a:pt x="60960" y="42672"/>
                </a:lnTo>
                <a:lnTo>
                  <a:pt x="1920240" y="42671"/>
                </a:lnTo>
                <a:lnTo>
                  <a:pt x="1921764" y="41147"/>
                </a:lnTo>
                <a:lnTo>
                  <a:pt x="1921764" y="35051"/>
                </a:lnTo>
                <a:lnTo>
                  <a:pt x="1920240" y="33527"/>
                </a:lnTo>
                <a:lnTo>
                  <a:pt x="76199" y="33527"/>
                </a:lnTo>
                <a:close/>
              </a:path>
              <a:path w="1921764" h="76200">
                <a:moveTo>
                  <a:pt x="59436" y="41148"/>
                </a:moveTo>
                <a:lnTo>
                  <a:pt x="59436" y="35051"/>
                </a:lnTo>
                <a:lnTo>
                  <a:pt x="60960" y="33527"/>
                </a:lnTo>
                <a:lnTo>
                  <a:pt x="64007" y="33527"/>
                </a:lnTo>
                <a:lnTo>
                  <a:pt x="76200" y="0"/>
                </a:lnTo>
                <a:lnTo>
                  <a:pt x="0" y="38100"/>
                </a:lnTo>
                <a:lnTo>
                  <a:pt x="76200" y="76200"/>
                </a:lnTo>
                <a:lnTo>
                  <a:pt x="76199" y="42671"/>
                </a:lnTo>
                <a:lnTo>
                  <a:pt x="60960" y="42672"/>
                </a:lnTo>
                <a:lnTo>
                  <a:pt x="59436" y="41148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9104" y="273306"/>
            <a:ext cx="533400" cy="609599"/>
          </a:xfrm>
          <a:custGeom>
            <a:avLst/>
            <a:gdLst/>
            <a:ahLst/>
            <a:cxnLst/>
            <a:rect l="l" t="t" r="r" b="b"/>
            <a:pathLst>
              <a:path w="533400" h="609599">
                <a:moveTo>
                  <a:pt x="266700" y="0"/>
                </a:moveTo>
                <a:lnTo>
                  <a:pt x="244754" y="1015"/>
                </a:lnTo>
                <a:lnTo>
                  <a:pt x="223310" y="4008"/>
                </a:lnTo>
                <a:lnTo>
                  <a:pt x="202435" y="8898"/>
                </a:lnTo>
                <a:lnTo>
                  <a:pt x="182197" y="15605"/>
                </a:lnTo>
                <a:lnTo>
                  <a:pt x="162663" y="24050"/>
                </a:lnTo>
                <a:lnTo>
                  <a:pt x="143900" y="34152"/>
                </a:lnTo>
                <a:lnTo>
                  <a:pt x="125977" y="45832"/>
                </a:lnTo>
                <a:lnTo>
                  <a:pt x="108959" y="59009"/>
                </a:lnTo>
                <a:lnTo>
                  <a:pt x="92916" y="73603"/>
                </a:lnTo>
                <a:lnTo>
                  <a:pt x="77914" y="89535"/>
                </a:lnTo>
                <a:lnTo>
                  <a:pt x="64021" y="106723"/>
                </a:lnTo>
                <a:lnTo>
                  <a:pt x="51303" y="125089"/>
                </a:lnTo>
                <a:lnTo>
                  <a:pt x="39830" y="144553"/>
                </a:lnTo>
                <a:lnTo>
                  <a:pt x="29667" y="165033"/>
                </a:lnTo>
                <a:lnTo>
                  <a:pt x="20883" y="186451"/>
                </a:lnTo>
                <a:lnTo>
                  <a:pt x="13545" y="208727"/>
                </a:lnTo>
                <a:lnTo>
                  <a:pt x="7720" y="231779"/>
                </a:lnTo>
                <a:lnTo>
                  <a:pt x="3476" y="255529"/>
                </a:lnTo>
                <a:lnTo>
                  <a:pt x="880" y="279895"/>
                </a:lnTo>
                <a:lnTo>
                  <a:pt x="0" y="304800"/>
                </a:lnTo>
                <a:lnTo>
                  <a:pt x="880" y="329704"/>
                </a:lnTo>
                <a:lnTo>
                  <a:pt x="3476" y="354070"/>
                </a:lnTo>
                <a:lnTo>
                  <a:pt x="7720" y="377820"/>
                </a:lnTo>
                <a:lnTo>
                  <a:pt x="13545" y="400872"/>
                </a:lnTo>
                <a:lnTo>
                  <a:pt x="20883" y="423148"/>
                </a:lnTo>
                <a:lnTo>
                  <a:pt x="29667" y="444566"/>
                </a:lnTo>
                <a:lnTo>
                  <a:pt x="39830" y="465046"/>
                </a:lnTo>
                <a:lnTo>
                  <a:pt x="51303" y="484510"/>
                </a:lnTo>
                <a:lnTo>
                  <a:pt x="64021" y="502876"/>
                </a:lnTo>
                <a:lnTo>
                  <a:pt x="77914" y="520065"/>
                </a:lnTo>
                <a:lnTo>
                  <a:pt x="92916" y="535996"/>
                </a:lnTo>
                <a:lnTo>
                  <a:pt x="108959" y="550590"/>
                </a:lnTo>
                <a:lnTo>
                  <a:pt x="125977" y="563767"/>
                </a:lnTo>
                <a:lnTo>
                  <a:pt x="143900" y="575447"/>
                </a:lnTo>
                <a:lnTo>
                  <a:pt x="162663" y="585549"/>
                </a:lnTo>
                <a:lnTo>
                  <a:pt x="182197" y="593994"/>
                </a:lnTo>
                <a:lnTo>
                  <a:pt x="202435" y="600701"/>
                </a:lnTo>
                <a:lnTo>
                  <a:pt x="223310" y="605591"/>
                </a:lnTo>
                <a:lnTo>
                  <a:pt x="244754" y="608584"/>
                </a:lnTo>
                <a:lnTo>
                  <a:pt x="266700" y="609599"/>
                </a:lnTo>
                <a:lnTo>
                  <a:pt x="288645" y="608584"/>
                </a:lnTo>
                <a:lnTo>
                  <a:pt x="310089" y="605591"/>
                </a:lnTo>
                <a:lnTo>
                  <a:pt x="330964" y="600701"/>
                </a:lnTo>
                <a:lnTo>
                  <a:pt x="351202" y="593994"/>
                </a:lnTo>
                <a:lnTo>
                  <a:pt x="370736" y="585549"/>
                </a:lnTo>
                <a:lnTo>
                  <a:pt x="389499" y="575447"/>
                </a:lnTo>
                <a:lnTo>
                  <a:pt x="407422" y="563767"/>
                </a:lnTo>
                <a:lnTo>
                  <a:pt x="424440" y="550590"/>
                </a:lnTo>
                <a:lnTo>
                  <a:pt x="440483" y="535996"/>
                </a:lnTo>
                <a:lnTo>
                  <a:pt x="455485" y="520065"/>
                </a:lnTo>
                <a:lnTo>
                  <a:pt x="469378" y="502876"/>
                </a:lnTo>
                <a:lnTo>
                  <a:pt x="482096" y="484510"/>
                </a:lnTo>
                <a:lnTo>
                  <a:pt x="493569" y="465046"/>
                </a:lnTo>
                <a:lnTo>
                  <a:pt x="503732" y="444566"/>
                </a:lnTo>
                <a:lnTo>
                  <a:pt x="512516" y="423148"/>
                </a:lnTo>
                <a:lnTo>
                  <a:pt x="519854" y="400872"/>
                </a:lnTo>
                <a:lnTo>
                  <a:pt x="525679" y="377820"/>
                </a:lnTo>
                <a:lnTo>
                  <a:pt x="529923" y="354070"/>
                </a:lnTo>
                <a:lnTo>
                  <a:pt x="532519" y="329704"/>
                </a:lnTo>
                <a:lnTo>
                  <a:pt x="533400" y="304800"/>
                </a:lnTo>
                <a:lnTo>
                  <a:pt x="532519" y="279895"/>
                </a:lnTo>
                <a:lnTo>
                  <a:pt x="529923" y="255529"/>
                </a:lnTo>
                <a:lnTo>
                  <a:pt x="525679" y="231779"/>
                </a:lnTo>
                <a:lnTo>
                  <a:pt x="519854" y="208727"/>
                </a:lnTo>
                <a:lnTo>
                  <a:pt x="512516" y="186451"/>
                </a:lnTo>
                <a:lnTo>
                  <a:pt x="503732" y="165033"/>
                </a:lnTo>
                <a:lnTo>
                  <a:pt x="493569" y="144553"/>
                </a:lnTo>
                <a:lnTo>
                  <a:pt x="482096" y="125089"/>
                </a:lnTo>
                <a:lnTo>
                  <a:pt x="469378" y="106723"/>
                </a:lnTo>
                <a:lnTo>
                  <a:pt x="455485" y="89535"/>
                </a:lnTo>
                <a:lnTo>
                  <a:pt x="440483" y="73603"/>
                </a:lnTo>
                <a:lnTo>
                  <a:pt x="424440" y="59009"/>
                </a:lnTo>
                <a:lnTo>
                  <a:pt x="407422" y="45832"/>
                </a:lnTo>
                <a:lnTo>
                  <a:pt x="389499" y="34152"/>
                </a:lnTo>
                <a:lnTo>
                  <a:pt x="370736" y="24050"/>
                </a:lnTo>
                <a:lnTo>
                  <a:pt x="351202" y="15605"/>
                </a:lnTo>
                <a:lnTo>
                  <a:pt x="330964" y="8898"/>
                </a:lnTo>
                <a:lnTo>
                  <a:pt x="310089" y="4008"/>
                </a:lnTo>
                <a:lnTo>
                  <a:pt x="288645" y="1015"/>
                </a:lnTo>
                <a:lnTo>
                  <a:pt x="26670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68703" y="273304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266700" y="0"/>
                </a:moveTo>
                <a:lnTo>
                  <a:pt x="244754" y="1015"/>
                </a:lnTo>
                <a:lnTo>
                  <a:pt x="223310" y="4008"/>
                </a:lnTo>
                <a:lnTo>
                  <a:pt x="202435" y="8898"/>
                </a:lnTo>
                <a:lnTo>
                  <a:pt x="182197" y="15605"/>
                </a:lnTo>
                <a:lnTo>
                  <a:pt x="162663" y="24050"/>
                </a:lnTo>
                <a:lnTo>
                  <a:pt x="143900" y="34152"/>
                </a:lnTo>
                <a:lnTo>
                  <a:pt x="125977" y="45832"/>
                </a:lnTo>
                <a:lnTo>
                  <a:pt x="108959" y="59009"/>
                </a:lnTo>
                <a:lnTo>
                  <a:pt x="92916" y="73603"/>
                </a:lnTo>
                <a:lnTo>
                  <a:pt x="77914" y="89535"/>
                </a:lnTo>
                <a:lnTo>
                  <a:pt x="64021" y="106723"/>
                </a:lnTo>
                <a:lnTo>
                  <a:pt x="51303" y="125089"/>
                </a:lnTo>
                <a:lnTo>
                  <a:pt x="39830" y="144553"/>
                </a:lnTo>
                <a:lnTo>
                  <a:pt x="29667" y="165033"/>
                </a:lnTo>
                <a:lnTo>
                  <a:pt x="20883" y="186451"/>
                </a:lnTo>
                <a:lnTo>
                  <a:pt x="13545" y="208727"/>
                </a:lnTo>
                <a:lnTo>
                  <a:pt x="7720" y="231779"/>
                </a:lnTo>
                <a:lnTo>
                  <a:pt x="3476" y="255529"/>
                </a:lnTo>
                <a:lnTo>
                  <a:pt x="880" y="279895"/>
                </a:lnTo>
                <a:lnTo>
                  <a:pt x="0" y="304800"/>
                </a:lnTo>
                <a:lnTo>
                  <a:pt x="880" y="329704"/>
                </a:lnTo>
                <a:lnTo>
                  <a:pt x="3476" y="354070"/>
                </a:lnTo>
                <a:lnTo>
                  <a:pt x="7720" y="377820"/>
                </a:lnTo>
                <a:lnTo>
                  <a:pt x="13545" y="400872"/>
                </a:lnTo>
                <a:lnTo>
                  <a:pt x="20883" y="423148"/>
                </a:lnTo>
                <a:lnTo>
                  <a:pt x="29667" y="444566"/>
                </a:lnTo>
                <a:lnTo>
                  <a:pt x="39830" y="465046"/>
                </a:lnTo>
                <a:lnTo>
                  <a:pt x="51303" y="484510"/>
                </a:lnTo>
                <a:lnTo>
                  <a:pt x="64021" y="502876"/>
                </a:lnTo>
                <a:lnTo>
                  <a:pt x="77914" y="520065"/>
                </a:lnTo>
                <a:lnTo>
                  <a:pt x="92916" y="535996"/>
                </a:lnTo>
                <a:lnTo>
                  <a:pt x="108959" y="550590"/>
                </a:lnTo>
                <a:lnTo>
                  <a:pt x="125977" y="563767"/>
                </a:lnTo>
                <a:lnTo>
                  <a:pt x="143900" y="575447"/>
                </a:lnTo>
                <a:lnTo>
                  <a:pt x="162663" y="585549"/>
                </a:lnTo>
                <a:lnTo>
                  <a:pt x="182197" y="593994"/>
                </a:lnTo>
                <a:lnTo>
                  <a:pt x="202435" y="600701"/>
                </a:lnTo>
                <a:lnTo>
                  <a:pt x="223310" y="605591"/>
                </a:lnTo>
                <a:lnTo>
                  <a:pt x="244754" y="608584"/>
                </a:lnTo>
                <a:lnTo>
                  <a:pt x="266700" y="609600"/>
                </a:lnTo>
                <a:lnTo>
                  <a:pt x="288645" y="608584"/>
                </a:lnTo>
                <a:lnTo>
                  <a:pt x="310089" y="605591"/>
                </a:lnTo>
                <a:lnTo>
                  <a:pt x="330964" y="600701"/>
                </a:lnTo>
                <a:lnTo>
                  <a:pt x="351202" y="593994"/>
                </a:lnTo>
                <a:lnTo>
                  <a:pt x="370736" y="585549"/>
                </a:lnTo>
                <a:lnTo>
                  <a:pt x="389499" y="575447"/>
                </a:lnTo>
                <a:lnTo>
                  <a:pt x="407422" y="563767"/>
                </a:lnTo>
                <a:lnTo>
                  <a:pt x="424440" y="550590"/>
                </a:lnTo>
                <a:lnTo>
                  <a:pt x="440483" y="535996"/>
                </a:lnTo>
                <a:lnTo>
                  <a:pt x="455485" y="520065"/>
                </a:lnTo>
                <a:lnTo>
                  <a:pt x="469378" y="502876"/>
                </a:lnTo>
                <a:lnTo>
                  <a:pt x="482096" y="484510"/>
                </a:lnTo>
                <a:lnTo>
                  <a:pt x="493569" y="465046"/>
                </a:lnTo>
                <a:lnTo>
                  <a:pt x="503732" y="444566"/>
                </a:lnTo>
                <a:lnTo>
                  <a:pt x="512516" y="423148"/>
                </a:lnTo>
                <a:lnTo>
                  <a:pt x="519854" y="400872"/>
                </a:lnTo>
                <a:lnTo>
                  <a:pt x="525679" y="377820"/>
                </a:lnTo>
                <a:lnTo>
                  <a:pt x="529923" y="354070"/>
                </a:lnTo>
                <a:lnTo>
                  <a:pt x="532519" y="329704"/>
                </a:lnTo>
                <a:lnTo>
                  <a:pt x="533400" y="304800"/>
                </a:lnTo>
                <a:lnTo>
                  <a:pt x="532519" y="279895"/>
                </a:lnTo>
                <a:lnTo>
                  <a:pt x="529923" y="255529"/>
                </a:lnTo>
                <a:lnTo>
                  <a:pt x="525679" y="231779"/>
                </a:lnTo>
                <a:lnTo>
                  <a:pt x="519854" y="208727"/>
                </a:lnTo>
                <a:lnTo>
                  <a:pt x="512516" y="186451"/>
                </a:lnTo>
                <a:lnTo>
                  <a:pt x="503732" y="165033"/>
                </a:lnTo>
                <a:lnTo>
                  <a:pt x="493569" y="144553"/>
                </a:lnTo>
                <a:lnTo>
                  <a:pt x="482096" y="125089"/>
                </a:lnTo>
                <a:lnTo>
                  <a:pt x="469378" y="106723"/>
                </a:lnTo>
                <a:lnTo>
                  <a:pt x="455485" y="89535"/>
                </a:lnTo>
                <a:lnTo>
                  <a:pt x="440483" y="73603"/>
                </a:lnTo>
                <a:lnTo>
                  <a:pt x="424440" y="59009"/>
                </a:lnTo>
                <a:lnTo>
                  <a:pt x="407422" y="45832"/>
                </a:lnTo>
                <a:lnTo>
                  <a:pt x="389499" y="34152"/>
                </a:lnTo>
                <a:lnTo>
                  <a:pt x="370736" y="24050"/>
                </a:lnTo>
                <a:lnTo>
                  <a:pt x="351202" y="15605"/>
                </a:lnTo>
                <a:lnTo>
                  <a:pt x="330964" y="8898"/>
                </a:lnTo>
                <a:lnTo>
                  <a:pt x="310089" y="4008"/>
                </a:lnTo>
                <a:lnTo>
                  <a:pt x="288645" y="1015"/>
                </a:lnTo>
                <a:lnTo>
                  <a:pt x="26670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23644" y="431196"/>
            <a:ext cx="29123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4044" y="431196"/>
            <a:ext cx="29123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0504" y="1440474"/>
            <a:ext cx="31811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1535"/>
              </a:lnSpc>
              <a:spcBef>
                <a:spcPts val="76"/>
              </a:spcBef>
            </a:pP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66846" y="1591352"/>
            <a:ext cx="125698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1535"/>
              </a:lnSpc>
              <a:spcBef>
                <a:spcPts val="76"/>
              </a:spcBef>
            </a:pPr>
            <a:r>
              <a:rPr sz="1400" b="1" spc="4" dirty="0">
                <a:solidFill>
                  <a:srgbClr val="FFFFFF"/>
                </a:solidFill>
                <a:latin typeface="Arial"/>
                <a:cs typeface="Arial"/>
              </a:rPr>
              <a:t>ri</a:t>
            </a: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b="1" spc="-1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 numbe</a:t>
            </a:r>
            <a:r>
              <a:rPr sz="1400" b="1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5749" y="2400591"/>
            <a:ext cx="31811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1535"/>
              </a:lnSpc>
              <a:spcBef>
                <a:spcPts val="76"/>
              </a:spcBef>
            </a:pP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5614" y="2479502"/>
            <a:ext cx="1165143" cy="360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138" marR="69229" algn="ctr">
              <a:lnSpc>
                <a:spcPts val="1325"/>
              </a:lnSpc>
              <a:spcBef>
                <a:spcPts val="66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b="1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pe</a:t>
            </a:r>
            <a:r>
              <a:rPr sz="1200" b="1" spc="-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b="1" spc="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200" b="1" spc="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9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sz="1200" b="1" spc="1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b="1" spc="4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="1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spc="-19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b="1" spc="4" dirty="0">
                <a:solidFill>
                  <a:srgbClr val="FFFFFF"/>
                </a:solidFill>
                <a:latin typeface="Arial"/>
                <a:cs typeface="Arial"/>
              </a:rPr>
              <a:t>ailable?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1748" y="5799116"/>
            <a:ext cx="42738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1535"/>
              </a:lnSpc>
              <a:spcBef>
                <a:spcPts val="76"/>
              </a:spcBef>
            </a:pP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42158" y="4580130"/>
            <a:ext cx="2084832" cy="405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6"/>
              </a:spcBef>
            </a:pPr>
            <a:endParaRPr sz="600"/>
          </a:p>
          <a:p>
            <a:pPr marL="330635">
              <a:lnSpc>
                <a:spcPct val="95825"/>
              </a:lnSpc>
            </a:pPr>
            <a:r>
              <a:rPr sz="1400" b="1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pl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-1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14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sz="1400" b="1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-1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42158" y="3633726"/>
            <a:ext cx="2084832" cy="4053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6"/>
              </a:spcBef>
            </a:pPr>
            <a:endParaRPr sz="600"/>
          </a:p>
          <a:p>
            <a:pPr marL="175220">
              <a:lnSpc>
                <a:spcPct val="95825"/>
              </a:lnSpc>
            </a:pP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1400" b="1" spc="-1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 con</a:t>
            </a:r>
            <a:r>
              <a:rPr sz="1400" b="1" spc="-1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-1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4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11073" y="227753"/>
            <a:ext cx="8130752" cy="986931"/>
          </a:xfrm>
        </p:spPr>
        <p:txBody>
          <a:bodyPr/>
          <a:lstStyle/>
          <a:p>
            <a:pPr eaLnBrk="1" hangingPunct="1"/>
            <a:r>
              <a:rPr lang="en-US" altLang="en-US" smtClean="0"/>
              <a:t>Administration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073" y="1594273"/>
            <a:ext cx="8130752" cy="4479149"/>
          </a:xfrm>
        </p:spPr>
        <p:txBody>
          <a:bodyPr>
            <a:normAutofit/>
          </a:bodyPr>
          <a:lstStyle/>
          <a:p>
            <a:pPr marL="318911" indent="-318911">
              <a:lnSpc>
                <a:spcPct val="110000"/>
              </a:lnSpc>
              <a:buClr>
                <a:srgbClr val="800000"/>
              </a:buClr>
              <a:buFont typeface="Wingdings"/>
              <a:buChar char=""/>
              <a:defRPr/>
            </a:pPr>
            <a:r>
              <a:rPr lang="en-US" sz="2600" dirty="0">
                <a:solidFill>
                  <a:srgbClr val="800000"/>
                </a:solidFill>
              </a:rPr>
              <a:t>Instructional E-Mail Addresses</a:t>
            </a:r>
          </a:p>
          <a:p>
            <a:pPr marL="637821" lvl="1" indent="-273351">
              <a:lnSpc>
                <a:spcPct val="110000"/>
              </a:lnSpc>
              <a:buClr>
                <a:srgbClr val="800000"/>
              </a:buClr>
              <a:buFont typeface="Wingdings 2"/>
              <a:buChar char=""/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Aqib.perwaiz@gmail.com</a:t>
            </a:r>
          </a:p>
          <a:p>
            <a:pPr marL="318911" indent="-318911">
              <a:lnSpc>
                <a:spcPct val="110000"/>
              </a:lnSpc>
              <a:buClr>
                <a:srgbClr val="800000"/>
              </a:buClr>
              <a:buFont typeface="Wingdings"/>
              <a:buChar char=""/>
              <a:defRPr/>
            </a:pPr>
            <a:r>
              <a:rPr lang="en-US" sz="2800" dirty="0">
                <a:solidFill>
                  <a:srgbClr val="800000"/>
                </a:solidFill>
              </a:rPr>
              <a:t>Instructor: </a:t>
            </a:r>
            <a:r>
              <a:rPr lang="en-US" sz="2800" b="1" dirty="0" err="1">
                <a:solidFill>
                  <a:srgbClr val="002060"/>
                </a:solidFill>
              </a:rPr>
              <a:t>Aqib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b="1" dirty="0" err="1">
                <a:solidFill>
                  <a:srgbClr val="002060"/>
                </a:solidFill>
              </a:rPr>
              <a:t>Perwaiz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780C1A4-45D1-450D-ADBB-0FD27A5EB56A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14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 txBox="1"/>
          <p:nvPr/>
        </p:nvSpPr>
        <p:spPr>
          <a:xfrm>
            <a:off x="764856" y="457453"/>
            <a:ext cx="7404428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 algn="ctr">
              <a:lnSpc>
                <a:spcPts val="4185"/>
              </a:lnSpc>
              <a:spcBef>
                <a:spcPts val="209"/>
              </a:spcBef>
            </a:pPr>
            <a:r>
              <a:rPr lang="en-US" sz="3600" b="1" dirty="0">
                <a:solidFill>
                  <a:srgbClr val="FFFF00"/>
                </a:solidFill>
                <a:latin typeface="Arial"/>
                <a:cs typeface="Arial"/>
              </a:rPr>
              <a:t>TYPE OF ALGORITHMS</a:t>
            </a:r>
            <a:endParaRPr sz="36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900427" y="741682"/>
            <a:ext cx="14196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28" name="TextBox 27"/>
          <p:cNvSpPr txBox="1"/>
          <p:nvPr/>
        </p:nvSpPr>
        <p:spPr>
          <a:xfrm>
            <a:off x="492234" y="1511301"/>
            <a:ext cx="5943600" cy="1748114"/>
          </a:xfrm>
          <a:prstGeom prst="rect">
            <a:avLst/>
          </a:prstGeom>
          <a:noFill/>
        </p:spPr>
        <p:txBody>
          <a:bodyPr wrap="square" lIns="91419" tIns="45710" rIns="91419" bIns="45710" rtlCol="0">
            <a:spAutoFit/>
          </a:bodyPr>
          <a:lstStyle/>
          <a:p>
            <a:pPr marL="342824" indent="-342824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Probabilistic</a:t>
            </a:r>
          </a:p>
          <a:p>
            <a:pPr marL="342824" indent="-342824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Approximate</a:t>
            </a:r>
          </a:p>
          <a:p>
            <a:pPr marL="342824" indent="-342824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Heuristic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 txBox="1"/>
          <p:nvPr/>
        </p:nvSpPr>
        <p:spPr>
          <a:xfrm>
            <a:off x="798577" y="457453"/>
            <a:ext cx="7404428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 algn="ctr">
              <a:lnSpc>
                <a:spcPts val="4185"/>
              </a:lnSpc>
              <a:spcBef>
                <a:spcPts val="209"/>
              </a:spcBef>
            </a:pP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PROBABIL</a:t>
            </a:r>
            <a:r>
              <a:rPr sz="3600" b="1" spc="19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SITIC</a:t>
            </a:r>
            <a:r>
              <a:rPr sz="3600" b="1" spc="-21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ALGORITHM</a:t>
            </a:r>
            <a:endParaRPr sz="36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2044" y="1689576"/>
            <a:ext cx="446985" cy="1041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endParaRPr sz="3200">
              <a:latin typeface="Arial"/>
              <a:cs typeface="Arial"/>
            </a:endParaRPr>
          </a:p>
          <a:p>
            <a:pPr marL="12696" marR="325">
              <a:lnSpc>
                <a:spcPct val="95825"/>
              </a:lnSpc>
              <a:spcBef>
                <a:spcPts val="951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endParaRPr sz="3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7647" y="1689576"/>
            <a:ext cx="80773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endParaRPr sz="3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63933" y="1689577"/>
            <a:ext cx="204793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algorithm,</a:t>
            </a:r>
            <a:endParaRPr sz="3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90558" y="1689577"/>
            <a:ext cx="1507837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chosen</a:t>
            </a:r>
            <a:endParaRPr sz="3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76887" y="1689577"/>
            <a:ext cx="1350081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05340" y="1689576"/>
            <a:ext cx="69580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endParaRPr sz="3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79441" y="1689577"/>
            <a:ext cx="1034037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sz="3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22060" y="2299165"/>
            <a:ext cx="1033386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endParaRPr sz="3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78673" y="2299167"/>
            <a:ext cx="31273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13878" y="2299165"/>
            <a:ext cx="853472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way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15384" y="2299165"/>
            <a:ext cx="1092161" cy="1041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4583" marR="117985" algn="ctr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951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43270" y="2299165"/>
            <a:ext cx="742365" cy="1041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 marR="47632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3200">
              <a:latin typeface="Arial"/>
              <a:cs typeface="Arial"/>
            </a:endParaRPr>
          </a:p>
          <a:p>
            <a:pPr marL="330911">
              <a:lnSpc>
                <a:spcPct val="95825"/>
              </a:lnSpc>
              <a:spcBef>
                <a:spcPts val="951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61214" y="2299165"/>
            <a:ext cx="2158667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probability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43373" y="2299167"/>
            <a:ext cx="469111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2044" y="2908754"/>
            <a:ext cx="150588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chosen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1481" y="2908754"/>
            <a:ext cx="1010482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09183" y="2908754"/>
            <a:ext cx="137063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known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03564" y="2908756"/>
            <a:ext cx="80728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2046" y="3518345"/>
            <a:ext cx="2528552" cy="17490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 marR="5738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controlled</a:t>
            </a:r>
            <a:endParaRPr sz="3200">
              <a:latin typeface="Arial"/>
              <a:cs typeface="Arial"/>
            </a:endParaRPr>
          </a:p>
          <a:p>
            <a:pPr marL="12696">
              <a:lnSpc>
                <a:spcPct val="125000"/>
              </a:lnSpc>
              <a:spcBef>
                <a:spcPts val="1566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4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3200" b="1" spc="-1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mple an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d 6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66267" y="4225467"/>
            <a:ext cx="150672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chos</a:t>
            </a:r>
            <a:r>
              <a:rPr sz="3200" b="1" spc="-1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54915" y="4225467"/>
            <a:ext cx="31273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49129" y="4225467"/>
            <a:ext cx="157563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6791" y="4225467"/>
            <a:ext cx="1711047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99872" y="4225467"/>
            <a:ext cx="31273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900427" y="741682"/>
            <a:ext cx="14196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3555825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-34544" y="-34542"/>
            <a:ext cx="9148572" cy="6862572"/>
          </a:xfrm>
          <a:custGeom>
            <a:avLst/>
            <a:gdLst/>
            <a:ahLst/>
            <a:cxnLst/>
            <a:rect l="l" t="t" r="r" b="b"/>
            <a:pathLst>
              <a:path w="9148572" h="6862572">
                <a:moveTo>
                  <a:pt x="9140444" y="34544"/>
                </a:moveTo>
                <a:lnTo>
                  <a:pt x="34544" y="34544"/>
                </a:lnTo>
                <a:lnTo>
                  <a:pt x="34544" y="6854444"/>
                </a:lnTo>
                <a:lnTo>
                  <a:pt x="9140444" y="6854444"/>
                </a:lnTo>
                <a:lnTo>
                  <a:pt x="9140444" y="34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81455" y="457453"/>
            <a:ext cx="7039998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 algn="ctr">
              <a:lnSpc>
                <a:spcPts val="4185"/>
              </a:lnSpc>
              <a:spcBef>
                <a:spcPts val="209"/>
              </a:spcBef>
            </a:pP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APPROXIMATE</a:t>
            </a:r>
            <a:r>
              <a:rPr sz="3600" b="1" spc="-288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ALGORITHM</a:t>
            </a:r>
            <a:endParaRPr sz="36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2046" y="1689576"/>
            <a:ext cx="446823" cy="1041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endParaRPr sz="3200">
              <a:latin typeface="Arial"/>
              <a:cs typeface="Arial"/>
            </a:endParaRPr>
          </a:p>
          <a:p>
            <a:pPr marL="12696" marR="22167">
              <a:lnSpc>
                <a:spcPct val="95825"/>
              </a:lnSpc>
              <a:spcBef>
                <a:spcPts val="951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endParaRPr sz="3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89650" y="1689576"/>
            <a:ext cx="776890" cy="1041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endParaRPr sz="3200" dirty="0">
              <a:latin typeface="Arial"/>
              <a:cs typeface="Arial"/>
            </a:endParaRPr>
          </a:p>
          <a:p>
            <a:pPr marL="81526" marR="157409" algn="ctr">
              <a:lnSpc>
                <a:spcPct val="95825"/>
              </a:lnSpc>
              <a:spcBef>
                <a:spcPts val="951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87778" y="1689577"/>
            <a:ext cx="204712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algorithm,</a:t>
            </a:r>
            <a:endParaRPr sz="3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25754" y="1689577"/>
            <a:ext cx="1485096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answer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01383" y="1689576"/>
            <a:ext cx="42457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endParaRPr sz="3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16612" y="1689577"/>
            <a:ext cx="1776937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obtained</a:t>
            </a:r>
            <a:endParaRPr sz="3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84399" y="1689576"/>
            <a:ext cx="82986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endParaRPr sz="3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64505" y="2299165"/>
            <a:ext cx="1755605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précised</a:t>
            </a:r>
            <a:endParaRPr sz="3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45005" y="2299167"/>
            <a:ext cx="537902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3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07797" y="2299165"/>
            <a:ext cx="1709908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required</a:t>
            </a:r>
            <a:endParaRPr sz="3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42724" y="2299167"/>
            <a:ext cx="44690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14775" y="2299165"/>
            <a:ext cx="159782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decimal</a:t>
            </a:r>
            <a:endParaRPr sz="3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2044" y="2908754"/>
            <a:ext cx="179821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notation.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97635" y="2908754"/>
            <a:ext cx="169437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3200" b="1" spc="5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39057" y="2908754"/>
            <a:ext cx="128145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words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67629" y="2908754"/>
            <a:ext cx="2303056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3200" b="1" spc="5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specifies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17623" y="2908756"/>
            <a:ext cx="69484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2046" y="3518343"/>
            <a:ext cx="378544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erro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willing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63795" y="3518343"/>
            <a:ext cx="1868838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accept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2044" y="4225467"/>
            <a:ext cx="74019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5695" y="4225467"/>
            <a:ext cx="1823556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example,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2537" y="4225467"/>
            <a:ext cx="785292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61355" y="4225467"/>
            <a:ext cx="143907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figures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53831" y="4225467"/>
            <a:ext cx="184660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accuracy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53456" y="4225467"/>
            <a:ext cx="49220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99056" y="4225467"/>
            <a:ext cx="31273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2044" y="4835056"/>
            <a:ext cx="3829521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figure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whatever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7499" y="4835056"/>
            <a:ext cx="216068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required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17210" y="741682"/>
            <a:ext cx="14180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75231" y="457453"/>
            <a:ext cx="6051810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 algn="ctr">
              <a:lnSpc>
                <a:spcPts val="4185"/>
              </a:lnSpc>
              <a:spcBef>
                <a:spcPts val="209"/>
              </a:spcBef>
            </a:pP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HEURISTIC</a:t>
            </a:r>
            <a:r>
              <a:rPr sz="3600" b="1" spc="-2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ALGORITHM</a:t>
            </a:r>
            <a:endParaRPr sz="36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2044" y="1689577"/>
            <a:ext cx="4929367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Thi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19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spc="3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algorith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3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46921" y="1689577"/>
            <a:ext cx="3365902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ba</a:t>
            </a:r>
            <a:r>
              <a:rPr sz="3200" b="1" spc="-1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3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largel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spc="3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2046" y="2299165"/>
            <a:ext cx="2134912" cy="22610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 marR="256717" algn="just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optimism</a:t>
            </a:r>
            <a:endParaRPr sz="3200">
              <a:latin typeface="Arial"/>
              <a:cs typeface="Arial"/>
            </a:endParaRPr>
          </a:p>
          <a:p>
            <a:pPr marL="12696" algn="just">
              <a:lnSpc>
                <a:spcPct val="125000"/>
              </a:lnSpc>
              <a:spcBef>
                <a:spcPts val="796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3200" b="1" spc="-1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retical controlled larg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is.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59720" y="2299165"/>
            <a:ext cx="80826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84814" y="2299165"/>
            <a:ext cx="1078212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often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03646" y="2299165"/>
            <a:ext cx="1174146" cy="1041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8847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endParaRPr sz="3200">
              <a:latin typeface="Arial"/>
              <a:cs typeface="Arial"/>
            </a:endParaRPr>
          </a:p>
          <a:p>
            <a:pPr marL="12696" marR="61022">
              <a:lnSpc>
                <a:spcPct val="95825"/>
              </a:lnSpc>
              <a:spcBef>
                <a:spcPts val="951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error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94753" y="2299165"/>
            <a:ext cx="162036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minimal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61312" y="2908754"/>
            <a:ext cx="171093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support.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43284" y="2908754"/>
            <a:ext cx="989785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Here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08806" y="2908754"/>
            <a:ext cx="786498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66079" y="2908754"/>
            <a:ext cx="717952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54993" y="2908756"/>
            <a:ext cx="560562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5248" y="3518343"/>
            <a:ext cx="71746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89401" y="3518343"/>
            <a:ext cx="899261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may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83536" y="3518343"/>
            <a:ext cx="560236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8838" y="3518343"/>
            <a:ext cx="1981307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estimated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15023" y="3518343"/>
            <a:ext cx="898466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223346" y="741682"/>
            <a:ext cx="14171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/>
          <p:nvPr/>
        </p:nvSpPr>
        <p:spPr>
          <a:xfrm>
            <a:off x="-34544" y="-34542"/>
            <a:ext cx="9148572" cy="6862572"/>
          </a:xfrm>
          <a:custGeom>
            <a:avLst/>
            <a:gdLst/>
            <a:ahLst/>
            <a:cxnLst/>
            <a:rect l="l" t="t" r="r" b="b"/>
            <a:pathLst>
              <a:path w="9148572" h="6862572">
                <a:moveTo>
                  <a:pt x="9140444" y="34544"/>
                </a:moveTo>
                <a:lnTo>
                  <a:pt x="34544" y="34544"/>
                </a:lnTo>
                <a:lnTo>
                  <a:pt x="34544" y="6854444"/>
                </a:lnTo>
                <a:lnTo>
                  <a:pt x="9140444" y="6854444"/>
                </a:lnTo>
                <a:lnTo>
                  <a:pt x="9140444" y="34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490218" y="457453"/>
            <a:ext cx="4018996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4185"/>
              </a:lnSpc>
              <a:spcBef>
                <a:spcPts val="209"/>
              </a:spcBef>
            </a:pP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ALGORITHMICS</a:t>
            </a:r>
            <a:endParaRPr sz="36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2044" y="1689576"/>
            <a:ext cx="33368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63592" y="1689576"/>
            <a:ext cx="42448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265879" y="1689576"/>
            <a:ext cx="69484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38514" y="1689577"/>
            <a:ext cx="157500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91131" y="1689577"/>
            <a:ext cx="829697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598619" y="1689577"/>
            <a:ext cx="78499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lets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461343" y="1689577"/>
            <a:ext cx="200285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designers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541947" y="1689577"/>
            <a:ext cx="1168401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study</a:t>
            </a:r>
            <a:endParaRPr sz="3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2044" y="2299165"/>
            <a:ext cx="808141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3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29863" y="2299165"/>
            <a:ext cx="171050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evaluate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09796" y="2299167"/>
            <a:ext cx="69508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74494" y="2299165"/>
            <a:ext cx="1168437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effect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12344" y="2299167"/>
            <a:ext cx="46935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3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51370" y="2299165"/>
            <a:ext cx="2160778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2044" y="2908754"/>
            <a:ext cx="125940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endParaRPr sz="3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86580" y="2908754"/>
            <a:ext cx="219028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4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various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55053" y="2908754"/>
            <a:ext cx="1438987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factors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472087" y="2908756"/>
            <a:ext cx="56007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endParaRPr sz="3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10402" y="2908754"/>
            <a:ext cx="82986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endParaRPr sz="3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18501" y="2908756"/>
            <a:ext cx="69496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3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91705" y="2908756"/>
            <a:ext cx="92065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best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2044" y="3518343"/>
            <a:ext cx="193467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endParaRPr sz="3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77308" y="3518343"/>
            <a:ext cx="42457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endParaRPr sz="3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92329" y="3518343"/>
            <a:ext cx="1710178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selected</a:t>
            </a:r>
            <a:endParaRPr sz="3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92777" y="3518343"/>
            <a:ext cx="46927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3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52559" y="3518343"/>
            <a:ext cx="103391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meet</a:t>
            </a:r>
            <a:endParaRPr sz="3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76723" y="3518343"/>
            <a:ext cx="31273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79239" y="3518343"/>
            <a:ext cx="193466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particular</a:t>
            </a:r>
            <a:endParaRPr sz="3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2046" y="4127933"/>
            <a:ext cx="898732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task</a:t>
            </a:r>
            <a:endParaRPr sz="3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9142" y="4127933"/>
            <a:ext cx="446985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32293" y="4127933"/>
            <a:ext cx="114656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47483" y="4127933"/>
            <a:ext cx="3042028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circumstances.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57768" y="4127933"/>
            <a:ext cx="33393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60320" y="4127933"/>
            <a:ext cx="42473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53615" y="4127933"/>
            <a:ext cx="89853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20713" y="4127933"/>
            <a:ext cx="695211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2046" y="4737522"/>
            <a:ext cx="157500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85189" y="4737522"/>
            <a:ext cx="829697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200" y="4737522"/>
            <a:ext cx="89739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tells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28923" y="4737522"/>
            <a:ext cx="89810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85543" y="4737522"/>
            <a:ext cx="46919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3115" y="4737522"/>
            <a:ext cx="1393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65428" y="4737522"/>
            <a:ext cx="31273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5775" y="4737522"/>
            <a:ext cx="875847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2046" y="5347111"/>
            <a:ext cx="2590795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algorith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968869" y="5347111"/>
            <a:ext cx="3107705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373"/>
              </a:lnSpc>
              <a:spcBef>
                <a:spcPts val="168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parti</a:t>
            </a:r>
            <a:r>
              <a:rPr sz="3200" b="1" spc="-19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ula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job.</a:t>
            </a:r>
            <a:endParaRPr sz="32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-34544" y="-34542"/>
            <a:ext cx="9148572" cy="6862572"/>
          </a:xfrm>
          <a:custGeom>
            <a:avLst/>
            <a:gdLst/>
            <a:ahLst/>
            <a:cxnLst/>
            <a:rect l="l" t="t" r="r" b="b"/>
            <a:pathLst>
              <a:path w="9148572" h="6862572">
                <a:moveTo>
                  <a:pt x="9140444" y="34544"/>
                </a:moveTo>
                <a:lnTo>
                  <a:pt x="34544" y="34544"/>
                </a:lnTo>
                <a:lnTo>
                  <a:pt x="34544" y="6854444"/>
                </a:lnTo>
                <a:lnTo>
                  <a:pt x="9140444" y="6854444"/>
                </a:lnTo>
                <a:lnTo>
                  <a:pt x="9140444" y="34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4304" y="5835904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21506" y="5835904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5902" y="221279"/>
            <a:ext cx="8686800" cy="451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3200" b="1" dirty="0">
                <a:solidFill>
                  <a:srgbClr val="FFFF00"/>
                </a:solidFill>
                <a:latin typeface="Arial"/>
                <a:cs typeface="Arial"/>
              </a:rPr>
              <a:t>CLASSIC</a:t>
            </a:r>
            <a:r>
              <a:rPr sz="3200" b="1" spc="-117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00"/>
                </a:solidFill>
                <a:latin typeface="Arial"/>
                <a:cs typeface="Arial"/>
              </a:rPr>
              <a:t>MULT</a:t>
            </a:r>
            <a:r>
              <a:rPr sz="3200" b="1" spc="14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3200" b="1" dirty="0">
                <a:solidFill>
                  <a:srgbClr val="FFFF00"/>
                </a:solidFill>
                <a:latin typeface="Arial"/>
                <a:cs typeface="Arial"/>
              </a:rPr>
              <a:t>PLICATION</a:t>
            </a:r>
            <a:r>
              <a:rPr sz="3200" b="1" spc="-236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200" b="1" spc="9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3200" b="1" dirty="0">
                <a:solidFill>
                  <a:srgbClr val="FFFF00"/>
                </a:solidFill>
                <a:latin typeface="Arial"/>
                <a:cs typeface="Arial"/>
              </a:rPr>
              <a:t>LGORITHMS</a:t>
            </a:r>
            <a:endParaRPr sz="32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08374" y="672335"/>
            <a:ext cx="1118875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4185"/>
              </a:lnSpc>
              <a:spcBef>
                <a:spcPts val="209"/>
              </a:spcBef>
            </a:pPr>
            <a:r>
              <a:rPr sz="4000" b="1" spc="4" dirty="0">
                <a:solidFill>
                  <a:srgbClr val="65FF65"/>
                </a:solidFill>
                <a:latin typeface="Arial"/>
                <a:cs typeface="Arial"/>
              </a:rPr>
              <a:t>(981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67283" y="672335"/>
            <a:ext cx="383766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4185"/>
              </a:lnSpc>
              <a:spcBef>
                <a:spcPts val="209"/>
              </a:spcBef>
            </a:pPr>
            <a:r>
              <a:rPr sz="4000" b="1" dirty="0">
                <a:solidFill>
                  <a:srgbClr val="65FF65"/>
                </a:solidFill>
                <a:latin typeface="Arial"/>
                <a:cs typeface="Arial"/>
              </a:rPr>
              <a:t>x</a:t>
            </a:r>
            <a:endParaRPr sz="4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91648" y="672335"/>
            <a:ext cx="1401524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4185"/>
              </a:lnSpc>
              <a:spcBef>
                <a:spcPts val="209"/>
              </a:spcBef>
            </a:pPr>
            <a:r>
              <a:rPr sz="4000" b="1" spc="4" dirty="0">
                <a:solidFill>
                  <a:srgbClr val="65FF65"/>
                </a:solidFill>
                <a:latin typeface="Arial"/>
                <a:cs typeface="Arial"/>
              </a:rPr>
              <a:t>1234)</a:t>
            </a:r>
            <a:endParaRPr sz="4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13604" y="1594403"/>
            <a:ext cx="1357331" cy="999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6823" marR="18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981</a:t>
            </a:r>
            <a:endParaRPr sz="2800">
              <a:latin typeface="Arial"/>
              <a:cs typeface="Arial"/>
            </a:endParaRPr>
          </a:p>
          <a:p>
            <a:pPr marL="12696">
              <a:lnSpc>
                <a:spcPct val="95825"/>
              </a:lnSpc>
              <a:spcBef>
                <a:spcPts val="1504"/>
              </a:spcBef>
            </a:pPr>
            <a:r>
              <a:rPr sz="2800" b="1" u="sng" dirty="0">
                <a:solidFill>
                  <a:srgbClr val="FFFFFF"/>
                </a:solidFill>
                <a:latin typeface="Arial"/>
                <a:cs typeface="Arial"/>
              </a:rPr>
              <a:t>    </a:t>
            </a:r>
            <a:r>
              <a:rPr sz="2800" b="1" u="sng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u="sng" spc="4" dirty="0">
                <a:solidFill>
                  <a:srgbClr val="FFFFFF"/>
                </a:solidFill>
                <a:latin typeface="Arial"/>
                <a:cs typeface="Arial"/>
              </a:rPr>
              <a:t>1234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2605" y="1670605"/>
            <a:ext cx="1204931" cy="999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4456" marR="18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981</a:t>
            </a:r>
            <a:endParaRPr sz="2800">
              <a:latin typeface="Arial"/>
              <a:cs typeface="Arial"/>
            </a:endParaRPr>
          </a:p>
          <a:p>
            <a:pPr marL="12696">
              <a:lnSpc>
                <a:spcPct val="95825"/>
              </a:lnSpc>
              <a:spcBef>
                <a:spcPts val="1504"/>
              </a:spcBef>
            </a:pPr>
            <a:r>
              <a:rPr sz="2800" b="1" u="sng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2800" b="1" u="sng" spc="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u="sng" spc="4" dirty="0">
                <a:solidFill>
                  <a:srgbClr val="FFFFFF"/>
                </a:solidFill>
                <a:latin typeface="Arial"/>
                <a:cs typeface="Arial"/>
              </a:rPr>
              <a:t>1234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08804" y="2833428"/>
            <a:ext cx="1512744" cy="22367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138" marR="53251">
              <a:lnSpc>
                <a:spcPts val="2959"/>
              </a:lnSpc>
              <a:spcBef>
                <a:spcPts val="148"/>
              </a:spcBef>
            </a:pPr>
            <a:r>
              <a:rPr lang="en-US" sz="2800" b="1" spc="4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981</a:t>
            </a:r>
            <a:endParaRPr sz="2800" dirty="0">
              <a:latin typeface="Arial"/>
              <a:cs typeface="Arial"/>
            </a:endParaRPr>
          </a:p>
          <a:p>
            <a:pPr marL="261067" marR="53251">
              <a:lnSpc>
                <a:spcPct val="95825"/>
              </a:lnSpc>
              <a:spcBef>
                <a:spcPts val="1504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1962</a:t>
            </a:r>
            <a:endParaRPr sz="2800" dirty="0">
              <a:latin typeface="Arial"/>
              <a:cs typeface="Arial"/>
            </a:endParaRPr>
          </a:p>
          <a:p>
            <a:pPr marL="457604" marR="53251">
              <a:lnSpc>
                <a:spcPct val="95825"/>
              </a:lnSpc>
              <a:spcBef>
                <a:spcPts val="1652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2943</a:t>
            </a:r>
            <a:endParaRPr sz="2800" dirty="0">
              <a:latin typeface="Arial"/>
              <a:cs typeface="Arial"/>
            </a:endParaRPr>
          </a:p>
          <a:p>
            <a:pPr marL="12696">
              <a:lnSpc>
                <a:spcPct val="95825"/>
              </a:lnSpc>
              <a:spcBef>
                <a:spcPts val="1652"/>
              </a:spcBef>
            </a:pPr>
            <a:r>
              <a:rPr sz="2800" b="1" u="sng" dirty="0">
                <a:solidFill>
                  <a:srgbClr val="FFFFFF"/>
                </a:solidFill>
                <a:latin typeface="Arial"/>
                <a:cs typeface="Arial"/>
              </a:rPr>
              <a:t>      </a:t>
            </a:r>
            <a:r>
              <a:rPr sz="2800" b="1" u="sng" spc="-37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u="sng" spc="4" dirty="0">
                <a:solidFill>
                  <a:srgbClr val="FFFFFF"/>
                </a:solidFill>
                <a:latin typeface="Arial"/>
                <a:cs typeface="Arial"/>
              </a:rPr>
              <a:t>3924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1606" y="2909628"/>
            <a:ext cx="1585931" cy="22367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27310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3924</a:t>
            </a:r>
            <a:endParaRPr sz="2800">
              <a:latin typeface="Arial"/>
              <a:cs typeface="Arial"/>
            </a:endParaRPr>
          </a:p>
          <a:p>
            <a:pPr marL="512492" marR="53251">
              <a:lnSpc>
                <a:spcPct val="95825"/>
              </a:lnSpc>
              <a:spcBef>
                <a:spcPts val="1504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2943</a:t>
            </a:r>
            <a:endParaRPr sz="2800">
              <a:latin typeface="Arial"/>
              <a:cs typeface="Arial"/>
            </a:endParaRPr>
          </a:p>
          <a:p>
            <a:pPr marL="275106" marR="439507" algn="ctr">
              <a:lnSpc>
                <a:spcPct val="95825"/>
              </a:lnSpc>
              <a:spcBef>
                <a:spcPts val="1652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1962</a:t>
            </a:r>
            <a:endParaRPr sz="2800">
              <a:latin typeface="Arial"/>
              <a:cs typeface="Arial"/>
            </a:endParaRPr>
          </a:p>
          <a:p>
            <a:pPr marR="162263" algn="ctr">
              <a:spcBef>
                <a:spcPts val="1652"/>
              </a:spcBef>
              <a:tabLst>
                <a:tab pos="1333207" algn="l"/>
              </a:tabLst>
            </a:pPr>
            <a:r>
              <a:rPr sz="2800" b="1" u="sng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2800" b="1" u="sng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u="sng" spc="4" dirty="0">
                <a:solidFill>
                  <a:srgbClr val="FFFFFF"/>
                </a:solidFill>
                <a:latin typeface="Arial"/>
                <a:cs typeface="Arial"/>
              </a:rPr>
              <a:t>981</a:t>
            </a:r>
            <a:r>
              <a:rPr sz="2800" b="1" u="sng" dirty="0">
                <a:solidFill>
                  <a:srgbClr val="FFFFFF"/>
                </a:solidFill>
                <a:latin typeface="Arial"/>
                <a:cs typeface="Arial"/>
              </a:rPr>
              <a:t> 	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60614" y="5309944"/>
            <a:ext cx="146553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1210554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9279" y="5386144"/>
            <a:ext cx="146553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1210554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1606" y="6035139"/>
            <a:ext cx="127272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spc="-19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rgbClr val="FFFFFF"/>
                </a:solidFill>
                <a:latin typeface="Times New Roman"/>
                <a:cs typeface="Times New Roman"/>
              </a:rPr>
              <a:t>erican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24046" y="6070191"/>
            <a:ext cx="100227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English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47525" y="382018"/>
            <a:ext cx="9904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549539" y="382018"/>
            <a:ext cx="9854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226304" y="2373889"/>
            <a:ext cx="48617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035303" y="2450089"/>
            <a:ext cx="33377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921506" y="4850405"/>
            <a:ext cx="64158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654304" y="4926605"/>
            <a:ext cx="30179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550475" y="4926605"/>
            <a:ext cx="47542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54304" y="5696204"/>
            <a:ext cx="1371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921506" y="5696204"/>
            <a:ext cx="1371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-34544" y="-34542"/>
            <a:ext cx="9148572" cy="6862572"/>
          </a:xfrm>
          <a:custGeom>
            <a:avLst/>
            <a:gdLst/>
            <a:ahLst/>
            <a:cxnLst/>
            <a:rect l="l" t="t" r="r" b="b"/>
            <a:pathLst>
              <a:path w="9148572" h="6862572">
                <a:moveTo>
                  <a:pt x="9140444" y="34544"/>
                </a:moveTo>
                <a:lnTo>
                  <a:pt x="34544" y="34544"/>
                </a:lnTo>
                <a:lnTo>
                  <a:pt x="34544" y="6854444"/>
                </a:lnTo>
                <a:lnTo>
                  <a:pt x="9140444" y="6854444"/>
                </a:lnTo>
                <a:lnTo>
                  <a:pt x="9140444" y="34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5527" y="152651"/>
            <a:ext cx="7409265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4185"/>
              </a:lnSpc>
              <a:spcBef>
                <a:spcPts val="209"/>
              </a:spcBef>
            </a:pP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MULT</a:t>
            </a:r>
            <a:r>
              <a:rPr sz="3600" b="1" spc="19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PLICATION</a:t>
            </a:r>
            <a:r>
              <a:rPr sz="3600" b="1" spc="-112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(981</a:t>
            </a:r>
            <a:r>
              <a:rPr sz="3600" b="1" spc="-7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x</a:t>
            </a:r>
            <a:r>
              <a:rPr sz="3600" b="1" spc="-12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1234)</a:t>
            </a:r>
            <a:endParaRPr sz="36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0324" y="762253"/>
            <a:ext cx="1130404" cy="5188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228" algn="ctr">
              <a:lnSpc>
                <a:spcPts val="4185"/>
              </a:lnSpc>
              <a:spcBef>
                <a:spcPts val="209"/>
              </a:spcBef>
            </a:pPr>
            <a:r>
              <a:rPr sz="4000" b="1" dirty="0">
                <a:solidFill>
                  <a:srgbClr val="65FF65"/>
                </a:solidFill>
                <a:latin typeface="Arial"/>
                <a:cs typeface="Arial"/>
              </a:rPr>
              <a:t>(</a:t>
            </a:r>
            <a:r>
              <a:rPr sz="4000" b="1" i="1" dirty="0">
                <a:solidFill>
                  <a:srgbClr val="65FF65"/>
                </a:solidFill>
                <a:latin typeface="Arial"/>
                <a:cs typeface="Arial"/>
              </a:rPr>
              <a:t>a</a:t>
            </a:r>
            <a:r>
              <a:rPr sz="4000" b="1" i="1" spc="-35" dirty="0">
                <a:solidFill>
                  <a:srgbClr val="65FF65"/>
                </a:solidFill>
                <a:latin typeface="Arial"/>
                <a:cs typeface="Arial"/>
              </a:rPr>
              <a:t> </a:t>
            </a:r>
            <a:r>
              <a:rPr sz="4000" b="1" i="1" dirty="0">
                <a:solidFill>
                  <a:srgbClr val="65FF65"/>
                </a:solidFill>
                <a:latin typeface="Arial"/>
                <a:cs typeface="Arial"/>
              </a:rPr>
              <a:t>la</a:t>
            </a:r>
            <a:endParaRPr sz="4000" dirty="0">
              <a:latin typeface="Arial"/>
              <a:cs typeface="Arial"/>
            </a:endParaRPr>
          </a:p>
          <a:p>
            <a:pPr marL="12696" marR="38053">
              <a:lnSpc>
                <a:spcPct val="95825"/>
              </a:lnSpc>
              <a:spcBef>
                <a:spcPts val="2940"/>
              </a:spcBef>
            </a:pP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981</a:t>
            </a:r>
            <a:endParaRPr sz="2800" dirty="0">
              <a:latin typeface="Arial"/>
              <a:cs typeface="Arial"/>
            </a:endParaRPr>
          </a:p>
          <a:p>
            <a:pPr marL="12696" marR="38053">
              <a:lnSpc>
                <a:spcPct val="95825"/>
              </a:lnSpc>
              <a:spcBef>
                <a:spcPts val="140"/>
              </a:spcBef>
            </a:pP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490</a:t>
            </a:r>
            <a:endParaRPr sz="2800" dirty="0">
              <a:latin typeface="Arial"/>
              <a:cs typeface="Arial"/>
            </a:endParaRPr>
          </a:p>
          <a:p>
            <a:pPr marL="12696" marR="38053">
              <a:lnSpc>
                <a:spcPct val="95825"/>
              </a:lnSpc>
              <a:spcBef>
                <a:spcPts val="150"/>
              </a:spcBef>
            </a:pP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245</a:t>
            </a:r>
            <a:endParaRPr sz="2800" dirty="0">
              <a:latin typeface="Arial"/>
              <a:cs typeface="Arial"/>
            </a:endParaRPr>
          </a:p>
          <a:p>
            <a:pPr marL="12696" marR="38053">
              <a:lnSpc>
                <a:spcPct val="95825"/>
              </a:lnSpc>
              <a:spcBef>
                <a:spcPts val="140"/>
              </a:spcBef>
            </a:pP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122</a:t>
            </a:r>
            <a:endParaRPr sz="2800" dirty="0">
              <a:latin typeface="Arial"/>
              <a:cs typeface="Arial"/>
            </a:endParaRPr>
          </a:p>
          <a:p>
            <a:pPr marL="210757" marR="38053">
              <a:lnSpc>
                <a:spcPct val="95825"/>
              </a:lnSpc>
              <a:spcBef>
                <a:spcPts val="140"/>
              </a:spcBef>
            </a:pP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61</a:t>
            </a:r>
            <a:endParaRPr sz="2800" dirty="0">
              <a:latin typeface="Arial"/>
              <a:cs typeface="Arial"/>
            </a:endParaRPr>
          </a:p>
          <a:p>
            <a:pPr marL="210757" marR="38053">
              <a:lnSpc>
                <a:spcPct val="95825"/>
              </a:lnSpc>
              <a:spcBef>
                <a:spcPts val="140"/>
              </a:spcBef>
            </a:pP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2800" dirty="0">
              <a:latin typeface="Arial"/>
              <a:cs typeface="Arial"/>
            </a:endParaRPr>
          </a:p>
          <a:p>
            <a:pPr marL="210757" marR="38053">
              <a:lnSpc>
                <a:spcPct val="95825"/>
              </a:lnSpc>
              <a:spcBef>
                <a:spcPts val="140"/>
              </a:spcBef>
            </a:pP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2800" dirty="0">
              <a:latin typeface="Arial"/>
              <a:cs typeface="Arial"/>
            </a:endParaRPr>
          </a:p>
          <a:p>
            <a:pPr marL="371024" marR="483042" algn="ctr">
              <a:lnSpc>
                <a:spcPct val="95825"/>
              </a:lnSpc>
              <a:spcBef>
                <a:spcPts val="150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2800" dirty="0">
              <a:latin typeface="Arial"/>
              <a:cs typeface="Arial"/>
            </a:endParaRPr>
          </a:p>
          <a:p>
            <a:pPr marL="371024" marR="483042" algn="ctr">
              <a:lnSpc>
                <a:spcPct val="95825"/>
              </a:lnSpc>
              <a:spcBef>
                <a:spcPts val="140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800" dirty="0">
              <a:latin typeface="Arial"/>
              <a:cs typeface="Arial"/>
            </a:endParaRPr>
          </a:p>
          <a:p>
            <a:pPr marL="371024" marR="483042" algn="ctr">
              <a:lnSpc>
                <a:spcPct val="95825"/>
              </a:lnSpc>
              <a:spcBef>
                <a:spcPts val="140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34298" y="762251"/>
            <a:ext cx="1461020" cy="51795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465">
              <a:lnSpc>
                <a:spcPts val="4185"/>
              </a:lnSpc>
              <a:spcBef>
                <a:spcPts val="209"/>
              </a:spcBef>
            </a:pPr>
            <a:r>
              <a:rPr sz="4000" b="1" i="1" dirty="0">
                <a:solidFill>
                  <a:srgbClr val="65FF65"/>
                </a:solidFill>
                <a:latin typeface="Arial"/>
                <a:cs typeface="Arial"/>
              </a:rPr>
              <a:t>russe</a:t>
            </a:r>
            <a:endParaRPr sz="4000" dirty="0">
              <a:latin typeface="Arial"/>
              <a:cs typeface="Arial"/>
            </a:endParaRPr>
          </a:p>
          <a:p>
            <a:pPr marL="408821" marR="76107">
              <a:lnSpc>
                <a:spcPct val="95825"/>
              </a:lnSpc>
              <a:spcBef>
                <a:spcPts val="2868"/>
              </a:spcBef>
            </a:pP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1234</a:t>
            </a:r>
            <a:endParaRPr sz="2800" dirty="0">
              <a:latin typeface="Arial"/>
              <a:cs typeface="Arial"/>
            </a:endParaRPr>
          </a:p>
          <a:p>
            <a:pPr marL="408821" marR="76107">
              <a:lnSpc>
                <a:spcPct val="95825"/>
              </a:lnSpc>
              <a:spcBef>
                <a:spcPts val="140"/>
              </a:spcBef>
            </a:pP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2468</a:t>
            </a:r>
            <a:endParaRPr sz="2800" dirty="0">
              <a:latin typeface="Arial"/>
              <a:cs typeface="Arial"/>
            </a:endParaRPr>
          </a:p>
          <a:p>
            <a:pPr marL="408821" marR="76107">
              <a:lnSpc>
                <a:spcPct val="95825"/>
              </a:lnSpc>
              <a:spcBef>
                <a:spcPts val="140"/>
              </a:spcBef>
            </a:pP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4936</a:t>
            </a:r>
            <a:endParaRPr sz="2800" dirty="0">
              <a:latin typeface="Arial"/>
              <a:cs typeface="Arial"/>
            </a:endParaRPr>
          </a:p>
          <a:p>
            <a:pPr marL="408821" marR="76107">
              <a:lnSpc>
                <a:spcPct val="95825"/>
              </a:lnSpc>
              <a:spcBef>
                <a:spcPts val="150"/>
              </a:spcBef>
            </a:pP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9872</a:t>
            </a:r>
            <a:endParaRPr sz="2800" dirty="0">
              <a:latin typeface="Arial"/>
              <a:cs typeface="Arial"/>
            </a:endParaRPr>
          </a:p>
          <a:p>
            <a:pPr marL="171437" marR="220213" algn="ctr">
              <a:lnSpc>
                <a:spcPct val="95825"/>
              </a:lnSpc>
              <a:spcBef>
                <a:spcPts val="140"/>
              </a:spcBef>
            </a:pP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19744</a:t>
            </a:r>
            <a:endParaRPr sz="2800" dirty="0">
              <a:latin typeface="Arial"/>
              <a:cs typeface="Arial"/>
            </a:endParaRPr>
          </a:p>
          <a:p>
            <a:pPr marL="171437" marR="220213" algn="ctr">
              <a:lnSpc>
                <a:spcPct val="95825"/>
              </a:lnSpc>
              <a:spcBef>
                <a:spcPts val="140"/>
              </a:spcBef>
            </a:pP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39488</a:t>
            </a:r>
            <a:endParaRPr sz="2800" dirty="0">
              <a:latin typeface="Arial"/>
              <a:cs typeface="Arial"/>
            </a:endParaRPr>
          </a:p>
          <a:p>
            <a:pPr marL="171437" marR="220213" algn="ctr">
              <a:lnSpc>
                <a:spcPct val="95825"/>
              </a:lnSpc>
              <a:spcBef>
                <a:spcPts val="140"/>
              </a:spcBef>
            </a:pP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78976</a:t>
            </a:r>
            <a:endParaRPr sz="2800" dirty="0">
              <a:latin typeface="Arial"/>
              <a:cs typeface="Arial"/>
            </a:endParaRPr>
          </a:p>
          <a:p>
            <a:pPr marL="12696" marR="76107">
              <a:lnSpc>
                <a:spcPct val="95825"/>
              </a:lnSpc>
              <a:spcBef>
                <a:spcPts val="140"/>
              </a:spcBef>
            </a:pP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157952</a:t>
            </a:r>
            <a:endParaRPr sz="2800" dirty="0">
              <a:latin typeface="Arial"/>
              <a:cs typeface="Arial"/>
            </a:endParaRPr>
          </a:p>
          <a:p>
            <a:pPr marL="12696" marR="76107">
              <a:lnSpc>
                <a:spcPct val="95825"/>
              </a:lnSpc>
              <a:spcBef>
                <a:spcPts val="150"/>
              </a:spcBef>
            </a:pP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315904</a:t>
            </a:r>
            <a:endParaRPr sz="2800" dirty="0">
              <a:latin typeface="Arial"/>
              <a:cs typeface="Arial"/>
            </a:endParaRPr>
          </a:p>
          <a:p>
            <a:pPr marL="12696" marR="76107">
              <a:lnSpc>
                <a:spcPct val="95825"/>
              </a:lnSpc>
              <a:spcBef>
                <a:spcPts val="140"/>
              </a:spcBef>
            </a:pP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631808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36425" y="762251"/>
            <a:ext cx="2584483" cy="13542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4185"/>
              </a:lnSpc>
              <a:spcBef>
                <a:spcPts val="209"/>
              </a:spcBef>
            </a:pPr>
            <a:r>
              <a:rPr sz="4000" b="1" i="1" dirty="0">
                <a:solidFill>
                  <a:srgbClr val="65FF65"/>
                </a:solidFill>
                <a:latin typeface="Arial"/>
                <a:cs typeface="Arial"/>
              </a:rPr>
              <a:t>algorith</a:t>
            </a:r>
            <a:r>
              <a:rPr sz="4000" b="1" i="1" spc="9" dirty="0">
                <a:solidFill>
                  <a:srgbClr val="65FF65"/>
                </a:solidFill>
                <a:latin typeface="Arial"/>
                <a:cs typeface="Arial"/>
              </a:rPr>
              <a:t>m</a:t>
            </a:r>
            <a:r>
              <a:rPr sz="4000" b="1" dirty="0">
                <a:solidFill>
                  <a:srgbClr val="65FF65"/>
                </a:solidFill>
                <a:latin typeface="Arial"/>
                <a:cs typeface="Arial"/>
              </a:rPr>
              <a:t>)</a:t>
            </a:r>
            <a:endParaRPr sz="4000">
              <a:latin typeface="Arial"/>
              <a:cs typeface="Arial"/>
            </a:endParaRPr>
          </a:p>
          <a:p>
            <a:pPr marL="566327" marR="76107">
              <a:lnSpc>
                <a:spcPct val="95825"/>
              </a:lnSpc>
              <a:spcBef>
                <a:spcPts val="3010"/>
              </a:spcBef>
            </a:pP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1234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0175" y="2591001"/>
            <a:ext cx="871161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4936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2069" y="3444431"/>
            <a:ext cx="106928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19744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4276" y="4299386"/>
            <a:ext cx="1467079" cy="208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0402">
              <a:lnSpc>
                <a:spcPts val="2959"/>
              </a:lnSpc>
              <a:spcBef>
                <a:spcPts val="148"/>
              </a:spcBef>
            </a:pP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78976</a:t>
            </a:r>
            <a:endParaRPr sz="2800">
              <a:latin typeface="Arial"/>
              <a:cs typeface="Arial"/>
            </a:endParaRPr>
          </a:p>
          <a:p>
            <a:pPr marL="210814" marR="1508">
              <a:lnSpc>
                <a:spcPct val="95825"/>
              </a:lnSpc>
            </a:pP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157952</a:t>
            </a:r>
            <a:endParaRPr sz="2800">
              <a:latin typeface="Arial"/>
              <a:cs typeface="Arial"/>
            </a:endParaRPr>
          </a:p>
          <a:p>
            <a:pPr marL="210814" marR="1508">
              <a:lnSpc>
                <a:spcPct val="95825"/>
              </a:lnSpc>
              <a:spcBef>
                <a:spcPts val="140"/>
              </a:spcBef>
            </a:pP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315904</a:t>
            </a:r>
            <a:endParaRPr sz="2800">
              <a:latin typeface="Arial"/>
              <a:cs typeface="Arial"/>
            </a:endParaRPr>
          </a:p>
          <a:p>
            <a:pPr marL="210814" marR="1508">
              <a:lnSpc>
                <a:spcPct val="95825"/>
              </a:lnSpc>
              <a:spcBef>
                <a:spcPts val="140"/>
              </a:spcBef>
            </a:pPr>
            <a:r>
              <a:rPr sz="2800" u="heavy" spc="4" dirty="0">
                <a:solidFill>
                  <a:srgbClr val="FFFFFF"/>
                </a:solidFill>
                <a:latin typeface="Arial"/>
                <a:cs typeface="Arial"/>
              </a:rPr>
              <a:t>631808</a:t>
            </a:r>
            <a:endParaRPr sz="2800">
              <a:latin typeface="Arial"/>
              <a:cs typeface="Arial"/>
            </a:endParaRPr>
          </a:p>
          <a:p>
            <a:pPr marL="12696" marR="1544">
              <a:lnSpc>
                <a:spcPct val="95825"/>
              </a:lnSpc>
              <a:spcBef>
                <a:spcPts val="150"/>
              </a:spcBef>
            </a:pPr>
            <a:r>
              <a:rPr sz="2800" u="heavy" spc="4" dirty="0">
                <a:solidFill>
                  <a:srgbClr val="FFFFFF"/>
                </a:solidFill>
                <a:latin typeface="Arial"/>
                <a:cs typeface="Arial"/>
              </a:rPr>
              <a:t>1210554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4290" y="436882"/>
            <a:ext cx="14246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252076" y="436882"/>
            <a:ext cx="14206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676386" y="436881"/>
            <a:ext cx="14212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-34544" y="-34542"/>
            <a:ext cx="9148572" cy="6862572"/>
          </a:xfrm>
          <a:custGeom>
            <a:avLst/>
            <a:gdLst/>
            <a:ahLst/>
            <a:cxnLst/>
            <a:rect l="l" t="t" r="r" b="b"/>
            <a:pathLst>
              <a:path w="9148572" h="6862572">
                <a:moveTo>
                  <a:pt x="9140444" y="34544"/>
                </a:moveTo>
                <a:lnTo>
                  <a:pt x="34544" y="34544"/>
                </a:lnTo>
                <a:lnTo>
                  <a:pt x="34544" y="6854444"/>
                </a:lnTo>
                <a:lnTo>
                  <a:pt x="9140444" y="6854444"/>
                </a:lnTo>
                <a:lnTo>
                  <a:pt x="9140444" y="34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4303" y="1366012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4303" y="1366012"/>
            <a:ext cx="0" cy="4933188"/>
          </a:xfrm>
          <a:custGeom>
            <a:avLst/>
            <a:gdLst/>
            <a:ahLst/>
            <a:cxnLst/>
            <a:rect l="l" t="t" r="r" b="b"/>
            <a:pathLst>
              <a:path h="4933188">
                <a:moveTo>
                  <a:pt x="0" y="0"/>
                </a:moveTo>
                <a:lnTo>
                  <a:pt x="0" y="4933188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26704" y="1366012"/>
            <a:ext cx="0" cy="4933188"/>
          </a:xfrm>
          <a:custGeom>
            <a:avLst/>
            <a:gdLst/>
            <a:ahLst/>
            <a:cxnLst/>
            <a:rect l="l" t="t" r="r" b="b"/>
            <a:pathLst>
              <a:path h="4933188">
                <a:moveTo>
                  <a:pt x="0" y="0"/>
                </a:moveTo>
                <a:lnTo>
                  <a:pt x="0" y="4933188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4303" y="2187448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4303" y="3010408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4304" y="3831844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4304" y="4654804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4304" y="5477764"/>
            <a:ext cx="6019800" cy="0"/>
          </a:xfrm>
          <a:custGeom>
            <a:avLst/>
            <a:gdLst/>
            <a:ahLst/>
            <a:cxnLst/>
            <a:rect l="l" t="t" r="r" b="b"/>
            <a:pathLst>
              <a:path w="6019800">
                <a:moveTo>
                  <a:pt x="0" y="0"/>
                </a:moveTo>
                <a:lnTo>
                  <a:pt x="6019800" y="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74104" y="5477764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38100">
            <a:solidFill>
              <a:srgbClr val="66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74104" y="62992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38100">
            <a:solidFill>
              <a:srgbClr val="66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4304" y="6299200"/>
            <a:ext cx="6019800" cy="0"/>
          </a:xfrm>
          <a:custGeom>
            <a:avLst/>
            <a:gdLst/>
            <a:ahLst/>
            <a:cxnLst/>
            <a:rect l="l" t="t" r="r" b="b"/>
            <a:pathLst>
              <a:path w="6019800">
                <a:moveTo>
                  <a:pt x="0" y="0"/>
                </a:moveTo>
                <a:lnTo>
                  <a:pt x="6019800" y="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8301" y="152651"/>
            <a:ext cx="8305800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 algn="ctr">
              <a:lnSpc>
                <a:spcPts val="4185"/>
              </a:lnSpc>
              <a:spcBef>
                <a:spcPts val="209"/>
              </a:spcBef>
            </a:pPr>
            <a:r>
              <a:rPr sz="4000" b="1" dirty="0">
                <a:solidFill>
                  <a:srgbClr val="FFFF00"/>
                </a:solidFill>
                <a:latin typeface="Arial"/>
                <a:cs typeface="Arial"/>
              </a:rPr>
              <a:t>MULT</a:t>
            </a:r>
            <a:r>
              <a:rPr sz="4000" b="1" spc="19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4000" b="1" dirty="0">
                <a:solidFill>
                  <a:srgbClr val="FFFF00"/>
                </a:solidFill>
                <a:latin typeface="Arial"/>
                <a:cs typeface="Arial"/>
              </a:rPr>
              <a:t>PLICATION</a:t>
            </a:r>
            <a:r>
              <a:rPr sz="4000" b="1" spc="-112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FFFF00"/>
                </a:solidFill>
                <a:latin typeface="Arial"/>
                <a:cs typeface="Arial"/>
              </a:rPr>
              <a:t>(</a:t>
            </a:r>
            <a:r>
              <a:rPr lang="en-US" sz="4000" b="1" dirty="0">
                <a:solidFill>
                  <a:srgbClr val="FFFF00"/>
                </a:solidFill>
                <a:latin typeface="Arial"/>
                <a:cs typeface="Arial"/>
              </a:rPr>
              <a:t>0</a:t>
            </a:r>
            <a:r>
              <a:rPr sz="4000" b="1" dirty="0">
                <a:solidFill>
                  <a:srgbClr val="FFFF00"/>
                </a:solidFill>
                <a:latin typeface="Arial"/>
                <a:cs typeface="Arial"/>
              </a:rPr>
              <a:t>981</a:t>
            </a:r>
            <a:r>
              <a:rPr sz="4000" b="1" spc="-7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FFFF00"/>
                </a:solidFill>
                <a:latin typeface="Arial"/>
                <a:cs typeface="Arial"/>
              </a:rPr>
              <a:t>x</a:t>
            </a:r>
            <a:r>
              <a:rPr sz="4000" b="1" spc="-12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FFFF00"/>
                </a:solidFill>
                <a:latin typeface="Arial"/>
                <a:cs typeface="Arial"/>
              </a:rPr>
              <a:t>1234)</a:t>
            </a:r>
            <a:endParaRPr sz="40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41933" y="885743"/>
            <a:ext cx="549587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65FF65"/>
                </a:solidFill>
                <a:latin typeface="Arial"/>
                <a:cs typeface="Arial"/>
              </a:rPr>
              <a:t>(</a:t>
            </a:r>
            <a:r>
              <a:rPr sz="2800" b="1" i="1" spc="4" dirty="0">
                <a:solidFill>
                  <a:srgbClr val="65FF65"/>
                </a:solidFill>
                <a:latin typeface="Arial"/>
                <a:cs typeface="Arial"/>
              </a:rPr>
              <a:t>Divide-and-Conque</a:t>
            </a:r>
            <a:r>
              <a:rPr sz="2800" b="1" i="1" dirty="0">
                <a:solidFill>
                  <a:srgbClr val="65FF65"/>
                </a:solidFill>
                <a:latin typeface="Arial"/>
                <a:cs typeface="Arial"/>
              </a:rPr>
              <a:t>r</a:t>
            </a:r>
            <a:r>
              <a:rPr sz="2800" b="1" i="1" spc="-266" dirty="0">
                <a:solidFill>
                  <a:srgbClr val="65FF65"/>
                </a:solidFill>
                <a:latin typeface="Arial"/>
                <a:cs typeface="Arial"/>
              </a:rPr>
              <a:t> </a:t>
            </a:r>
            <a:r>
              <a:rPr sz="2800" b="1" i="1" spc="4" dirty="0">
                <a:solidFill>
                  <a:srgbClr val="65FF65"/>
                </a:solidFill>
                <a:latin typeface="Arial"/>
                <a:cs typeface="Arial"/>
              </a:rPr>
              <a:t>Algorith</a:t>
            </a:r>
            <a:r>
              <a:rPr sz="2800" b="1" i="1" dirty="0">
                <a:solidFill>
                  <a:srgbClr val="65FF65"/>
                </a:solidFill>
                <a:latin typeface="Arial"/>
                <a:cs typeface="Arial"/>
              </a:rPr>
              <a:t>m</a:t>
            </a:r>
            <a:r>
              <a:rPr sz="2800" b="1" dirty="0">
                <a:solidFill>
                  <a:srgbClr val="65FF65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4304" y="1366012"/>
            <a:ext cx="7772400" cy="8214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marL="2396743">
              <a:lnSpc>
                <a:spcPct val="95825"/>
              </a:lnSpc>
              <a:spcBef>
                <a:spcPts val="1004"/>
              </a:spcBef>
            </a:pPr>
            <a:r>
              <a:rPr sz="3200" spc="-4" dirty="0">
                <a:solidFill>
                  <a:srgbClr val="FFFFFF"/>
                </a:solidFill>
                <a:latin typeface="Times New Roman"/>
                <a:cs typeface="Times New Roman"/>
              </a:rPr>
              <a:t>Multipl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y          </a:t>
            </a:r>
            <a:r>
              <a:rPr sz="3200" spc="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Shift     </a:t>
            </a:r>
            <a:r>
              <a:rPr sz="3200" spc="2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Result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4304" y="2187450"/>
            <a:ext cx="7772400" cy="822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212859">
              <a:lnSpc>
                <a:spcPct val="95825"/>
              </a:lnSpc>
              <a:spcBef>
                <a:spcPts val="1016"/>
              </a:spcBef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i)     </a:t>
            </a:r>
            <a:r>
              <a:rPr sz="3200" spc="4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9          </a:t>
            </a:r>
            <a:r>
              <a:rPr sz="3200" spc="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2          </a:t>
            </a:r>
            <a:r>
              <a:rPr sz="3200" spc="25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4           </a:t>
            </a:r>
            <a:r>
              <a:rPr sz="3200" spc="4" dirty="0">
                <a:solidFill>
                  <a:srgbClr val="FFFFFF"/>
                </a:solidFill>
                <a:latin typeface="Times New Roman"/>
                <a:cs typeface="Times New Roman"/>
              </a:rPr>
              <a:t>108</a:t>
            </a:r>
            <a:r>
              <a:rPr sz="3200" spc="-9" dirty="0">
                <a:solidFill>
                  <a:srgbClr val="FFFFFF"/>
                </a:solidFill>
                <a:latin typeface="Times New Roman"/>
                <a:cs typeface="Times New Roman"/>
              </a:rPr>
              <a:t>…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304" y="3010410"/>
            <a:ext cx="7772400" cy="821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100089">
              <a:lnSpc>
                <a:spcPct val="95825"/>
              </a:lnSpc>
              <a:spcBef>
                <a:spcPts val="1004"/>
              </a:spcBef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ii)     </a:t>
            </a:r>
            <a:r>
              <a:rPr sz="3200" spc="4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9          </a:t>
            </a:r>
            <a:r>
              <a:rPr sz="3200" spc="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4          </a:t>
            </a:r>
            <a:r>
              <a:rPr sz="3200" spc="25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2              306..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4304" y="3831846"/>
            <a:ext cx="7772400" cy="822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987318">
              <a:lnSpc>
                <a:spcPct val="95825"/>
              </a:lnSpc>
              <a:spcBef>
                <a:spcPts val="1016"/>
              </a:spcBef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iii)     </a:t>
            </a:r>
            <a:r>
              <a:rPr sz="3200" spc="4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1          </a:t>
            </a:r>
            <a:r>
              <a:rPr sz="3200" spc="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2          </a:t>
            </a:r>
            <a:r>
              <a:rPr sz="3200" spc="25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2              972..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4304" y="4654806"/>
            <a:ext cx="7772400" cy="822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010182">
              <a:lnSpc>
                <a:spcPct val="95825"/>
              </a:lnSpc>
              <a:spcBef>
                <a:spcPts val="1004"/>
              </a:spcBef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iv)     </a:t>
            </a:r>
            <a:r>
              <a:rPr sz="3200" spc="4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1          </a:t>
            </a:r>
            <a:r>
              <a:rPr sz="3200" spc="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4          </a:t>
            </a:r>
            <a:r>
              <a:rPr sz="3200" spc="25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0              </a:t>
            </a:r>
            <a:r>
              <a:rPr sz="3200" spc="-4" dirty="0">
                <a:solidFill>
                  <a:srgbClr val="FFFFFF"/>
                </a:solidFill>
                <a:latin typeface="Times New Roman"/>
                <a:cs typeface="Times New Roman"/>
              </a:rPr>
              <a:t>2754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304" y="5477764"/>
            <a:ext cx="7772400" cy="8214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R="94461" algn="r">
              <a:lnSpc>
                <a:spcPct val="95825"/>
              </a:lnSpc>
              <a:spcBef>
                <a:spcPts val="1004"/>
              </a:spcBef>
            </a:pPr>
            <a:r>
              <a:rPr sz="32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1210554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4290" y="436882"/>
            <a:ext cx="14246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252076" y="436882"/>
            <a:ext cx="14206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676386" y="436881"/>
            <a:ext cx="14212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-34544" y="-34542"/>
            <a:ext cx="9148572" cy="6862572"/>
          </a:xfrm>
          <a:custGeom>
            <a:avLst/>
            <a:gdLst/>
            <a:ahLst/>
            <a:cxnLst/>
            <a:rect l="l" t="t" r="r" b="b"/>
            <a:pathLst>
              <a:path w="9148572" h="6862572">
                <a:moveTo>
                  <a:pt x="9140444" y="34544"/>
                </a:moveTo>
                <a:lnTo>
                  <a:pt x="34544" y="34544"/>
                </a:lnTo>
                <a:lnTo>
                  <a:pt x="34544" y="6854444"/>
                </a:lnTo>
                <a:lnTo>
                  <a:pt x="9140444" y="6854444"/>
                </a:lnTo>
                <a:lnTo>
                  <a:pt x="9140444" y="34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4303" y="1366012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4303" y="1366012"/>
            <a:ext cx="0" cy="4933188"/>
          </a:xfrm>
          <a:custGeom>
            <a:avLst/>
            <a:gdLst/>
            <a:ahLst/>
            <a:cxnLst/>
            <a:rect l="l" t="t" r="r" b="b"/>
            <a:pathLst>
              <a:path h="4933188">
                <a:moveTo>
                  <a:pt x="0" y="0"/>
                </a:moveTo>
                <a:lnTo>
                  <a:pt x="0" y="4933188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26704" y="1366012"/>
            <a:ext cx="0" cy="4933188"/>
          </a:xfrm>
          <a:custGeom>
            <a:avLst/>
            <a:gdLst/>
            <a:ahLst/>
            <a:cxnLst/>
            <a:rect l="l" t="t" r="r" b="b"/>
            <a:pathLst>
              <a:path h="4933188">
                <a:moveTo>
                  <a:pt x="0" y="0"/>
                </a:moveTo>
                <a:lnTo>
                  <a:pt x="0" y="4933188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4303" y="2187448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4303" y="3010408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4304" y="3831844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4304" y="4654804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4304" y="5477764"/>
            <a:ext cx="6019800" cy="0"/>
          </a:xfrm>
          <a:custGeom>
            <a:avLst/>
            <a:gdLst/>
            <a:ahLst/>
            <a:cxnLst/>
            <a:rect l="l" t="t" r="r" b="b"/>
            <a:pathLst>
              <a:path w="6019800">
                <a:moveTo>
                  <a:pt x="0" y="0"/>
                </a:moveTo>
                <a:lnTo>
                  <a:pt x="6019800" y="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74104" y="5477764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38100">
            <a:solidFill>
              <a:srgbClr val="66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74104" y="62992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38100">
            <a:solidFill>
              <a:srgbClr val="66FF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4304" y="6299200"/>
            <a:ext cx="6019800" cy="0"/>
          </a:xfrm>
          <a:custGeom>
            <a:avLst/>
            <a:gdLst/>
            <a:ahLst/>
            <a:cxnLst/>
            <a:rect l="l" t="t" r="r" b="b"/>
            <a:pathLst>
              <a:path w="6019800">
                <a:moveTo>
                  <a:pt x="0" y="0"/>
                </a:moveTo>
                <a:lnTo>
                  <a:pt x="6019800" y="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60930" y="152651"/>
            <a:ext cx="7236969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4185"/>
              </a:lnSpc>
              <a:spcBef>
                <a:spcPts val="209"/>
              </a:spcBef>
            </a:pPr>
            <a:r>
              <a:rPr sz="4000" b="1" dirty="0">
                <a:solidFill>
                  <a:srgbClr val="FFFF00"/>
                </a:solidFill>
                <a:latin typeface="Arial"/>
                <a:cs typeface="Arial"/>
              </a:rPr>
              <a:t>MULTIPLICATION</a:t>
            </a:r>
            <a:r>
              <a:rPr sz="4000" b="1" spc="-327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FFFF00"/>
                </a:solidFill>
                <a:latin typeface="Arial"/>
                <a:cs typeface="Arial"/>
              </a:rPr>
              <a:t>(</a:t>
            </a:r>
            <a:r>
              <a:rPr lang="en-US" sz="4000" b="1" dirty="0">
                <a:solidFill>
                  <a:srgbClr val="FFFF00"/>
                </a:solidFill>
                <a:latin typeface="Arial"/>
                <a:cs typeface="Arial"/>
              </a:rPr>
              <a:t>0</a:t>
            </a:r>
            <a:r>
              <a:rPr sz="4000" b="1" dirty="0">
                <a:solidFill>
                  <a:srgbClr val="FFFF00"/>
                </a:solidFill>
                <a:latin typeface="Arial"/>
                <a:cs typeface="Arial"/>
              </a:rPr>
              <a:t>9</a:t>
            </a:r>
            <a:r>
              <a:rPr sz="4000" b="1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FFFF00"/>
                </a:solidFill>
                <a:latin typeface="Arial"/>
                <a:cs typeface="Arial"/>
              </a:rPr>
              <a:t>x</a:t>
            </a:r>
            <a:r>
              <a:rPr sz="4000" b="1" spc="-17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FFFF00"/>
                </a:solidFill>
                <a:latin typeface="Arial"/>
                <a:cs typeface="Arial"/>
              </a:rPr>
              <a:t>12)</a:t>
            </a:r>
            <a:endParaRPr sz="40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12037" y="885743"/>
            <a:ext cx="549587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lang="en-US" sz="2800" b="1" spc="4" dirty="0">
                <a:solidFill>
                  <a:srgbClr val="65FF65"/>
                </a:solidFill>
                <a:latin typeface="Arial"/>
                <a:cs typeface="Arial"/>
              </a:rPr>
              <a:t>(</a:t>
            </a:r>
            <a:r>
              <a:rPr sz="2800" b="1" i="1" spc="4" dirty="0" smtClean="0">
                <a:solidFill>
                  <a:srgbClr val="65FF65"/>
                </a:solidFill>
                <a:latin typeface="Arial"/>
                <a:cs typeface="Arial"/>
              </a:rPr>
              <a:t>Divide-and-Conque</a:t>
            </a:r>
            <a:r>
              <a:rPr sz="2800" b="1" i="1" dirty="0" smtClean="0">
                <a:solidFill>
                  <a:srgbClr val="65FF65"/>
                </a:solidFill>
                <a:latin typeface="Arial"/>
                <a:cs typeface="Arial"/>
              </a:rPr>
              <a:t>r</a:t>
            </a:r>
            <a:r>
              <a:rPr sz="2800" b="1" i="1" spc="-266" dirty="0" smtClean="0">
                <a:solidFill>
                  <a:srgbClr val="65FF65"/>
                </a:solidFill>
                <a:latin typeface="Arial"/>
                <a:cs typeface="Arial"/>
              </a:rPr>
              <a:t> </a:t>
            </a:r>
            <a:r>
              <a:rPr sz="2800" b="1" i="1" spc="-4" dirty="0">
                <a:solidFill>
                  <a:srgbClr val="65FF65"/>
                </a:solidFill>
                <a:latin typeface="Arial"/>
                <a:cs typeface="Arial"/>
              </a:rPr>
              <a:t>A</a:t>
            </a:r>
            <a:r>
              <a:rPr sz="2800" b="1" i="1" spc="4" dirty="0">
                <a:solidFill>
                  <a:srgbClr val="65FF65"/>
                </a:solidFill>
                <a:latin typeface="Arial"/>
                <a:cs typeface="Arial"/>
              </a:rPr>
              <a:t>lgorithm</a:t>
            </a:r>
            <a:r>
              <a:rPr sz="2800" b="1" dirty="0">
                <a:solidFill>
                  <a:srgbClr val="65FF65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4304" y="1366012"/>
            <a:ext cx="7772400" cy="8214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marL="2396602">
              <a:lnSpc>
                <a:spcPct val="95825"/>
              </a:lnSpc>
              <a:spcBef>
                <a:spcPts val="1004"/>
              </a:spcBef>
            </a:pPr>
            <a:r>
              <a:rPr sz="3200" spc="-4" dirty="0">
                <a:solidFill>
                  <a:srgbClr val="FFFFFF"/>
                </a:solidFill>
                <a:latin typeface="Times New Roman"/>
                <a:cs typeface="Times New Roman"/>
              </a:rPr>
              <a:t>Multipl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y          </a:t>
            </a:r>
            <a:r>
              <a:rPr sz="3200" spc="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Shift     </a:t>
            </a:r>
            <a:r>
              <a:rPr sz="3200" spc="2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Result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4304" y="2187450"/>
            <a:ext cx="7772400" cy="822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marL="1212720">
              <a:lnSpc>
                <a:spcPct val="95825"/>
              </a:lnSpc>
              <a:spcBef>
                <a:spcPts val="1016"/>
              </a:spcBef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i)      </a:t>
            </a:r>
            <a:r>
              <a:rPr sz="3200" spc="4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0            </a:t>
            </a:r>
            <a:r>
              <a:rPr sz="3200" spc="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1           </a:t>
            </a:r>
            <a:r>
              <a:rPr sz="3200" spc="2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2                0 . .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304" y="3010410"/>
            <a:ext cx="7772400" cy="821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marL="1099991">
              <a:lnSpc>
                <a:spcPct val="95825"/>
              </a:lnSpc>
              <a:spcBef>
                <a:spcPts val="1004"/>
              </a:spcBef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ii)      </a:t>
            </a:r>
            <a:r>
              <a:rPr sz="3200" spc="4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0            </a:t>
            </a:r>
            <a:r>
              <a:rPr sz="3200" spc="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2           </a:t>
            </a:r>
            <a:r>
              <a:rPr sz="3200" spc="2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1                  0 .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4304" y="3831846"/>
            <a:ext cx="7772400" cy="822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marL="987261">
              <a:lnSpc>
                <a:spcPct val="95825"/>
              </a:lnSpc>
              <a:spcBef>
                <a:spcPts val="1016"/>
              </a:spcBef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iii)      </a:t>
            </a:r>
            <a:r>
              <a:rPr sz="3200" spc="4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9            </a:t>
            </a:r>
            <a:r>
              <a:rPr sz="3200" spc="2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1           </a:t>
            </a:r>
            <a:r>
              <a:rPr sz="3200" spc="2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1                  9 .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4304" y="4654806"/>
            <a:ext cx="7772400" cy="822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marL="1010165">
              <a:lnSpc>
                <a:spcPct val="95825"/>
              </a:lnSpc>
              <a:spcBef>
                <a:spcPts val="1004"/>
              </a:spcBef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iv)      </a:t>
            </a:r>
            <a:r>
              <a:rPr sz="3200" spc="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9            </a:t>
            </a:r>
            <a:r>
              <a:rPr sz="3200" spc="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2           </a:t>
            </a:r>
            <a:r>
              <a:rPr sz="3200" spc="2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0                  </a:t>
            </a:r>
            <a:r>
              <a:rPr sz="3200" spc="4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304" y="5477764"/>
            <a:ext cx="7772400" cy="8214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R="93705" algn="r">
              <a:lnSpc>
                <a:spcPct val="95825"/>
              </a:lnSpc>
              <a:spcBef>
                <a:spcPts val="1004"/>
              </a:spcBef>
            </a:pP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108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9990" y="436882"/>
            <a:ext cx="14211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253555" y="436881"/>
            <a:ext cx="14171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677510" y="436881"/>
            <a:ext cx="14181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-34544" y="-34542"/>
            <a:ext cx="9148572" cy="6862572"/>
          </a:xfrm>
          <a:custGeom>
            <a:avLst/>
            <a:gdLst/>
            <a:ahLst/>
            <a:cxnLst/>
            <a:rect l="l" t="t" r="r" b="b"/>
            <a:pathLst>
              <a:path w="9148572" h="6862572">
                <a:moveTo>
                  <a:pt x="9140444" y="34544"/>
                </a:moveTo>
                <a:lnTo>
                  <a:pt x="34544" y="34544"/>
                </a:lnTo>
                <a:lnTo>
                  <a:pt x="34544" y="6854444"/>
                </a:lnTo>
                <a:lnTo>
                  <a:pt x="9140444" y="6854444"/>
                </a:lnTo>
                <a:lnTo>
                  <a:pt x="9140444" y="34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32688" y="204072"/>
            <a:ext cx="713003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779"/>
              </a:lnSpc>
              <a:spcBef>
                <a:spcPts val="189"/>
              </a:spcBef>
            </a:pP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PARAMETERS</a:t>
            </a:r>
            <a:r>
              <a:rPr sz="3600" b="1" spc="-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FOR</a:t>
            </a:r>
            <a:r>
              <a:rPr sz="3600" b="1" spc="-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SELECTION</a:t>
            </a:r>
            <a:endParaRPr sz="36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90572" y="752712"/>
            <a:ext cx="441327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779"/>
              </a:lnSpc>
              <a:spcBef>
                <a:spcPts val="189"/>
              </a:spcBef>
            </a:pP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3600" b="1" spc="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AN ALGORITHM</a:t>
            </a:r>
            <a:endParaRPr sz="36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4446" y="1899203"/>
            <a:ext cx="335099" cy="40960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 marR="53251">
              <a:lnSpc>
                <a:spcPts val="2959"/>
              </a:lnSpc>
              <a:spcBef>
                <a:spcPts val="148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696" marR="53251">
              <a:lnSpc>
                <a:spcPct val="95825"/>
              </a:lnSpc>
              <a:spcBef>
                <a:spcPts val="1504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696" marR="53251">
              <a:lnSpc>
                <a:spcPct val="95825"/>
              </a:lnSpc>
              <a:spcBef>
                <a:spcPts val="1664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696" marR="53251">
              <a:lnSpc>
                <a:spcPct val="95825"/>
              </a:lnSpc>
              <a:spcBef>
                <a:spcPts val="1652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696" marR="53251">
              <a:lnSpc>
                <a:spcPct val="95825"/>
              </a:lnSpc>
              <a:spcBef>
                <a:spcPts val="1652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696" marR="53251">
              <a:lnSpc>
                <a:spcPct val="95825"/>
              </a:lnSpc>
              <a:spcBef>
                <a:spcPts val="1652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696">
              <a:lnSpc>
                <a:spcPct val="95825"/>
              </a:lnSpc>
              <a:spcBef>
                <a:spcPts val="1664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3191" y="1899205"/>
            <a:ext cx="4988449" cy="34757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 marR="61321">
              <a:lnSpc>
                <a:spcPts val="2959"/>
              </a:lnSpc>
              <a:spcBef>
                <a:spcPts val="148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Priori</a:t>
            </a:r>
            <a:r>
              <a:rPr sz="2800" b="1" spc="1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800" b="1" spc="-11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b="1" spc="-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b="1" spc="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sk</a:t>
            </a:r>
            <a:endParaRPr sz="2800">
              <a:latin typeface="Arial"/>
              <a:cs typeface="Arial"/>
            </a:endParaRPr>
          </a:p>
          <a:p>
            <a:pPr marL="12696">
              <a:lnSpc>
                <a:spcPct val="95825"/>
              </a:lnSpc>
              <a:spcBef>
                <a:spcPts val="1504"/>
              </a:spcBef>
            </a:pPr>
            <a:r>
              <a:rPr sz="2800" b="1" spc="1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b="1" spc="-19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pe</a:t>
            </a:r>
            <a:r>
              <a:rPr sz="2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b="1" spc="-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Availab</a:t>
            </a:r>
            <a:r>
              <a:rPr sz="2800" b="1" spc="1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1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endParaRPr sz="2800">
              <a:latin typeface="Arial"/>
              <a:cs typeface="Arial"/>
            </a:endParaRPr>
          </a:p>
          <a:p>
            <a:pPr marL="12696" marR="1315635">
              <a:lnSpc>
                <a:spcPct val="144345"/>
              </a:lnSpc>
              <a:spcBef>
                <a:spcPts val="880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sz="2800" b="1" spc="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b="1" spc="-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2800" b="1" spc="-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b="1" spc="-2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Probl</a:t>
            </a:r>
            <a:r>
              <a:rPr sz="2800" b="1" spc="1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m Speed</a:t>
            </a:r>
            <a:r>
              <a:rPr sz="2800" b="1" spc="-8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b="1" spc="-2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Execution Stor</a:t>
            </a:r>
            <a:r>
              <a:rPr sz="2800" b="1" spc="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b="1" spc="-4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1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b="1" spc="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quir</a:t>
            </a:r>
            <a:r>
              <a:rPr sz="2800" b="1" spc="1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ment Programming</a:t>
            </a:r>
            <a:r>
              <a:rPr sz="2800" b="1" spc="-18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Ef</a:t>
            </a:r>
            <a:r>
              <a:rPr sz="2800" b="1" spc="1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800" b="1" spc="-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rt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4591" y="2517951"/>
            <a:ext cx="191807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Equ</a:t>
            </a:r>
            <a:r>
              <a:rPr sz="2800" b="1" spc="1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pm</a:t>
            </a:r>
            <a:r>
              <a:rPr sz="2800" b="1" spc="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0425" y="5614744"/>
            <a:ext cx="464881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goo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b="1" spc="-5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choic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b="1" spc="-3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sav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6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both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29850" y="5614744"/>
            <a:ext cx="2885021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mone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b="1" spc="-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time,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444" y="6233492"/>
            <a:ext cx="680755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b="1" spc="-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b="1" spc="-3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successfull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800" b="1" spc="-18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solv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6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3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6470" y="447550"/>
            <a:ext cx="12632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238011" y="447550"/>
            <a:ext cx="12662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938357" y="996188"/>
            <a:ext cx="12748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726369" y="996188"/>
            <a:ext cx="12717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07906" y="227753"/>
            <a:ext cx="8130752" cy="986931"/>
          </a:xfrm>
        </p:spPr>
        <p:txBody>
          <a:bodyPr/>
          <a:lstStyle/>
          <a:p>
            <a:pPr eaLnBrk="1" hangingPunct="1"/>
            <a:r>
              <a:rPr lang="en-US" altLang="en-US" smtClean="0"/>
              <a:t>Administration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11073" y="1594273"/>
            <a:ext cx="8130752" cy="5086491"/>
          </a:xfrm>
        </p:spPr>
        <p:txBody>
          <a:bodyPr>
            <a:normAutofit lnSpcReduction="10000"/>
          </a:bodyPr>
          <a:lstStyle/>
          <a:p>
            <a:pPr marL="318911" indent="-318911">
              <a:buFont typeface="Wingdings"/>
              <a:buChar char=""/>
              <a:defRPr/>
            </a:pPr>
            <a:r>
              <a:rPr lang="en-US" dirty="0" smtClean="0"/>
              <a:t>Grading Policy</a:t>
            </a:r>
          </a:p>
          <a:p>
            <a:pPr marL="318911" indent="-318911">
              <a:buFont typeface="Wingdings"/>
              <a:buChar char=""/>
              <a:defRPr/>
            </a:pPr>
            <a:endParaRPr lang="en-US" dirty="0"/>
          </a:p>
          <a:p>
            <a:pPr marL="318911" indent="-318911">
              <a:buFont typeface="Wingdings"/>
              <a:buChar char=""/>
              <a:defRPr/>
            </a:pPr>
            <a:endParaRPr lang="en-US" dirty="0" smtClean="0"/>
          </a:p>
          <a:p>
            <a:pPr lvl="2">
              <a:lnSpc>
                <a:spcPct val="110000"/>
              </a:lnSpc>
              <a:buFont typeface="Wingdings"/>
              <a:buChar char=""/>
              <a:defRPr/>
            </a:pPr>
            <a:endParaRPr lang="en-US" dirty="0" smtClean="0">
              <a:solidFill>
                <a:srgbClr val="0000CC"/>
              </a:solidFill>
            </a:endParaRPr>
          </a:p>
          <a:p>
            <a:pPr lvl="2">
              <a:lnSpc>
                <a:spcPct val="110000"/>
              </a:lnSpc>
              <a:buFont typeface="Wingdings"/>
              <a:buChar char=""/>
              <a:defRPr/>
            </a:pPr>
            <a:endParaRPr lang="en-US" dirty="0" smtClean="0">
              <a:solidFill>
                <a:srgbClr val="0000CC"/>
              </a:solidFill>
            </a:endParaRPr>
          </a:p>
          <a:p>
            <a:pPr lvl="2">
              <a:lnSpc>
                <a:spcPct val="110000"/>
              </a:lnSpc>
              <a:buFont typeface="Wingdings"/>
              <a:buChar char=""/>
              <a:defRPr/>
            </a:pPr>
            <a:endParaRPr lang="en-US" dirty="0" smtClean="0">
              <a:solidFill>
                <a:srgbClr val="0000CC"/>
              </a:solidFill>
            </a:endParaRPr>
          </a:p>
          <a:p>
            <a:pPr lvl="2">
              <a:lnSpc>
                <a:spcPct val="110000"/>
              </a:lnSpc>
              <a:buFont typeface="Wingdings"/>
              <a:buChar char=""/>
              <a:defRPr/>
            </a:pPr>
            <a:endParaRPr lang="en-US" dirty="0">
              <a:solidFill>
                <a:srgbClr val="0000CC"/>
              </a:solidFill>
            </a:endParaRPr>
          </a:p>
          <a:p>
            <a:pPr lvl="2">
              <a:lnSpc>
                <a:spcPct val="110000"/>
              </a:lnSpc>
              <a:buFont typeface="Wingdings"/>
              <a:buChar char=""/>
              <a:defRPr/>
            </a:pPr>
            <a:r>
              <a:rPr lang="en-US" sz="2000" dirty="0">
                <a:solidFill>
                  <a:srgbClr val="0000CC"/>
                </a:solidFill>
              </a:rPr>
              <a:t>Quizzes will be announced in class</a:t>
            </a:r>
          </a:p>
          <a:p>
            <a:pPr lvl="1">
              <a:lnSpc>
                <a:spcPct val="110000"/>
              </a:lnSpc>
              <a:buFont typeface="Wingdings"/>
              <a:buChar char=""/>
              <a:defRPr/>
            </a:pPr>
            <a:r>
              <a:rPr lang="en-US" dirty="0">
                <a:solidFill>
                  <a:srgbClr val="0000CC"/>
                </a:solidFill>
              </a:rPr>
              <a:t>Late </a:t>
            </a:r>
            <a:r>
              <a:rPr lang="en-US" dirty="0" smtClean="0">
                <a:solidFill>
                  <a:srgbClr val="0000CC"/>
                </a:solidFill>
              </a:rPr>
              <a:t>Assignment/HW </a:t>
            </a:r>
            <a:r>
              <a:rPr lang="en-US" dirty="0">
                <a:solidFill>
                  <a:srgbClr val="0000CC"/>
                </a:solidFill>
              </a:rPr>
              <a:t>Policy</a:t>
            </a:r>
          </a:p>
          <a:p>
            <a:pPr lvl="3">
              <a:lnSpc>
                <a:spcPct val="110000"/>
              </a:lnSpc>
              <a:buClr>
                <a:schemeClr val="accent3"/>
              </a:buClr>
              <a:buFont typeface="Wingdings"/>
              <a:buChar char=""/>
              <a:defRPr/>
            </a:pPr>
            <a:r>
              <a:rPr lang="en-US" dirty="0">
                <a:solidFill>
                  <a:srgbClr val="0000CC"/>
                </a:solidFill>
              </a:rPr>
              <a:t>0~24 </a:t>
            </a:r>
            <a:r>
              <a:rPr lang="en-US" dirty="0" err="1">
                <a:solidFill>
                  <a:srgbClr val="0000CC"/>
                </a:solidFill>
              </a:rPr>
              <a:t>hrs</a:t>
            </a:r>
            <a:r>
              <a:rPr lang="en-US" dirty="0">
                <a:solidFill>
                  <a:srgbClr val="0000CC"/>
                </a:solidFill>
              </a:rPr>
              <a:t>: -5%</a:t>
            </a:r>
          </a:p>
          <a:p>
            <a:pPr lvl="3">
              <a:lnSpc>
                <a:spcPct val="110000"/>
              </a:lnSpc>
              <a:buClr>
                <a:schemeClr val="accent3"/>
              </a:buClr>
              <a:buFont typeface="Wingdings"/>
              <a:buChar char=""/>
              <a:defRPr/>
            </a:pPr>
            <a:r>
              <a:rPr lang="en-US" dirty="0">
                <a:solidFill>
                  <a:srgbClr val="0000CC"/>
                </a:solidFill>
              </a:rPr>
              <a:t>24~48 </a:t>
            </a:r>
            <a:r>
              <a:rPr lang="en-US" dirty="0" err="1">
                <a:solidFill>
                  <a:srgbClr val="0000CC"/>
                </a:solidFill>
              </a:rPr>
              <a:t>hrs</a:t>
            </a:r>
            <a:r>
              <a:rPr lang="en-US" dirty="0">
                <a:solidFill>
                  <a:srgbClr val="0000CC"/>
                </a:solidFill>
              </a:rPr>
              <a:t>: -10%</a:t>
            </a:r>
          </a:p>
          <a:p>
            <a:pPr lvl="3">
              <a:lnSpc>
                <a:spcPct val="110000"/>
              </a:lnSpc>
              <a:buClr>
                <a:schemeClr val="accent3"/>
              </a:buClr>
              <a:buFont typeface="Wingdings"/>
              <a:buChar char=""/>
              <a:defRPr/>
            </a:pPr>
            <a:r>
              <a:rPr lang="en-US" dirty="0">
                <a:solidFill>
                  <a:srgbClr val="0000CC"/>
                </a:solidFill>
              </a:rPr>
              <a:t>&gt;48 </a:t>
            </a:r>
            <a:r>
              <a:rPr lang="en-US" dirty="0" err="1">
                <a:solidFill>
                  <a:srgbClr val="0000CC"/>
                </a:solidFill>
              </a:rPr>
              <a:t>hrs</a:t>
            </a:r>
            <a:r>
              <a:rPr lang="en-US" dirty="0">
                <a:solidFill>
                  <a:srgbClr val="0000CC"/>
                </a:solidFill>
              </a:rPr>
              <a:t>: grade = 0</a:t>
            </a:r>
          </a:p>
          <a:p>
            <a:pPr lvl="2">
              <a:lnSpc>
                <a:spcPct val="110000"/>
              </a:lnSpc>
              <a:buFont typeface="Wingdings"/>
              <a:buChar char=""/>
              <a:defRPr/>
            </a:pPr>
            <a:endParaRPr lang="en-US" dirty="0" smtClean="0">
              <a:solidFill>
                <a:srgbClr val="0000CC"/>
              </a:solidFill>
            </a:endParaRPr>
          </a:p>
          <a:p>
            <a:pPr marL="318911" indent="-318911">
              <a:lnSpc>
                <a:spcPct val="110000"/>
              </a:lnSpc>
              <a:buFont typeface="Wingdings"/>
              <a:buChar char=""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7DDE3AD-1334-43FE-B9E2-7DB38F12FF71}" type="slidenum">
              <a:rPr lang="en-US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59887" y="2201616"/>
          <a:ext cx="5574061" cy="252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864"/>
                <a:gridCol w="3129370"/>
                <a:gridCol w="1443827"/>
              </a:tblGrid>
              <a:tr h="63974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Number</a:t>
                      </a:r>
                      <a:endParaRPr lang="en-US" sz="1800" dirty="0"/>
                    </a:p>
                  </a:txBody>
                  <a:tcPr marL="91189" marR="91189" marT="45551" marB="45551"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Activities/ Evaluation Methods</a:t>
                      </a:r>
                      <a:endParaRPr lang="en-US" sz="1800" dirty="0"/>
                    </a:p>
                  </a:txBody>
                  <a:tcPr marL="91189" marR="91189" marT="45551" marB="45551"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Percentages</a:t>
                      </a:r>
                      <a:endParaRPr lang="en-US" sz="1800" dirty="0"/>
                    </a:p>
                  </a:txBody>
                  <a:tcPr marL="91189" marR="91189" marT="45551" marB="45551"/>
                </a:tc>
              </a:tr>
              <a:tr h="3959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 marL="91189" marR="91189" marT="45551" marB="45551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Term Exam</a:t>
                      </a:r>
                      <a:endParaRPr lang="en-US" sz="2000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 marL="91189" marR="91189" marT="45551" marB="45551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30%</a:t>
                      </a:r>
                      <a:endParaRPr lang="en-US" sz="2000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 marL="91189" marR="91189" marT="45551" marB="45551"/>
                </a:tc>
              </a:tr>
              <a:tr h="3959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 marL="91189" marR="91189" marT="45551" marB="45551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Final Exam</a:t>
                      </a:r>
                      <a:endParaRPr lang="en-US" sz="2000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 marL="91189" marR="91189" marT="45551" marB="45551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25%</a:t>
                      </a:r>
                      <a:endParaRPr lang="en-US" sz="2000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 marL="91189" marR="91189" marT="45551" marB="45551"/>
                </a:tc>
              </a:tr>
              <a:tr h="7007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 marL="91189" marR="91189" marT="45551" marB="45551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Assignments &amp; Homework</a:t>
                      </a:r>
                      <a:endParaRPr lang="en-US" sz="2000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 marL="91189" marR="91189" marT="45551" marB="45551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30%</a:t>
                      </a:r>
                      <a:endParaRPr lang="en-US" sz="2000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 marL="91189" marR="91189" marT="45551" marB="45551"/>
                </a:tc>
              </a:tr>
              <a:tr h="3959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 marL="91189" marR="91189" marT="45551" marB="45551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Quiz</a:t>
                      </a:r>
                      <a:endParaRPr lang="en-US" sz="2000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 marL="91189" marR="91189" marT="45551" marB="45551"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15%</a:t>
                      </a:r>
                      <a:endParaRPr lang="en-US" sz="2000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 marL="91189" marR="91189" marT="45551" marB="45551"/>
                </a:tc>
              </a:tr>
            </a:tbl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091218" y="5693837"/>
            <a:ext cx="3140851" cy="92050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16" tIns="45559" rIns="91116" bIns="45559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339933"/>
                </a:solidFill>
                <a:latin typeface="Tw Cen MT"/>
              </a:rPr>
              <a:t>Class participation and presentation quality will also impact final grade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927093" y="3871808"/>
          <a:ext cx="2963545" cy="151835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64367"/>
                <a:gridCol w="617405"/>
                <a:gridCol w="1481773"/>
              </a:tblGrid>
              <a:tr h="3036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&gt;=90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390" marR="683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A</a:t>
                      </a:r>
                      <a:endParaRPr lang="en-US" sz="1800" b="1" kern="0" dirty="0">
                        <a:effectLst/>
                        <a:latin typeface="Times New Roman"/>
                      </a:endParaRPr>
                    </a:p>
                  </a:txBody>
                  <a:tcPr marL="68390" marR="68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Excellent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390" marR="68390" marT="0" marB="0"/>
                </a:tc>
              </a:tr>
              <a:tr h="3036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80-89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390" marR="683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390" marR="68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Very Good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390" marR="68390" marT="0" marB="0"/>
                </a:tc>
              </a:tr>
              <a:tr h="3036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70-79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390" marR="683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390" marR="68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Good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390" marR="68390" marT="0" marB="0"/>
                </a:tc>
              </a:tr>
              <a:tr h="3036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60-69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390" marR="683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390" marR="68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Passed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390" marR="68390" marT="0" marB="0"/>
                </a:tc>
              </a:tr>
              <a:tr h="3036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&lt;60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390" marR="683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390" marR="68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Failed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390" marR="6839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4218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-34544" y="-34542"/>
            <a:ext cx="9148572" cy="6862572"/>
          </a:xfrm>
          <a:custGeom>
            <a:avLst/>
            <a:gdLst/>
            <a:ahLst/>
            <a:cxnLst/>
            <a:rect l="l" t="t" r="r" b="b"/>
            <a:pathLst>
              <a:path w="9148572" h="6862572">
                <a:moveTo>
                  <a:pt x="9140444" y="34544"/>
                </a:moveTo>
                <a:lnTo>
                  <a:pt x="34544" y="34544"/>
                </a:lnTo>
                <a:lnTo>
                  <a:pt x="34544" y="6854444"/>
                </a:lnTo>
                <a:lnTo>
                  <a:pt x="9140444" y="6854444"/>
                </a:lnTo>
                <a:lnTo>
                  <a:pt x="9140444" y="34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466088" y="478392"/>
            <a:ext cx="606414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779"/>
              </a:lnSpc>
              <a:spcBef>
                <a:spcPts val="189"/>
              </a:spcBef>
            </a:pP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NOTATION</a:t>
            </a:r>
            <a:r>
              <a:rPr sz="3600" b="1" spc="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3600" b="1" spc="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3600" b="1" spc="14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OGRAMS</a:t>
            </a:r>
            <a:endParaRPr sz="36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4444" y="1899205"/>
            <a:ext cx="202980" cy="999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696">
              <a:lnSpc>
                <a:spcPct val="95825"/>
              </a:lnSpc>
              <a:spcBef>
                <a:spcPts val="1504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23191" y="1899203"/>
            <a:ext cx="55264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95380" y="1899203"/>
            <a:ext cx="565327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nee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800" b="1" spc="-2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well-structure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b="1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23191" y="2517951"/>
            <a:ext cx="6955017" cy="913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Englis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800" b="1" spc="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phrase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spc="2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3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b="1" spc="3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b="1" spc="36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simplicity</a:t>
            </a:r>
            <a:endParaRPr sz="2800">
              <a:latin typeface="Arial"/>
              <a:cs typeface="Arial"/>
            </a:endParaRPr>
          </a:p>
          <a:p>
            <a:pPr marL="12696" marR="53251">
              <a:lnSpc>
                <a:spcPct val="95825"/>
              </a:lnSpc>
              <a:spcBef>
                <a:spcPts val="832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clarity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45384" y="2517951"/>
            <a:ext cx="71134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4444" y="3671611"/>
            <a:ext cx="202980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23191" y="3671611"/>
            <a:ext cx="2336001" cy="913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Mathematical</a:t>
            </a:r>
            <a:endParaRPr sz="2800">
              <a:latin typeface="Arial"/>
              <a:cs typeface="Arial"/>
            </a:endParaRPr>
          </a:p>
          <a:p>
            <a:pPr marL="12696" marR="53251">
              <a:lnSpc>
                <a:spcPct val="95825"/>
              </a:lnSpc>
              <a:spcBef>
                <a:spcPts val="832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appropriate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45944" y="3671609"/>
            <a:ext cx="164250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75483" y="3671609"/>
            <a:ext cx="147299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800" b="1" spc="5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35396" y="3671609"/>
            <a:ext cx="172191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whenever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4444" y="4823741"/>
            <a:ext cx="20298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3193" y="4823741"/>
            <a:ext cx="176040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4482" y="4823741"/>
            <a:ext cx="110776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needs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52974" y="4823741"/>
            <a:ext cx="98939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effort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3074" y="4823743"/>
            <a:ext cx="414952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18851" y="4823741"/>
            <a:ext cx="180137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transcribe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50835" y="4823741"/>
            <a:ext cx="100911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steps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3191" y="5357125"/>
            <a:ext cx="274766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int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b="1" spc="-4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0348" y="5357125"/>
            <a:ext cx="403181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programmin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65407" y="721868"/>
            <a:ext cx="12747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627601" y="721868"/>
            <a:ext cx="12748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/>
          <p:nvPr/>
        </p:nvSpPr>
        <p:spPr>
          <a:xfrm>
            <a:off x="-34544" y="-34542"/>
            <a:ext cx="9148572" cy="6862572"/>
          </a:xfrm>
          <a:custGeom>
            <a:avLst/>
            <a:gdLst/>
            <a:ahLst/>
            <a:cxnLst/>
            <a:rect l="l" t="t" r="r" b="b"/>
            <a:pathLst>
              <a:path w="9148572" h="6862572">
                <a:moveTo>
                  <a:pt x="9140444" y="34544"/>
                </a:moveTo>
                <a:lnTo>
                  <a:pt x="34544" y="34544"/>
                </a:lnTo>
                <a:lnTo>
                  <a:pt x="34544" y="6854444"/>
                </a:lnTo>
                <a:lnTo>
                  <a:pt x="9140444" y="6854444"/>
                </a:lnTo>
                <a:lnTo>
                  <a:pt x="9140444" y="34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466088" y="478392"/>
            <a:ext cx="606414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779"/>
              </a:lnSpc>
              <a:spcBef>
                <a:spcPts val="189"/>
              </a:spcBef>
            </a:pP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NOTATION</a:t>
            </a:r>
            <a:r>
              <a:rPr sz="3600" b="1" spc="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3600" b="1" spc="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3600" b="1" spc="14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OGRAMS</a:t>
            </a:r>
            <a:endParaRPr sz="36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8244" y="1365803"/>
            <a:ext cx="20298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46991" y="1365803"/>
            <a:ext cx="651938" cy="14453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endParaRPr sz="2800">
              <a:latin typeface="Arial"/>
              <a:cs typeface="Arial"/>
            </a:endParaRPr>
          </a:p>
          <a:p>
            <a:pPr marL="126966" marR="53251">
              <a:lnSpc>
                <a:spcPct val="95825"/>
              </a:lnSpc>
              <a:spcBef>
                <a:spcPts val="1291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6966" marR="53251">
              <a:lnSpc>
                <a:spcPct val="95825"/>
              </a:lnSpc>
              <a:spcBef>
                <a:spcPts val="1414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19429" y="1365803"/>
            <a:ext cx="3643456" cy="915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 marR="45710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simplicit</a:t>
            </a:r>
            <a:r>
              <a:rPr sz="2800" b="1" spc="-29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800" b="1" spc="14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800">
              <a:latin typeface="Arial"/>
              <a:cs typeface="Arial"/>
            </a:endParaRPr>
          </a:p>
          <a:p>
            <a:pPr marL="26051">
              <a:lnSpc>
                <a:spcPct val="95825"/>
              </a:lnSpc>
              <a:spcBef>
                <a:spcPts val="1291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Declarations</a:t>
            </a:r>
            <a:r>
              <a:rPr sz="2400" b="1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400" b="1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omitted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32786" y="2480976"/>
            <a:ext cx="19381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400" b="1" spc="57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57940" y="2480976"/>
            <a:ext cx="78166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26771" y="2480976"/>
            <a:ext cx="3415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55594" y="2480976"/>
            <a:ext cx="144065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83558" y="2480976"/>
            <a:ext cx="37549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46214" y="2480976"/>
            <a:ext cx="172734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pro</a:t>
            </a:r>
            <a:r>
              <a:rPr sz="2400" b="1" spc="-1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edures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32786" y="2938176"/>
            <a:ext cx="5284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57905" y="2938176"/>
            <a:ext cx="139135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implicitly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42865" y="2938176"/>
            <a:ext cx="235334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understood  </a:t>
            </a:r>
            <a:r>
              <a:rPr sz="2400" b="1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92885" y="2938176"/>
            <a:ext cx="76524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local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52304" y="2938176"/>
            <a:ext cx="122261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variable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32788" y="3395376"/>
            <a:ext cx="48466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unless the context makes it clear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93554" y="3395376"/>
            <a:ext cx="149250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2400" b="1" spc="19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400" b="1" spc="-19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-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61286" y="3959651"/>
            <a:ext cx="276149" cy="915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697" marR="35504">
              <a:lnSpc>
                <a:spcPct val="95825"/>
              </a:lnSpc>
              <a:spcBef>
                <a:spcPts val="1291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32773" y="3959651"/>
            <a:ext cx="583593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-4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800" b="1" spc="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4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b="1" spc="-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- - -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b="1" spc="-15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sta</a:t>
            </a:r>
            <a:r>
              <a:rPr sz="2400" b="1" spc="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ements a</a:t>
            </a:r>
            <a:r>
              <a:rPr sz="2400" b="1" spc="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 omitted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32788" y="4544472"/>
            <a:ext cx="125535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Phrases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01128" y="4544472"/>
            <a:ext cx="7814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95714" y="4544472"/>
            <a:ext cx="34116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if,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50142" y="4544472"/>
            <a:ext cx="150627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while, </a:t>
            </a:r>
            <a:r>
              <a:rPr sz="2400" b="1" spc="1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69575" y="4544472"/>
            <a:ext cx="51082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etc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77751" y="4544472"/>
            <a:ext cx="52794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18716" y="4544472"/>
            <a:ext cx="7814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13302" y="4544472"/>
            <a:ext cx="35825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2790" y="5001672"/>
            <a:ext cx="551977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indent</a:t>
            </a:r>
            <a:r>
              <a:rPr sz="2400" b="1" spc="6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the statements or instructions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1290" y="5532024"/>
            <a:ext cx="24063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32790" y="5532024"/>
            <a:ext cx="7817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spc="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400" b="1" spc="9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55452" y="5532024"/>
            <a:ext cx="3585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55423" y="5532024"/>
            <a:ext cx="171340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parameters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09859" y="5532024"/>
            <a:ext cx="5284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79481" y="5532024"/>
            <a:ext cx="54462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5559" y="5532024"/>
            <a:ext cx="132387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declared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30709" y="5532024"/>
            <a:ext cx="34174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2790" y="5989224"/>
            <a:ext cx="389554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procedures and</a:t>
            </a:r>
            <a:r>
              <a:rPr sz="2400" b="1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2400" b="1" spc="-1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65407" y="721868"/>
            <a:ext cx="12747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627601" y="721868"/>
            <a:ext cx="12748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-34544" y="-34542"/>
            <a:ext cx="9148572" cy="6862572"/>
          </a:xfrm>
          <a:custGeom>
            <a:avLst/>
            <a:gdLst/>
            <a:ahLst/>
            <a:cxnLst/>
            <a:rect l="l" t="t" r="r" b="b"/>
            <a:pathLst>
              <a:path w="9148572" h="6862572">
                <a:moveTo>
                  <a:pt x="9140444" y="34544"/>
                </a:moveTo>
                <a:lnTo>
                  <a:pt x="34544" y="34544"/>
                </a:lnTo>
                <a:lnTo>
                  <a:pt x="34544" y="6854444"/>
                </a:lnTo>
                <a:lnTo>
                  <a:pt x="9140444" y="6854444"/>
                </a:lnTo>
                <a:lnTo>
                  <a:pt x="9140444" y="34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66088" y="325992"/>
            <a:ext cx="606414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779"/>
              </a:lnSpc>
              <a:spcBef>
                <a:spcPts val="189"/>
              </a:spcBef>
            </a:pP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NOTATION</a:t>
            </a:r>
            <a:r>
              <a:rPr sz="3600" b="1" spc="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3600" b="1" spc="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3600" b="1" spc="14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OGRAMS</a:t>
            </a:r>
            <a:endParaRPr sz="36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61286" y="1061003"/>
            <a:ext cx="27614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32771" y="1061003"/>
            <a:ext cx="114778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Scalar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68304" y="1061003"/>
            <a:ext cx="199832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parameters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56174" y="1061005"/>
            <a:ext cx="1582897" cy="913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0617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(treated</a:t>
            </a:r>
            <a:endParaRPr sz="2800">
              <a:latin typeface="Arial"/>
              <a:cs typeface="Arial"/>
            </a:endParaRPr>
          </a:p>
          <a:p>
            <a:pPr marL="12696" marR="53251">
              <a:lnSpc>
                <a:spcPct val="95825"/>
              </a:lnSpc>
              <a:spcBef>
                <a:spcPts val="832"/>
              </a:spcBef>
            </a:pPr>
            <a:r>
              <a:rPr sz="2800" b="1" spc="19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800" b="1" spc="-4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26796" y="1061003"/>
            <a:ext cx="47462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89214" y="1061003"/>
            <a:ext cx="89033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local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32771" y="1594387"/>
            <a:ext cx="350306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variable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4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passed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1286" y="2213135"/>
            <a:ext cx="27614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2773" y="2213135"/>
            <a:ext cx="100910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47742" y="2213135"/>
            <a:ext cx="199867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parameters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52072" y="2213135"/>
            <a:ext cx="61341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1361" y="2213135"/>
            <a:ext cx="13056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passed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2907" y="2213135"/>
            <a:ext cx="49719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34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2771" y="2746518"/>
            <a:ext cx="168496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spc="4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65407" y="569470"/>
            <a:ext cx="12747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627601" y="569470"/>
            <a:ext cx="12748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-34544" y="-34542"/>
            <a:ext cx="9148572" cy="6862572"/>
          </a:xfrm>
          <a:custGeom>
            <a:avLst/>
            <a:gdLst/>
            <a:ahLst/>
            <a:cxnLst/>
            <a:rect l="l" t="t" r="r" b="b"/>
            <a:pathLst>
              <a:path w="9148572" h="6862572">
                <a:moveTo>
                  <a:pt x="9140444" y="34544"/>
                </a:moveTo>
                <a:lnTo>
                  <a:pt x="34544" y="34544"/>
                </a:lnTo>
                <a:lnTo>
                  <a:pt x="34544" y="6854444"/>
                </a:lnTo>
                <a:lnTo>
                  <a:pt x="9140444" y="6854444"/>
                </a:lnTo>
                <a:lnTo>
                  <a:pt x="9140444" y="34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99386" y="325992"/>
            <a:ext cx="659704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3779"/>
              </a:lnSpc>
              <a:spcBef>
                <a:spcPts val="189"/>
              </a:spcBef>
            </a:pP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MATHEMATICAL</a:t>
            </a:r>
            <a:r>
              <a:rPr sz="3600" b="1" spc="-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NOTATIONS</a:t>
            </a:r>
            <a:endParaRPr sz="36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8246" y="1061003"/>
            <a:ext cx="393054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b="1" u="heavy" dirty="0">
                <a:solidFill>
                  <a:srgbClr val="FFFFFF"/>
                </a:solidFill>
                <a:latin typeface="Arial"/>
                <a:cs typeface="Arial"/>
              </a:rPr>
              <a:t>Propositional</a:t>
            </a:r>
            <a:r>
              <a:rPr sz="2800" b="1" u="heavy" spc="-17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u="heavy" dirty="0">
                <a:solidFill>
                  <a:srgbClr val="FFFFFF"/>
                </a:solidFill>
                <a:latin typeface="Arial"/>
                <a:cs typeface="Arial"/>
              </a:rPr>
              <a:t>Calculus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8244" y="1679747"/>
            <a:ext cx="39607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(i)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88121" y="1679747"/>
            <a:ext cx="2065824" cy="16195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005" marR="61321">
              <a:lnSpc>
                <a:spcPts val="2959"/>
              </a:lnSpc>
              <a:spcBef>
                <a:spcPts val="148"/>
              </a:spcBef>
            </a:pPr>
            <a:r>
              <a:rPr sz="2800" u="heavy" spc="-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800" u="heavy" spc="4" dirty="0">
                <a:solidFill>
                  <a:srgbClr val="FFFFFF"/>
                </a:solidFill>
                <a:latin typeface="Arial"/>
                <a:cs typeface="Arial"/>
              </a:rPr>
              <a:t>onjunction</a:t>
            </a:r>
            <a:endParaRPr sz="2800">
              <a:latin typeface="Arial"/>
              <a:cs typeface="Arial"/>
            </a:endParaRPr>
          </a:p>
          <a:p>
            <a:pPr marL="12696">
              <a:lnSpc>
                <a:spcPct val="95825"/>
              </a:lnSpc>
              <a:spcBef>
                <a:spcPts val="1516"/>
              </a:spcBef>
            </a:pP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tru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-4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8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bot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800" spc="-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  <a:p>
            <a:pPr marL="13230" marR="61321">
              <a:lnSpc>
                <a:spcPct val="95825"/>
              </a:lnSpc>
              <a:spcBef>
                <a:spcPts val="1652"/>
              </a:spcBef>
            </a:pPr>
            <a:r>
              <a:rPr sz="2800" u="heavy" spc="4" dirty="0">
                <a:solidFill>
                  <a:srgbClr val="FFFFFF"/>
                </a:solidFill>
                <a:latin typeface="Arial"/>
                <a:cs typeface="Arial"/>
              </a:rPr>
              <a:t>Disjunction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66652" y="1679747"/>
            <a:ext cx="1221697" cy="1619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2301" algn="r">
              <a:lnSpc>
                <a:spcPts val="2959"/>
              </a:lnSpc>
              <a:spcBef>
                <a:spcPts val="148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2800" dirty="0">
              <a:latin typeface="Arial"/>
              <a:cs typeface="Arial"/>
            </a:endParaRPr>
          </a:p>
          <a:p>
            <a:pPr marL="931687" indent="-918988">
              <a:lnSpc>
                <a:spcPct val="144345"/>
              </a:lnSpc>
              <a:spcBef>
                <a:spcPts val="652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28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82773" y="1679747"/>
            <a:ext cx="2221345" cy="1619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44">
              <a:lnSpc>
                <a:spcPts val="2959"/>
              </a:lnSpc>
              <a:spcBef>
                <a:spcPts val="148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Λ</a:t>
            </a:r>
            <a:r>
              <a:rPr sz="2800" spc="-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( p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-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q)</a:t>
            </a:r>
            <a:endParaRPr sz="2800" dirty="0">
              <a:latin typeface="Arial"/>
              <a:cs typeface="Arial"/>
            </a:endParaRPr>
          </a:p>
          <a:p>
            <a:pPr marL="43227" marR="53251">
              <a:lnSpc>
                <a:spcPct val="95825"/>
              </a:lnSpc>
              <a:spcBef>
                <a:spcPts val="1516"/>
              </a:spcBef>
            </a:pP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endParaRPr sz="2800" dirty="0">
              <a:latin typeface="Arial"/>
              <a:cs typeface="Arial"/>
            </a:endParaRPr>
          </a:p>
          <a:p>
            <a:pPr marL="12696" marR="53251">
              <a:lnSpc>
                <a:spcPct val="95825"/>
              </a:lnSpc>
              <a:spcBef>
                <a:spcPts val="1652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8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( p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q)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8218" y="2918770"/>
            <a:ext cx="47563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(ii)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7944" y="3537507"/>
            <a:ext cx="2215940" cy="10038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75">
              <a:lnSpc>
                <a:spcPts val="2959"/>
              </a:lnSpc>
              <a:spcBef>
                <a:spcPts val="148"/>
              </a:spcBef>
            </a:pP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tru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-4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f </a:t>
            </a: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spc="-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east</a:t>
            </a:r>
            <a:endParaRPr sz="2800">
              <a:latin typeface="Arial"/>
              <a:cs typeface="Arial"/>
            </a:endParaRPr>
          </a:p>
          <a:p>
            <a:pPr marL="12696" marR="53251">
              <a:lnSpc>
                <a:spcPct val="95825"/>
              </a:lnSpc>
              <a:spcBef>
                <a:spcPts val="1540"/>
              </a:spcBef>
            </a:pPr>
            <a:r>
              <a:rPr sz="2800" u="heavy" spc="4" dirty="0">
                <a:solidFill>
                  <a:srgbClr val="FFFFFF"/>
                </a:solidFill>
                <a:latin typeface="Arial"/>
                <a:cs typeface="Arial"/>
              </a:rPr>
              <a:t>Negation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24100" y="3537507"/>
            <a:ext cx="106851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-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12885" y="3537509"/>
            <a:ext cx="98860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22197" y="3537509"/>
            <a:ext cx="333868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spc="-9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77078" y="3537507"/>
            <a:ext cx="1006035" cy="10162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 marR="55125">
              <a:lnSpc>
                <a:spcPts val="2959"/>
              </a:lnSpc>
              <a:spcBef>
                <a:spcPts val="148"/>
              </a:spcBef>
            </a:pP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endParaRPr sz="2800">
              <a:latin typeface="Arial"/>
              <a:cs typeface="Arial"/>
            </a:endParaRPr>
          </a:p>
          <a:p>
            <a:pPr marL="150086">
              <a:lnSpc>
                <a:spcPct val="143312"/>
              </a:lnSpc>
              <a:spcBef>
                <a:spcPts val="26"/>
              </a:spcBef>
            </a:pP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FFFFFF"/>
                </a:solidFill>
                <a:latin typeface="Malgun Gothic"/>
                <a:cs typeface="Malgun Gothic"/>
              </a:rPr>
              <a:t>¬</a:t>
            </a:r>
            <a:r>
              <a:rPr sz="2800" spc="-19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p)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8218" y="4160836"/>
            <a:ext cx="553961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(iii)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85844" y="4160819"/>
            <a:ext cx="110873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(no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spc="-3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p)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8121" y="4776515"/>
            <a:ext cx="735224" cy="9916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 marR="42545">
              <a:lnSpc>
                <a:spcPts val="2959"/>
              </a:lnSpc>
              <a:spcBef>
                <a:spcPts val="148"/>
              </a:spcBef>
            </a:pP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endParaRPr sz="2800">
              <a:latin typeface="Arial"/>
              <a:cs typeface="Arial"/>
            </a:endParaRPr>
          </a:p>
          <a:p>
            <a:pPr marL="12804">
              <a:lnSpc>
                <a:spcPts val="4770"/>
              </a:lnSpc>
              <a:spcBef>
                <a:spcPts val="170"/>
              </a:spcBef>
            </a:pPr>
            <a:r>
              <a:rPr sz="4200" baseline="-621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200" spc="-5" baseline="-621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baseline="-4153" dirty="0">
                <a:solidFill>
                  <a:srgbClr val="FFFFFF"/>
                </a:solidFill>
                <a:latin typeface="Malgun Gothic"/>
                <a:cs typeface="Malgun Gothic"/>
              </a:rPr>
              <a:t>⇒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01184" y="4776515"/>
            <a:ext cx="25727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8899" y="4776513"/>
            <a:ext cx="630938" cy="1622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9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  <a:p>
            <a:pPr marL="84126" marR="287910" indent="-19808">
              <a:lnSpc>
                <a:spcPts val="4968"/>
              </a:lnSpc>
              <a:spcBef>
                <a:spcPts val="340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q q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29534" y="4776513"/>
            <a:ext cx="2317350" cy="1622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 marR="48625">
              <a:lnSpc>
                <a:spcPts val="2959"/>
              </a:lnSpc>
              <a:spcBef>
                <a:spcPts val="148"/>
              </a:spcBef>
            </a:pP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false</a:t>
            </a:r>
            <a:endParaRPr sz="2800">
              <a:latin typeface="Arial"/>
              <a:cs typeface="Arial"/>
            </a:endParaRPr>
          </a:p>
          <a:p>
            <a:pPr marL="454369" indent="71">
              <a:lnSpc>
                <a:spcPts val="4968"/>
              </a:lnSpc>
              <a:spcBef>
                <a:spcPts val="340"/>
              </a:spcBef>
            </a:pP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(i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800" spc="-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spc="-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q) (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8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q)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8218" y="5387629"/>
            <a:ext cx="574153" cy="1011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(iv)</a:t>
            </a:r>
            <a:endParaRPr sz="2800">
              <a:latin typeface="Arial"/>
              <a:cs typeface="Arial"/>
            </a:endParaRPr>
          </a:p>
          <a:p>
            <a:pPr marL="12696" marR="53251">
              <a:lnSpc>
                <a:spcPct val="95825"/>
              </a:lnSpc>
              <a:spcBef>
                <a:spcPts val="1600"/>
              </a:spcBef>
            </a:pP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(v)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8123" y="6018554"/>
            <a:ext cx="27614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59"/>
              </a:lnSpc>
              <a:spcBef>
                <a:spcPts val="148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4370" y="6031046"/>
            <a:ext cx="44866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945"/>
              </a:lnSpc>
              <a:spcBef>
                <a:spcPts val="147"/>
              </a:spcBef>
            </a:pPr>
            <a:r>
              <a:rPr sz="4200" baseline="1384" dirty="0">
                <a:solidFill>
                  <a:srgbClr val="FFFFFF"/>
                </a:solidFill>
                <a:latin typeface="Malgun Gothic"/>
                <a:cs typeface="Malgun Gothic"/>
              </a:rPr>
              <a:t>⇔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5565" y="569470"/>
            <a:ext cx="12646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711991" y="1221742"/>
            <a:ext cx="9940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4">
              <a:lnSpc>
                <a:spcPts val="1000"/>
              </a:lnSpc>
            </a:pPr>
            <a:endParaRPr sz="1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-34544" y="-34542"/>
            <a:ext cx="9148572" cy="6862572"/>
          </a:xfrm>
          <a:custGeom>
            <a:avLst/>
            <a:gdLst/>
            <a:ahLst/>
            <a:cxnLst/>
            <a:rect l="l" t="t" r="r" b="b"/>
            <a:pathLst>
              <a:path w="9148572" h="6862572">
                <a:moveTo>
                  <a:pt x="9140444" y="34544"/>
                </a:moveTo>
                <a:lnTo>
                  <a:pt x="34544" y="34544"/>
                </a:lnTo>
                <a:lnTo>
                  <a:pt x="34544" y="6854444"/>
                </a:lnTo>
                <a:lnTo>
                  <a:pt x="9140444" y="6854444"/>
                </a:lnTo>
                <a:lnTo>
                  <a:pt x="9140444" y="34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1216" y="808229"/>
            <a:ext cx="8417052" cy="57912"/>
          </a:xfrm>
          <a:custGeom>
            <a:avLst/>
            <a:gdLst/>
            <a:ahLst/>
            <a:cxnLst/>
            <a:rect l="l" t="t" r="r" b="b"/>
            <a:pathLst>
              <a:path w="8417052" h="57912">
                <a:moveTo>
                  <a:pt x="0" y="57912"/>
                </a:moveTo>
                <a:lnTo>
                  <a:pt x="8417052" y="57912"/>
                </a:lnTo>
                <a:lnTo>
                  <a:pt x="8417052" y="0"/>
                </a:lnTo>
                <a:lnTo>
                  <a:pt x="0" y="0"/>
                </a:lnTo>
                <a:lnTo>
                  <a:pt x="0" y="57912"/>
                </a:lnTo>
                <a:close/>
              </a:path>
            </a:pathLst>
          </a:custGeom>
          <a:solidFill>
            <a:srgbClr val="65FF6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23898" y="1669290"/>
            <a:ext cx="1054607" cy="57912"/>
          </a:xfrm>
          <a:custGeom>
            <a:avLst/>
            <a:gdLst/>
            <a:ahLst/>
            <a:cxnLst/>
            <a:rect l="l" t="t" r="r" b="b"/>
            <a:pathLst>
              <a:path w="1054607" h="57912">
                <a:moveTo>
                  <a:pt x="16763" y="45720"/>
                </a:moveTo>
                <a:lnTo>
                  <a:pt x="16763" y="57912"/>
                </a:lnTo>
                <a:lnTo>
                  <a:pt x="26923" y="51815"/>
                </a:lnTo>
                <a:lnTo>
                  <a:pt x="37083" y="45719"/>
                </a:lnTo>
                <a:lnTo>
                  <a:pt x="92963" y="12191"/>
                </a:lnTo>
                <a:lnTo>
                  <a:pt x="16763" y="45720"/>
                </a:lnTo>
                <a:close/>
              </a:path>
              <a:path w="1054607" h="57912">
                <a:moveTo>
                  <a:pt x="0" y="51815"/>
                </a:moveTo>
                <a:lnTo>
                  <a:pt x="86868" y="102108"/>
                </a:lnTo>
                <a:lnTo>
                  <a:pt x="89915" y="103632"/>
                </a:lnTo>
                <a:lnTo>
                  <a:pt x="92963" y="102108"/>
                </a:lnTo>
                <a:lnTo>
                  <a:pt x="94487" y="99060"/>
                </a:lnTo>
                <a:lnTo>
                  <a:pt x="96011" y="96012"/>
                </a:lnTo>
                <a:lnTo>
                  <a:pt x="13715" y="57912"/>
                </a:lnTo>
                <a:lnTo>
                  <a:pt x="13715" y="45720"/>
                </a:lnTo>
                <a:lnTo>
                  <a:pt x="86868" y="1524"/>
                </a:lnTo>
                <a:lnTo>
                  <a:pt x="0" y="51815"/>
                </a:lnTo>
                <a:close/>
              </a:path>
              <a:path w="1054607" h="57912">
                <a:moveTo>
                  <a:pt x="96011" y="10667"/>
                </a:moveTo>
                <a:lnTo>
                  <a:pt x="96011" y="7620"/>
                </a:lnTo>
                <a:lnTo>
                  <a:pt x="94487" y="4572"/>
                </a:lnTo>
                <a:lnTo>
                  <a:pt x="92963" y="1524"/>
                </a:lnTo>
                <a:lnTo>
                  <a:pt x="89915" y="0"/>
                </a:lnTo>
                <a:lnTo>
                  <a:pt x="86868" y="1524"/>
                </a:lnTo>
                <a:lnTo>
                  <a:pt x="13715" y="45720"/>
                </a:lnTo>
                <a:lnTo>
                  <a:pt x="13715" y="57912"/>
                </a:lnTo>
                <a:lnTo>
                  <a:pt x="96011" y="96012"/>
                </a:lnTo>
                <a:lnTo>
                  <a:pt x="96011" y="92963"/>
                </a:lnTo>
                <a:lnTo>
                  <a:pt x="92963" y="91439"/>
                </a:lnTo>
                <a:lnTo>
                  <a:pt x="37083" y="57911"/>
                </a:lnTo>
                <a:lnTo>
                  <a:pt x="1054607" y="57911"/>
                </a:lnTo>
                <a:lnTo>
                  <a:pt x="1054607" y="45719"/>
                </a:lnTo>
                <a:lnTo>
                  <a:pt x="37083" y="45719"/>
                </a:lnTo>
                <a:lnTo>
                  <a:pt x="26923" y="51815"/>
                </a:lnTo>
                <a:lnTo>
                  <a:pt x="16763" y="57912"/>
                </a:lnTo>
                <a:lnTo>
                  <a:pt x="16763" y="45720"/>
                </a:lnTo>
                <a:lnTo>
                  <a:pt x="92963" y="12191"/>
                </a:lnTo>
                <a:lnTo>
                  <a:pt x="96011" y="106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66898" y="3269488"/>
            <a:ext cx="826007" cy="57912"/>
          </a:xfrm>
          <a:custGeom>
            <a:avLst/>
            <a:gdLst/>
            <a:ahLst/>
            <a:cxnLst/>
            <a:rect l="l" t="t" r="r" b="b"/>
            <a:pathLst>
              <a:path w="826007" h="57912">
                <a:moveTo>
                  <a:pt x="16763" y="45720"/>
                </a:moveTo>
                <a:lnTo>
                  <a:pt x="16763" y="57912"/>
                </a:lnTo>
                <a:lnTo>
                  <a:pt x="26923" y="51815"/>
                </a:lnTo>
                <a:lnTo>
                  <a:pt x="37084" y="45720"/>
                </a:lnTo>
                <a:lnTo>
                  <a:pt x="92963" y="12191"/>
                </a:lnTo>
                <a:lnTo>
                  <a:pt x="16763" y="45720"/>
                </a:lnTo>
                <a:close/>
              </a:path>
              <a:path w="826007" h="57912">
                <a:moveTo>
                  <a:pt x="0" y="51815"/>
                </a:moveTo>
                <a:lnTo>
                  <a:pt x="86867" y="102108"/>
                </a:lnTo>
                <a:lnTo>
                  <a:pt x="89915" y="103632"/>
                </a:lnTo>
                <a:lnTo>
                  <a:pt x="92963" y="102108"/>
                </a:lnTo>
                <a:lnTo>
                  <a:pt x="94487" y="99060"/>
                </a:lnTo>
                <a:lnTo>
                  <a:pt x="96012" y="96012"/>
                </a:lnTo>
                <a:lnTo>
                  <a:pt x="13715" y="57912"/>
                </a:lnTo>
                <a:lnTo>
                  <a:pt x="13715" y="45720"/>
                </a:lnTo>
                <a:lnTo>
                  <a:pt x="86867" y="1524"/>
                </a:lnTo>
                <a:lnTo>
                  <a:pt x="0" y="51815"/>
                </a:lnTo>
                <a:close/>
              </a:path>
              <a:path w="826007" h="57912">
                <a:moveTo>
                  <a:pt x="96012" y="10667"/>
                </a:moveTo>
                <a:lnTo>
                  <a:pt x="96012" y="7620"/>
                </a:lnTo>
                <a:lnTo>
                  <a:pt x="94487" y="4572"/>
                </a:lnTo>
                <a:lnTo>
                  <a:pt x="92963" y="1524"/>
                </a:lnTo>
                <a:lnTo>
                  <a:pt x="89915" y="0"/>
                </a:lnTo>
                <a:lnTo>
                  <a:pt x="86867" y="1524"/>
                </a:lnTo>
                <a:lnTo>
                  <a:pt x="13715" y="45720"/>
                </a:lnTo>
                <a:lnTo>
                  <a:pt x="13715" y="57912"/>
                </a:lnTo>
                <a:lnTo>
                  <a:pt x="96012" y="96012"/>
                </a:lnTo>
                <a:lnTo>
                  <a:pt x="96012" y="92963"/>
                </a:lnTo>
                <a:lnTo>
                  <a:pt x="92963" y="91439"/>
                </a:lnTo>
                <a:lnTo>
                  <a:pt x="37083" y="57911"/>
                </a:lnTo>
                <a:lnTo>
                  <a:pt x="826007" y="57912"/>
                </a:lnTo>
                <a:lnTo>
                  <a:pt x="826007" y="45720"/>
                </a:lnTo>
                <a:lnTo>
                  <a:pt x="37084" y="45720"/>
                </a:lnTo>
                <a:lnTo>
                  <a:pt x="26923" y="51815"/>
                </a:lnTo>
                <a:lnTo>
                  <a:pt x="16763" y="57912"/>
                </a:lnTo>
                <a:lnTo>
                  <a:pt x="16763" y="45720"/>
                </a:lnTo>
                <a:lnTo>
                  <a:pt x="92963" y="12191"/>
                </a:lnTo>
                <a:lnTo>
                  <a:pt x="96012" y="106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52498" y="3802888"/>
            <a:ext cx="826007" cy="57912"/>
          </a:xfrm>
          <a:custGeom>
            <a:avLst/>
            <a:gdLst/>
            <a:ahLst/>
            <a:cxnLst/>
            <a:rect l="l" t="t" r="r" b="b"/>
            <a:pathLst>
              <a:path w="826007" h="57912">
                <a:moveTo>
                  <a:pt x="16763" y="45720"/>
                </a:moveTo>
                <a:lnTo>
                  <a:pt x="16763" y="57912"/>
                </a:lnTo>
                <a:lnTo>
                  <a:pt x="26923" y="51815"/>
                </a:lnTo>
                <a:lnTo>
                  <a:pt x="37084" y="45720"/>
                </a:lnTo>
                <a:lnTo>
                  <a:pt x="92963" y="12192"/>
                </a:lnTo>
                <a:lnTo>
                  <a:pt x="16763" y="45720"/>
                </a:lnTo>
                <a:close/>
              </a:path>
              <a:path w="826007" h="57912">
                <a:moveTo>
                  <a:pt x="0" y="51816"/>
                </a:moveTo>
                <a:lnTo>
                  <a:pt x="86868" y="102108"/>
                </a:lnTo>
                <a:lnTo>
                  <a:pt x="89915" y="103632"/>
                </a:lnTo>
                <a:lnTo>
                  <a:pt x="92963" y="102108"/>
                </a:lnTo>
                <a:lnTo>
                  <a:pt x="94487" y="99060"/>
                </a:lnTo>
                <a:lnTo>
                  <a:pt x="96011" y="96012"/>
                </a:lnTo>
                <a:lnTo>
                  <a:pt x="13715" y="57912"/>
                </a:lnTo>
                <a:lnTo>
                  <a:pt x="13715" y="45720"/>
                </a:lnTo>
                <a:lnTo>
                  <a:pt x="86868" y="1524"/>
                </a:lnTo>
                <a:lnTo>
                  <a:pt x="0" y="51816"/>
                </a:lnTo>
                <a:close/>
              </a:path>
              <a:path w="826007" h="57912">
                <a:moveTo>
                  <a:pt x="96011" y="10668"/>
                </a:moveTo>
                <a:lnTo>
                  <a:pt x="96011" y="7620"/>
                </a:lnTo>
                <a:lnTo>
                  <a:pt x="94487" y="4572"/>
                </a:lnTo>
                <a:lnTo>
                  <a:pt x="92963" y="1524"/>
                </a:lnTo>
                <a:lnTo>
                  <a:pt x="89915" y="0"/>
                </a:lnTo>
                <a:lnTo>
                  <a:pt x="86868" y="1524"/>
                </a:lnTo>
                <a:lnTo>
                  <a:pt x="13715" y="45720"/>
                </a:lnTo>
                <a:lnTo>
                  <a:pt x="13715" y="57912"/>
                </a:lnTo>
                <a:lnTo>
                  <a:pt x="96011" y="96012"/>
                </a:lnTo>
                <a:lnTo>
                  <a:pt x="96011" y="92964"/>
                </a:lnTo>
                <a:lnTo>
                  <a:pt x="92963" y="91440"/>
                </a:lnTo>
                <a:lnTo>
                  <a:pt x="37083" y="57911"/>
                </a:lnTo>
                <a:lnTo>
                  <a:pt x="826007" y="57912"/>
                </a:lnTo>
                <a:lnTo>
                  <a:pt x="826007" y="45720"/>
                </a:lnTo>
                <a:lnTo>
                  <a:pt x="37084" y="45720"/>
                </a:lnTo>
                <a:lnTo>
                  <a:pt x="26923" y="51815"/>
                </a:lnTo>
                <a:lnTo>
                  <a:pt x="16763" y="57912"/>
                </a:lnTo>
                <a:lnTo>
                  <a:pt x="16763" y="45720"/>
                </a:lnTo>
                <a:lnTo>
                  <a:pt x="92963" y="12192"/>
                </a:lnTo>
                <a:lnTo>
                  <a:pt x="96011" y="106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52498" y="4336288"/>
            <a:ext cx="826007" cy="57912"/>
          </a:xfrm>
          <a:custGeom>
            <a:avLst/>
            <a:gdLst/>
            <a:ahLst/>
            <a:cxnLst/>
            <a:rect l="l" t="t" r="r" b="b"/>
            <a:pathLst>
              <a:path w="826007" h="57912">
                <a:moveTo>
                  <a:pt x="16763" y="45719"/>
                </a:moveTo>
                <a:lnTo>
                  <a:pt x="16763" y="57912"/>
                </a:lnTo>
                <a:lnTo>
                  <a:pt x="26923" y="51815"/>
                </a:lnTo>
                <a:lnTo>
                  <a:pt x="37084" y="45720"/>
                </a:lnTo>
                <a:lnTo>
                  <a:pt x="92963" y="12192"/>
                </a:lnTo>
                <a:lnTo>
                  <a:pt x="16763" y="45719"/>
                </a:lnTo>
                <a:close/>
              </a:path>
              <a:path w="826007" h="57912">
                <a:moveTo>
                  <a:pt x="0" y="51816"/>
                </a:moveTo>
                <a:lnTo>
                  <a:pt x="86868" y="102107"/>
                </a:lnTo>
                <a:lnTo>
                  <a:pt x="89915" y="103631"/>
                </a:lnTo>
                <a:lnTo>
                  <a:pt x="92963" y="102107"/>
                </a:lnTo>
                <a:lnTo>
                  <a:pt x="94487" y="99060"/>
                </a:lnTo>
                <a:lnTo>
                  <a:pt x="96011" y="96012"/>
                </a:lnTo>
                <a:lnTo>
                  <a:pt x="13715" y="57912"/>
                </a:lnTo>
                <a:lnTo>
                  <a:pt x="13715" y="45719"/>
                </a:lnTo>
                <a:lnTo>
                  <a:pt x="86868" y="1524"/>
                </a:lnTo>
                <a:lnTo>
                  <a:pt x="0" y="51816"/>
                </a:lnTo>
                <a:close/>
              </a:path>
              <a:path w="826007" h="57912">
                <a:moveTo>
                  <a:pt x="96011" y="10668"/>
                </a:moveTo>
                <a:lnTo>
                  <a:pt x="96011" y="7619"/>
                </a:lnTo>
                <a:lnTo>
                  <a:pt x="94487" y="4572"/>
                </a:lnTo>
                <a:lnTo>
                  <a:pt x="92963" y="1524"/>
                </a:lnTo>
                <a:lnTo>
                  <a:pt x="89915" y="0"/>
                </a:lnTo>
                <a:lnTo>
                  <a:pt x="86868" y="1524"/>
                </a:lnTo>
                <a:lnTo>
                  <a:pt x="13715" y="45719"/>
                </a:lnTo>
                <a:lnTo>
                  <a:pt x="13715" y="57912"/>
                </a:lnTo>
                <a:lnTo>
                  <a:pt x="96011" y="96012"/>
                </a:lnTo>
                <a:lnTo>
                  <a:pt x="96011" y="92963"/>
                </a:lnTo>
                <a:lnTo>
                  <a:pt x="92963" y="91439"/>
                </a:lnTo>
                <a:lnTo>
                  <a:pt x="37083" y="57911"/>
                </a:lnTo>
                <a:lnTo>
                  <a:pt x="826007" y="57912"/>
                </a:lnTo>
                <a:lnTo>
                  <a:pt x="826007" y="45719"/>
                </a:lnTo>
                <a:lnTo>
                  <a:pt x="37084" y="45720"/>
                </a:lnTo>
                <a:lnTo>
                  <a:pt x="26923" y="51815"/>
                </a:lnTo>
                <a:lnTo>
                  <a:pt x="16763" y="57912"/>
                </a:lnTo>
                <a:lnTo>
                  <a:pt x="16763" y="45719"/>
                </a:lnTo>
                <a:lnTo>
                  <a:pt x="92963" y="12192"/>
                </a:lnTo>
                <a:lnTo>
                  <a:pt x="96011" y="106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18518" y="282876"/>
            <a:ext cx="2748155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4598"/>
              </a:lnSpc>
              <a:spcBef>
                <a:spcPts val="230"/>
              </a:spcBef>
            </a:pPr>
            <a:r>
              <a:rPr sz="4400" b="1" dirty="0">
                <a:solidFill>
                  <a:srgbClr val="FFFF00"/>
                </a:solidFill>
                <a:latin typeface="Arial"/>
                <a:cs typeface="Arial"/>
              </a:rPr>
              <a:t>Algorithm</a:t>
            </a:r>
            <a:endParaRPr sz="44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13100" y="282878"/>
            <a:ext cx="854186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4598"/>
              </a:lnSpc>
              <a:spcBef>
                <a:spcPts val="230"/>
              </a:spcBef>
            </a:pPr>
            <a:r>
              <a:rPr sz="4400" b="1" dirty="0">
                <a:solidFill>
                  <a:srgbClr val="FFFF00"/>
                </a:solidFill>
                <a:latin typeface="Arial"/>
                <a:cs typeface="Arial"/>
              </a:rPr>
              <a:t>for</a:t>
            </a:r>
            <a:endParaRPr sz="44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12689" y="282878"/>
            <a:ext cx="420356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4598"/>
              </a:lnSpc>
              <a:spcBef>
                <a:spcPts val="230"/>
              </a:spcBef>
            </a:pPr>
            <a:r>
              <a:rPr sz="4400" b="1" i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endParaRPr sz="44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79098" y="282878"/>
            <a:ext cx="575526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4598"/>
              </a:lnSpc>
              <a:spcBef>
                <a:spcPts val="230"/>
              </a:spcBef>
            </a:pPr>
            <a:r>
              <a:rPr sz="4400" b="1" i="1" dirty="0">
                <a:solidFill>
                  <a:srgbClr val="FFFF00"/>
                </a:solidFill>
                <a:latin typeface="Arial"/>
                <a:cs typeface="Arial"/>
              </a:rPr>
              <a:t>la</a:t>
            </a:r>
            <a:endParaRPr sz="44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00879" y="282878"/>
            <a:ext cx="1601226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4598"/>
              </a:lnSpc>
              <a:spcBef>
                <a:spcPts val="230"/>
              </a:spcBef>
            </a:pPr>
            <a:r>
              <a:rPr sz="4400" b="1" i="1" dirty="0">
                <a:solidFill>
                  <a:srgbClr val="FFFF00"/>
                </a:solidFill>
                <a:latin typeface="Arial"/>
                <a:cs typeface="Arial"/>
              </a:rPr>
              <a:t>russe</a:t>
            </a:r>
            <a:endParaRPr sz="44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48264" y="282878"/>
            <a:ext cx="209645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4598"/>
              </a:lnSpc>
              <a:spcBef>
                <a:spcPts val="230"/>
              </a:spcBef>
            </a:pPr>
            <a:r>
              <a:rPr sz="4400" b="1" dirty="0">
                <a:solidFill>
                  <a:srgbClr val="FFFF00"/>
                </a:solidFill>
                <a:latin typeface="Arial"/>
                <a:cs typeface="Arial"/>
              </a:rPr>
              <a:t>Method</a:t>
            </a:r>
            <a:endParaRPr sz="44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32786" y="1039272"/>
            <a:ext cx="300004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sz="2400" b="1" i="1" spc="-4" dirty="0">
                <a:solidFill>
                  <a:srgbClr val="FFFFFF"/>
                </a:solidFill>
                <a:latin typeface="Arial"/>
                <a:cs typeface="Arial"/>
              </a:rPr>
              <a:t>russ</a:t>
            </a:r>
            <a:r>
              <a:rPr sz="2400" b="1" i="1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400" b="1" spc="4" dirty="0">
                <a:solidFill>
                  <a:srgbClr val="FFFFFF"/>
                </a:solidFill>
                <a:latin typeface="Arial"/>
                <a:cs typeface="Arial"/>
              </a:rPr>
              <a:t>(m,n)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2788" y="1569624"/>
            <a:ext cx="2112834" cy="2981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 marR="39865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result</a:t>
            </a:r>
            <a:endParaRPr sz="2400">
              <a:latin typeface="Arial"/>
              <a:cs typeface="Arial"/>
            </a:endParaRPr>
          </a:p>
          <a:p>
            <a:pPr marL="12696" marR="39865">
              <a:lnSpc>
                <a:spcPct val="95825"/>
              </a:lnSpc>
              <a:spcBef>
                <a:spcPts val="1288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repeat</a:t>
            </a:r>
            <a:endParaRPr sz="2400">
              <a:latin typeface="Arial"/>
              <a:cs typeface="Arial"/>
            </a:endParaRPr>
          </a:p>
          <a:p>
            <a:pPr marL="1041171" indent="-504334">
              <a:lnSpc>
                <a:spcPts val="2759"/>
              </a:lnSpc>
              <a:spcBef>
                <a:spcPts val="1414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if m is</a:t>
            </a:r>
            <a:r>
              <a:rPr sz="2400" b="1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odd </a:t>
            </a:r>
            <a:endParaRPr sz="2400">
              <a:latin typeface="Arial"/>
              <a:cs typeface="Arial"/>
            </a:endParaRPr>
          </a:p>
          <a:p>
            <a:pPr marL="1041171">
              <a:lnSpc>
                <a:spcPts val="2759"/>
              </a:lnSpc>
              <a:spcBef>
                <a:spcPts val="1413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result</a:t>
            </a:r>
            <a:endParaRPr sz="2400">
              <a:latin typeface="Arial"/>
              <a:cs typeface="Arial"/>
            </a:endParaRPr>
          </a:p>
          <a:p>
            <a:pPr marL="536838" marR="39865">
              <a:lnSpc>
                <a:spcPct val="95825"/>
              </a:lnSpc>
              <a:spcBef>
                <a:spcPts val="149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  <a:p>
            <a:pPr marL="536838" marR="39865">
              <a:lnSpc>
                <a:spcPct val="95825"/>
              </a:lnSpc>
              <a:spcBef>
                <a:spcPts val="138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85844" y="1569624"/>
            <a:ext cx="24063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63887" y="2630328"/>
            <a:ext cx="71547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99025" y="3160680"/>
            <a:ext cx="89967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result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12935" y="3160680"/>
            <a:ext cx="24911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76102" y="3160680"/>
            <a:ext cx="25730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85781" y="3695604"/>
            <a:ext cx="595216" cy="340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625"/>
              </a:lnSpc>
              <a:spcBef>
                <a:spcPts val="131"/>
              </a:spcBef>
            </a:pPr>
            <a:r>
              <a:rPr sz="3600" b="1" baseline="1207" dirty="0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sz="2400" dirty="0">
                <a:solidFill>
                  <a:srgbClr val="FFFFFF"/>
                </a:solidFill>
                <a:latin typeface="Malgun Gothic"/>
                <a:cs typeface="Malgun Gothic"/>
              </a:rPr>
              <a:t>÷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93920" y="3695604"/>
            <a:ext cx="24063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85903" y="4221384"/>
            <a:ext cx="79088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 + 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2788" y="4751736"/>
            <a:ext cx="10673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spc="-4" dirty="0">
                <a:solidFill>
                  <a:srgbClr val="FFFFFF"/>
                </a:solidFill>
                <a:latin typeface="Arial"/>
                <a:cs typeface="Arial"/>
              </a:rPr>
              <a:t>unti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l m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3609" y="4751736"/>
            <a:ext cx="50331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= 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32786" y="5282088"/>
            <a:ext cx="186856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6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2400" b="1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result</a:t>
            </a:r>
            <a:endParaRPr sz="24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073" y="227753"/>
            <a:ext cx="8130752" cy="986931"/>
          </a:xfrm>
        </p:spPr>
        <p:txBody>
          <a:bodyPr/>
          <a:lstStyle/>
          <a:p>
            <a:pPr eaLnBrk="1" hangingPunct="1"/>
            <a:r>
              <a:rPr lang="en-US" altLang="en-US" smtClean="0"/>
              <a:t>Administration</a:t>
            </a:r>
          </a:p>
        </p:txBody>
      </p:sp>
      <p:sp>
        <p:nvSpPr>
          <p:cNvPr id="16387" name="AutoShape 3"/>
          <p:cNvSpPr>
            <a:spLocks noGrp="1" noChangeArrowheads="1"/>
          </p:cNvSpPr>
          <p:nvPr>
            <p:ph sz="quarter" idx="1"/>
          </p:nvPr>
        </p:nvSpPr>
        <p:spPr>
          <a:xfrm>
            <a:off x="607910" y="1518355"/>
            <a:ext cx="8510693" cy="5162409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60000"/>
              </a:spcAft>
            </a:pPr>
            <a:r>
              <a:rPr lang="en-US" altLang="en-US" sz="2800"/>
              <a:t>Your Written/Read Responsibilities</a:t>
            </a:r>
            <a:endParaRPr lang="en-US" altLang="en-US" sz="2600">
              <a:solidFill>
                <a:srgbClr val="0000FF"/>
              </a:solidFill>
            </a:endParaRPr>
          </a:p>
          <a:p>
            <a:pPr lvl="1" indent="-317962">
              <a:spcBef>
                <a:spcPct val="0"/>
              </a:spcBef>
              <a:spcAft>
                <a:spcPct val="60000"/>
              </a:spcAft>
              <a:buFont typeface="Wingdings" pitchFamily="2" charset="2"/>
              <a:buChar char=""/>
            </a:pPr>
            <a:r>
              <a:rPr lang="en-US" altLang="en-US" sz="2300">
                <a:solidFill>
                  <a:srgbClr val="0000FF"/>
                </a:solidFill>
              </a:rPr>
              <a:t> Homework</a:t>
            </a:r>
            <a:endParaRPr lang="en-US" altLang="en-US" sz="2300"/>
          </a:p>
          <a:p>
            <a:pPr lvl="2" indent="-272087">
              <a:spcBef>
                <a:spcPct val="0"/>
              </a:spcBef>
              <a:spcAft>
                <a:spcPct val="60000"/>
              </a:spcAft>
              <a:buFont typeface="Wingdings 2" pitchFamily="18" charset="2"/>
              <a:buChar char=""/>
            </a:pPr>
            <a:r>
              <a:rPr lang="en-US" altLang="en-US" smtClean="0"/>
              <a:t>Due at start of class on due date </a:t>
            </a:r>
          </a:p>
          <a:p>
            <a:pPr lvl="2" indent="-272087">
              <a:spcBef>
                <a:spcPct val="0"/>
              </a:spcBef>
              <a:spcAft>
                <a:spcPct val="60000"/>
              </a:spcAft>
              <a:buFont typeface="Wingdings 2" pitchFamily="18" charset="2"/>
              <a:buChar char=""/>
            </a:pPr>
            <a:r>
              <a:rPr lang="en-US" altLang="en-US" smtClean="0"/>
              <a:t>Emergency arrangements; else hand in </a:t>
            </a:r>
            <a:r>
              <a:rPr lang="en-US" altLang="en-US" smtClean="0">
                <a:solidFill>
                  <a:srgbClr val="FF0000"/>
                </a:solidFill>
              </a:rPr>
              <a:t>early </a:t>
            </a:r>
            <a:endParaRPr lang="en-US" altLang="en-US" smtClean="0"/>
          </a:p>
          <a:p>
            <a:pPr lvl="1" indent="-317962">
              <a:spcBef>
                <a:spcPct val="0"/>
              </a:spcBef>
              <a:spcAft>
                <a:spcPct val="60000"/>
              </a:spcAft>
              <a:buFont typeface="Wingdings" pitchFamily="2" charset="2"/>
              <a:buChar char=""/>
            </a:pPr>
            <a:r>
              <a:rPr lang="en-US" altLang="en-US" sz="2300">
                <a:solidFill>
                  <a:srgbClr val="0000FF"/>
                </a:solidFill>
              </a:rPr>
              <a:t> Term Test;</a:t>
            </a:r>
          </a:p>
          <a:p>
            <a:pPr lvl="1" indent="-317962">
              <a:spcBef>
                <a:spcPct val="0"/>
              </a:spcBef>
              <a:spcAft>
                <a:spcPct val="60000"/>
              </a:spcAft>
              <a:buFont typeface="Wingdings" pitchFamily="2" charset="2"/>
              <a:buChar char=""/>
            </a:pPr>
            <a:r>
              <a:rPr lang="en-US" altLang="en-US" sz="2300">
                <a:solidFill>
                  <a:srgbClr val="0000FF"/>
                </a:solidFill>
              </a:rPr>
              <a:t>Final Exam: </a:t>
            </a:r>
            <a:r>
              <a:rPr lang="en-US" altLang="en-US" sz="2300"/>
              <a:t>comprehensive exam.</a:t>
            </a:r>
            <a:endParaRPr lang="en-US" altLang="en-US" sz="2300">
              <a:solidFill>
                <a:srgbClr val="339933"/>
              </a:solidFill>
            </a:endParaRPr>
          </a:p>
          <a:p>
            <a:pPr lvl="1" indent="-317962">
              <a:spcBef>
                <a:spcPct val="0"/>
              </a:spcBef>
              <a:spcAft>
                <a:spcPct val="60000"/>
              </a:spcAft>
              <a:buFont typeface="Wingdings" pitchFamily="2" charset="2"/>
              <a:buChar char=""/>
            </a:pPr>
            <a:r>
              <a:rPr lang="en-US" altLang="en-US" sz="2300">
                <a:solidFill>
                  <a:srgbClr val="0000FF"/>
                </a:solidFill>
              </a:rPr>
              <a:t>Course Project and Presentations: </a:t>
            </a:r>
            <a:r>
              <a:rPr lang="en-US" altLang="en-US" sz="2300"/>
              <a:t>student-led reviews/material integration before exams</a:t>
            </a:r>
          </a:p>
          <a:p>
            <a:pPr lvl="1" indent="-317962">
              <a:spcBef>
                <a:spcPct val="0"/>
              </a:spcBef>
              <a:spcAft>
                <a:spcPct val="60000"/>
              </a:spcAft>
              <a:buFont typeface="Wingdings" pitchFamily="2" charset="2"/>
              <a:buChar char=""/>
            </a:pPr>
            <a:r>
              <a:rPr lang="en-US" altLang="en-US" sz="2300">
                <a:solidFill>
                  <a:srgbClr val="0000FF"/>
                </a:solidFill>
              </a:rPr>
              <a:t>Readings from textbooks – read before/after class</a:t>
            </a:r>
            <a:endParaRPr lang="en-US" altLang="en-US" sz="19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82C9731-B4C3-493E-9228-DDB614660D2E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919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073" y="227753"/>
            <a:ext cx="8130752" cy="986931"/>
          </a:xfrm>
        </p:spPr>
        <p:txBody>
          <a:bodyPr/>
          <a:lstStyle/>
          <a:p>
            <a:pPr eaLnBrk="1" hangingPunct="1"/>
            <a:r>
              <a:rPr lang="en-US" altLang="en-US" smtClean="0"/>
              <a:t>Honor Code</a:t>
            </a:r>
          </a:p>
        </p:txBody>
      </p:sp>
      <p:sp>
        <p:nvSpPr>
          <p:cNvPr id="15363" name="AutoShape 3"/>
          <p:cNvSpPr>
            <a:spLocks noGrp="1" noChangeArrowheads="1"/>
          </p:cNvSpPr>
          <p:nvPr>
            <p:ph sz="quarter" idx="1"/>
          </p:nvPr>
        </p:nvSpPr>
        <p:spPr>
          <a:xfrm>
            <a:off x="607907" y="1518356"/>
            <a:ext cx="8358717" cy="5314244"/>
          </a:xfrm>
        </p:spPr>
        <p:txBody>
          <a:bodyPr>
            <a:normAutofit fontScale="77500" lnSpcReduction="20000"/>
          </a:bodyPr>
          <a:lstStyle/>
          <a:p>
            <a:pPr marL="318911" indent="-318911" algn="just">
              <a:buFont typeface="Wingdings"/>
              <a:buChar char=""/>
              <a:defRPr/>
            </a:pPr>
            <a:r>
              <a:rPr lang="en-US" sz="2800" dirty="0">
                <a:solidFill>
                  <a:srgbClr val="0000FF"/>
                </a:solidFill>
              </a:rPr>
              <a:t>The Honor Code applies to your conduct in this course. If you have questions, talk to me</a:t>
            </a:r>
          </a:p>
          <a:p>
            <a:pPr marL="318911" indent="-318911" algn="just">
              <a:buFont typeface="Wingdings"/>
              <a:buChar char=""/>
              <a:defRPr/>
            </a:pPr>
            <a:endParaRPr lang="en-US" sz="1200" dirty="0">
              <a:solidFill>
                <a:srgbClr val="0000FF"/>
              </a:solidFill>
            </a:endParaRPr>
          </a:p>
          <a:p>
            <a:pPr marL="318911" indent="-318911" algn="just">
              <a:buFont typeface="Wingdings"/>
              <a:buChar char=""/>
              <a:defRPr/>
            </a:pPr>
            <a:r>
              <a:rPr lang="en-US" sz="2800" i="1" dirty="0"/>
              <a:t>HOMEWORK: </a:t>
            </a:r>
          </a:p>
          <a:p>
            <a:pPr marL="637821" lvl="1" indent="-273351" algn="just">
              <a:buFont typeface="Wingdings 2"/>
              <a:buChar char=""/>
              <a:defRPr/>
            </a:pPr>
            <a:r>
              <a:rPr lang="en-US" sz="2800" dirty="0"/>
              <a:t>All submitted work must be your own </a:t>
            </a:r>
          </a:p>
          <a:p>
            <a:pPr marL="637821" lvl="1" indent="-273351" algn="just">
              <a:buFont typeface="Wingdings 2"/>
              <a:buChar char=""/>
              <a:defRPr/>
            </a:pPr>
            <a:r>
              <a:rPr lang="en-US" sz="2800" dirty="0">
                <a:solidFill>
                  <a:srgbClr val="FF0000"/>
                </a:solidFill>
              </a:rPr>
              <a:t>Do not</a:t>
            </a:r>
            <a:r>
              <a:rPr lang="en-US" sz="2800" dirty="0"/>
              <a:t> copy another student’s work </a:t>
            </a:r>
          </a:p>
          <a:p>
            <a:pPr marL="637821" lvl="1" indent="-273351" algn="just">
              <a:buFont typeface="Wingdings 2"/>
              <a:buChar char=""/>
              <a:defRPr/>
            </a:pPr>
            <a:r>
              <a:rPr lang="en-US" sz="2800" dirty="0">
                <a:solidFill>
                  <a:srgbClr val="FF0000"/>
                </a:solidFill>
              </a:rPr>
              <a:t>Do</a:t>
            </a:r>
            <a:r>
              <a:rPr lang="en-US" sz="2800" dirty="0"/>
              <a:t> discuss material and homework with classmates, professor </a:t>
            </a:r>
          </a:p>
          <a:p>
            <a:pPr marL="637821" lvl="1" indent="-273351" algn="just">
              <a:buFont typeface="Wingdings 2"/>
              <a:buChar char=""/>
              <a:defRPr/>
            </a:pPr>
            <a:r>
              <a:rPr lang="en-US" sz="2800" dirty="0">
                <a:solidFill>
                  <a:srgbClr val="FF0000"/>
                </a:solidFill>
              </a:rPr>
              <a:t>If you work with someone, write this on the first page of your submitted work</a:t>
            </a:r>
          </a:p>
          <a:p>
            <a:pPr marL="637821" lvl="1" indent="-273351" algn="just">
              <a:buFont typeface="Wingdings 2"/>
              <a:buChar char=""/>
              <a:defRPr/>
            </a:pPr>
            <a:endParaRPr lang="en-US" sz="1200" dirty="0">
              <a:solidFill>
                <a:srgbClr val="FF0000"/>
              </a:solidFill>
            </a:endParaRPr>
          </a:p>
          <a:p>
            <a:pPr marL="318911" indent="-318911" algn="just">
              <a:buFont typeface="Wingdings"/>
              <a:buChar char=""/>
              <a:defRPr/>
            </a:pPr>
            <a:r>
              <a:rPr lang="en-US" sz="2800" i="1" dirty="0"/>
              <a:t>EXAMS: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Do not</a:t>
            </a:r>
            <a:r>
              <a:rPr lang="en-US" sz="2800" dirty="0"/>
              <a:t> give assistance to or receive assistance from anyone but professor </a:t>
            </a:r>
          </a:p>
          <a:p>
            <a:pPr marL="318911" indent="-318911" algn="just">
              <a:buFont typeface="Wingdings"/>
              <a:buChar char=""/>
              <a:defRPr/>
            </a:pPr>
            <a:endParaRPr lang="en-US" sz="1100" dirty="0"/>
          </a:p>
          <a:p>
            <a:pPr marL="318911" indent="-318911" algn="just">
              <a:buFont typeface="Wingdings"/>
              <a:buChar char=""/>
              <a:defRPr/>
            </a:pPr>
            <a:r>
              <a:rPr lang="en-US" sz="2800" dirty="0">
                <a:solidFill>
                  <a:srgbClr val="0000FF"/>
                </a:solidFill>
              </a:rPr>
              <a:t>Violations of this Code are treated seriously</a:t>
            </a:r>
          </a:p>
          <a:p>
            <a:pPr marL="318911" indent="-318911" algn="just">
              <a:buFont typeface="Wingdings"/>
              <a:buChar char=""/>
              <a:defRPr/>
            </a:pPr>
            <a:r>
              <a:rPr lang="en-US" sz="2800" dirty="0"/>
              <a:t>Evidence of cheating, plagiarism, or unauthorized collaboration will result in a 0 grade for quiz/assignment/exam</a:t>
            </a:r>
          </a:p>
          <a:p>
            <a:pPr marL="637821" lvl="1" indent="-273351" algn="just">
              <a:buFont typeface="Wingdings 2"/>
              <a:buChar char=""/>
              <a:defRPr/>
            </a:pPr>
            <a:r>
              <a:rPr lang="en-US" sz="2400" dirty="0"/>
              <a:t>May have further consequences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F6533B8-7841-4BBD-8A3B-8A498527355B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207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11073" y="227753"/>
            <a:ext cx="8130752" cy="986931"/>
          </a:xfrm>
        </p:spPr>
        <p:txBody>
          <a:bodyPr/>
          <a:lstStyle/>
          <a:p>
            <a:pPr eaLnBrk="1" hangingPunct="1"/>
            <a:r>
              <a:rPr lang="en-US" altLang="en-US" smtClean="0"/>
              <a:t>How to get help?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11073" y="1594273"/>
            <a:ext cx="8130752" cy="4479149"/>
          </a:xfrm>
        </p:spPr>
        <p:txBody>
          <a:bodyPr/>
          <a:lstStyle/>
          <a:p>
            <a:pPr eaLnBrk="1" hangingPunct="1"/>
            <a:r>
              <a:rPr lang="en-US" altLang="en-US" smtClean="0"/>
              <a:t>Ask questions in class (or after class)</a:t>
            </a:r>
          </a:p>
          <a:p>
            <a:pPr eaLnBrk="1" hangingPunct="1"/>
            <a:r>
              <a:rPr lang="en-US" altLang="en-US" smtClean="0"/>
              <a:t>Attend office hours</a:t>
            </a:r>
          </a:p>
          <a:p>
            <a:pPr eaLnBrk="1" hangingPunct="1"/>
            <a:r>
              <a:rPr lang="en-US" altLang="en-US" smtClean="0"/>
              <a:t>Email me</a:t>
            </a:r>
          </a:p>
          <a:p>
            <a:pPr lvl="1" eaLnBrk="1" hangingPunct="1"/>
            <a:r>
              <a:rPr lang="en-US" altLang="en-US" smtClean="0"/>
              <a:t>Make sure that you put “   College ID number   ” in your subject line</a:t>
            </a:r>
          </a:p>
          <a:p>
            <a:pPr lvl="1" eaLnBrk="1" hangingPunct="1"/>
            <a:r>
              <a:rPr lang="en-US" altLang="en-US" smtClean="0"/>
              <a:t>Send it from your offical account</a:t>
            </a:r>
          </a:p>
          <a:p>
            <a:pPr lvl="2" eaLnBrk="1" hangingPunct="1"/>
            <a:r>
              <a:rPr lang="en-US" altLang="en-US" smtClean="0"/>
              <a:t>It wouldn’t come to my spam folder</a:t>
            </a:r>
          </a:p>
          <a:p>
            <a:pPr lvl="1" eaLnBrk="1" hangingPunct="1"/>
            <a:r>
              <a:rPr lang="en-US" altLang="en-US" smtClean="0"/>
              <a:t>State clearly what you need in your email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51C1372-ADAC-4BA4-9A5A-2DA97AD8D2FA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11073" y="227753"/>
            <a:ext cx="8130752" cy="986931"/>
          </a:xfrm>
        </p:spPr>
        <p:txBody>
          <a:bodyPr/>
          <a:lstStyle/>
          <a:p>
            <a:pPr eaLnBrk="1" hangingPunct="1"/>
            <a:r>
              <a:rPr lang="en-US" altLang="en-US" smtClean="0"/>
              <a:t>How to Get an </a:t>
            </a:r>
            <a:r>
              <a:rPr lang="en-US" altLang="en-US" b="1" smtClean="0">
                <a:solidFill>
                  <a:srgbClr val="FF0000"/>
                </a:solidFill>
              </a:rPr>
              <a:t>A</a:t>
            </a:r>
            <a:r>
              <a:rPr lang="en-US" altLang="en-US" smtClean="0"/>
              <a:t> in this Class?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11073" y="1594273"/>
            <a:ext cx="8130752" cy="4479149"/>
          </a:xfrm>
        </p:spPr>
        <p:txBody>
          <a:bodyPr>
            <a:normAutofit lnSpcReduction="10000"/>
          </a:bodyPr>
          <a:lstStyle/>
          <a:p>
            <a:pPr marL="318911" indent="-318911">
              <a:buFont typeface="Wingdings"/>
              <a:buChar char=""/>
              <a:defRPr/>
            </a:pPr>
            <a:r>
              <a:rPr lang="en-US" dirty="0" smtClean="0"/>
              <a:t>Attendance</a:t>
            </a:r>
          </a:p>
          <a:p>
            <a:pPr marL="637821" lvl="1" indent="-273351">
              <a:buFont typeface="Wingdings 2"/>
              <a:buChar char=""/>
              <a:defRPr/>
            </a:pPr>
            <a:r>
              <a:rPr lang="en-US" dirty="0" smtClean="0"/>
              <a:t>Attend class regularly and on time</a:t>
            </a:r>
          </a:p>
          <a:p>
            <a:pPr marL="637821" lvl="1" indent="-273351">
              <a:buFont typeface="Wingdings 2"/>
              <a:buChar char=""/>
              <a:defRPr/>
            </a:pPr>
            <a:r>
              <a:rPr lang="en-US" dirty="0" smtClean="0"/>
              <a:t>Ask questions</a:t>
            </a:r>
          </a:p>
          <a:p>
            <a:pPr marL="637821" lvl="1" indent="-273351">
              <a:buFont typeface="Wingdings 2"/>
              <a:buChar char=""/>
              <a:defRPr/>
            </a:pPr>
            <a:r>
              <a:rPr lang="en-US" dirty="0" smtClean="0"/>
              <a:t>Work on in-class exercises and labs</a:t>
            </a:r>
          </a:p>
          <a:p>
            <a:pPr marL="318911" indent="-318911">
              <a:buFont typeface="Wingdings"/>
              <a:buChar char=""/>
              <a:defRPr/>
            </a:pPr>
            <a:r>
              <a:rPr lang="en-US" dirty="0" smtClean="0"/>
              <a:t>Notes</a:t>
            </a:r>
          </a:p>
          <a:p>
            <a:pPr marL="637821" lvl="1" indent="-273351">
              <a:buFont typeface="Wingdings 2"/>
              <a:buChar char=""/>
              <a:defRPr/>
            </a:pPr>
            <a:r>
              <a:rPr lang="en-US" dirty="0" smtClean="0"/>
              <a:t>Read over class notes before class</a:t>
            </a:r>
          </a:p>
          <a:p>
            <a:pPr marL="637821" lvl="1" indent="-273351">
              <a:buFont typeface="Wingdings 2"/>
              <a:buChar char=""/>
              <a:defRPr/>
            </a:pPr>
            <a:r>
              <a:rPr lang="en-US" dirty="0" smtClean="0"/>
              <a:t>Review class notes after class</a:t>
            </a:r>
          </a:p>
          <a:p>
            <a:pPr marL="318911" indent="-318911">
              <a:buFont typeface="Wingdings"/>
              <a:buChar char=""/>
              <a:defRPr/>
            </a:pPr>
            <a:r>
              <a:rPr lang="en-US" dirty="0" smtClean="0"/>
              <a:t>Homework</a:t>
            </a:r>
          </a:p>
          <a:p>
            <a:pPr marL="637821" lvl="1" indent="-273351">
              <a:buFont typeface="Wingdings 2"/>
              <a:buChar char=""/>
              <a:defRPr/>
            </a:pPr>
            <a:r>
              <a:rPr lang="en-US" dirty="0" smtClean="0"/>
              <a:t>Get started as early as possible</a:t>
            </a:r>
          </a:p>
          <a:p>
            <a:pPr marL="637821" lvl="1" indent="-273351">
              <a:buFont typeface="Wingdings 2"/>
              <a:buChar char=""/>
              <a:defRPr/>
            </a:pPr>
            <a:r>
              <a:rPr lang="en-US" dirty="0" smtClean="0"/>
              <a:t>Contact me if you encounter problems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63902B2-D553-4F1B-BE47-AC819B034296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544" y="209942"/>
            <a:ext cx="8546303" cy="6667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14" algn="ctr" defTabSz="915477">
              <a:lnSpc>
                <a:spcPts val="5241"/>
              </a:lnSpc>
            </a:pPr>
            <a:r>
              <a:rPr sz="3600" b="1" cap="all" spc="-5" dirty="0">
                <a:solidFill>
                  <a:srgbClr val="FFFF00"/>
                </a:solidFill>
                <a:latin typeface="Arial"/>
                <a:cs typeface="Arial"/>
              </a:rPr>
              <a:t>Cours</a:t>
            </a:r>
            <a:r>
              <a:rPr sz="3600" b="1" cap="all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3600" b="1" cap="all" spc="-5" dirty="0">
                <a:solidFill>
                  <a:srgbClr val="FFFF00"/>
                </a:solidFill>
                <a:latin typeface="Arial"/>
                <a:cs typeface="Arial"/>
              </a:rPr>
              <a:t> Objectives</a:t>
            </a:r>
            <a:endParaRPr sz="3600" cap="all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536" y="897017"/>
            <a:ext cx="8851528" cy="58019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018" marR="12714" indent="-343303" algn="just" defTabSz="915477">
              <a:lnSpc>
                <a:spcPct val="150000"/>
              </a:lnSpc>
              <a:buClr>
                <a:srgbClr val="FFFFFF"/>
              </a:buClr>
              <a:buFont typeface="Arial"/>
              <a:buChar char="•"/>
              <a:tabLst>
                <a:tab pos="355382" algn="l"/>
              </a:tabLst>
            </a:pPr>
            <a:r>
              <a:rPr sz="2400" b="1" spc="-15" dirty="0">
                <a:solidFill>
                  <a:prstClr val="white"/>
                </a:solidFill>
                <a:latin typeface="Arial"/>
                <a:cs typeface="Arial"/>
              </a:rPr>
              <a:t>Develop</a:t>
            </a:r>
            <a:r>
              <a:rPr sz="2400" b="1" spc="5" dirty="0"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prstClr val="white"/>
                </a:solidFill>
                <a:latin typeface="Arial"/>
                <a:cs typeface="Arial"/>
              </a:rPr>
              <a:t>skills</a:t>
            </a:r>
            <a:r>
              <a:rPr sz="2400" b="1" spc="5" dirty="0"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prstClr val="white"/>
                </a:solidFill>
                <a:latin typeface="Arial"/>
                <a:cs typeface="Arial"/>
              </a:rPr>
              <a:t>needed</a:t>
            </a:r>
            <a:r>
              <a:rPr sz="2400" b="1" spc="5" dirty="0"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prstClr val="white"/>
                </a:solidFill>
                <a:latin typeface="Arial"/>
                <a:cs typeface="Arial"/>
              </a:rPr>
              <a:t>for</a:t>
            </a:r>
            <a:r>
              <a:rPr sz="2400" b="1" spc="5" dirty="0"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prstClr val="white"/>
                </a:solidFill>
                <a:latin typeface="Arial"/>
                <a:cs typeface="Arial"/>
              </a:rPr>
              <a:t>designing correct and effic</a:t>
            </a:r>
            <a:r>
              <a:rPr sz="2400" b="1" spc="-20" dirty="0">
                <a:solidFill>
                  <a:prstClr val="white"/>
                </a:solidFill>
                <a:latin typeface="Arial"/>
                <a:cs typeface="Arial"/>
              </a:rPr>
              <a:t>i</a:t>
            </a:r>
            <a:r>
              <a:rPr sz="2400" b="1" spc="-15" dirty="0">
                <a:solidFill>
                  <a:prstClr val="white"/>
                </a:solidFill>
                <a:latin typeface="Arial"/>
                <a:cs typeface="Arial"/>
              </a:rPr>
              <a:t>ent</a:t>
            </a:r>
            <a:r>
              <a:rPr sz="2400" b="1" spc="5" dirty="0"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prstClr val="white"/>
                </a:solidFill>
                <a:latin typeface="Arial"/>
                <a:cs typeface="Arial"/>
              </a:rPr>
              <a:t>algorithms</a:t>
            </a:r>
            <a:endParaRPr sz="2400" b="1" dirty="0">
              <a:solidFill>
                <a:prstClr val="white"/>
              </a:solidFill>
              <a:latin typeface="Arial"/>
              <a:cs typeface="Arial"/>
            </a:endParaRPr>
          </a:p>
          <a:p>
            <a:pPr marL="356018" marR="370640" indent="-343303" algn="just" defTabSz="915477">
              <a:lnSpc>
                <a:spcPct val="150000"/>
              </a:lnSpc>
              <a:buClr>
                <a:srgbClr val="FFFFFF"/>
              </a:buClr>
              <a:buFont typeface="Arial"/>
              <a:buChar char="•"/>
              <a:tabLst>
                <a:tab pos="355382" algn="l"/>
              </a:tabLst>
            </a:pPr>
            <a:r>
              <a:rPr sz="2400" b="1" spc="-15" dirty="0">
                <a:solidFill>
                  <a:srgbClr val="FFFF00"/>
                </a:solidFill>
                <a:latin typeface="Arial"/>
                <a:cs typeface="Arial"/>
              </a:rPr>
              <a:t>Gain</a:t>
            </a:r>
            <a:r>
              <a:rPr sz="2400" b="1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00"/>
                </a:solidFill>
                <a:latin typeface="Arial"/>
                <a:cs typeface="Arial"/>
              </a:rPr>
              <a:t>familiarity with</a:t>
            </a:r>
            <a:r>
              <a:rPr sz="2400" b="1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400" b="1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FFFF00"/>
                </a:solidFill>
                <a:latin typeface="Arial"/>
                <a:cs typeface="Arial"/>
              </a:rPr>
              <a:t>number </a:t>
            </a:r>
            <a:r>
              <a:rPr sz="2400" b="1" spc="-15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2400" b="1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00"/>
                </a:solidFill>
                <a:latin typeface="Arial"/>
                <a:cs typeface="Arial"/>
              </a:rPr>
              <a:t>classical problems that</a:t>
            </a:r>
            <a:r>
              <a:rPr sz="2400" b="1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00"/>
                </a:solidFill>
                <a:latin typeface="Arial"/>
                <a:cs typeface="Arial"/>
              </a:rPr>
              <a:t>occur</a:t>
            </a:r>
            <a:r>
              <a:rPr sz="2400" b="1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00"/>
                </a:solidFill>
                <a:latin typeface="Arial"/>
                <a:cs typeface="Arial"/>
              </a:rPr>
              <a:t>frequently in</a:t>
            </a:r>
            <a:r>
              <a:rPr sz="2400" b="1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00"/>
                </a:solidFill>
                <a:latin typeface="Arial"/>
                <a:cs typeface="Arial"/>
              </a:rPr>
              <a:t>real-world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 applications</a:t>
            </a:r>
            <a:endParaRPr sz="2400" b="1" dirty="0">
              <a:solidFill>
                <a:srgbClr val="FFFF00"/>
              </a:solidFill>
              <a:latin typeface="Arial"/>
              <a:cs typeface="Arial"/>
            </a:endParaRPr>
          </a:p>
          <a:p>
            <a:pPr marL="356018" marR="413235" indent="-343303" algn="just" defTabSz="915477">
              <a:lnSpc>
                <a:spcPct val="150000"/>
              </a:lnSpc>
              <a:buClr>
                <a:srgbClr val="FFFFFF"/>
              </a:buClr>
              <a:buFont typeface="Arial"/>
              <a:buChar char="•"/>
              <a:tabLst>
                <a:tab pos="355382" algn="l"/>
              </a:tabLst>
            </a:pPr>
            <a:r>
              <a:rPr sz="2400" b="1" spc="-15" dirty="0">
                <a:solidFill>
                  <a:prstClr val="white"/>
                </a:solidFill>
                <a:latin typeface="Arial"/>
                <a:cs typeface="Arial"/>
              </a:rPr>
              <a:t>Inculcate</a:t>
            </a:r>
            <a:r>
              <a:rPr sz="2400" b="1" spc="-5" dirty="0"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prstClr val="white"/>
                </a:solidFill>
                <a:latin typeface="Arial"/>
                <a:cs typeface="Arial"/>
              </a:rPr>
              <a:t>skills</a:t>
            </a:r>
            <a:r>
              <a:rPr sz="2400" b="1" spc="-5" dirty="0"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prstClr val="white"/>
                </a:solidFill>
                <a:latin typeface="Arial"/>
                <a:cs typeface="Arial"/>
              </a:rPr>
              <a:t>to understand</a:t>
            </a:r>
            <a:r>
              <a:rPr sz="2400" b="1" spc="-5" dirty="0"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prstClr val="white"/>
                </a:solidFill>
                <a:latin typeface="Arial"/>
                <a:cs typeface="Arial"/>
              </a:rPr>
              <a:t>mathematical notations</a:t>
            </a:r>
            <a:r>
              <a:rPr sz="2400" b="1" spc="5" dirty="0"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prstClr val="white"/>
                </a:solidFill>
                <a:latin typeface="Arial"/>
                <a:cs typeface="Arial"/>
              </a:rPr>
              <a:t>in</a:t>
            </a:r>
            <a:r>
              <a:rPr sz="2400" b="1" spc="5" dirty="0"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prstClr val="white"/>
                </a:solidFill>
                <a:latin typeface="Arial"/>
                <a:cs typeface="Arial"/>
              </a:rPr>
              <a:t>algorithms </a:t>
            </a:r>
            <a:r>
              <a:rPr sz="2400" b="1" spc="-20" dirty="0">
                <a:solidFill>
                  <a:prstClr val="white"/>
                </a:solidFill>
                <a:latin typeface="Arial"/>
                <a:cs typeface="Arial"/>
              </a:rPr>
              <a:t>and</a:t>
            </a:r>
            <a:r>
              <a:rPr sz="2400" b="1" spc="5" dirty="0"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prstClr val="white"/>
                </a:solidFill>
                <a:latin typeface="Arial"/>
                <a:cs typeface="Arial"/>
              </a:rPr>
              <a:t>their</a:t>
            </a:r>
            <a:r>
              <a:rPr sz="2400" b="1" spc="5" dirty="0"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prstClr val="white"/>
                </a:solidFill>
                <a:latin typeface="Arial"/>
                <a:cs typeface="Arial"/>
              </a:rPr>
              <a:t>s</a:t>
            </a:r>
            <a:r>
              <a:rPr sz="2400" b="1" spc="-15" dirty="0">
                <a:solidFill>
                  <a:prstClr val="white"/>
                </a:solidFill>
                <a:latin typeface="Arial"/>
                <a:cs typeface="Arial"/>
              </a:rPr>
              <a:t>imple mathematical proofs,</a:t>
            </a:r>
            <a:r>
              <a:rPr sz="2400" b="1" spc="5" dirty="0"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prstClr val="white"/>
                </a:solidFill>
                <a:latin typeface="Arial"/>
                <a:cs typeface="Arial"/>
              </a:rPr>
              <a:t>particu</a:t>
            </a:r>
            <a:r>
              <a:rPr sz="2400" b="1" spc="-25" dirty="0">
                <a:solidFill>
                  <a:prstClr val="white"/>
                </a:solidFill>
                <a:latin typeface="Arial"/>
                <a:cs typeface="Arial"/>
              </a:rPr>
              <a:t>l</a:t>
            </a:r>
            <a:r>
              <a:rPr sz="2400" b="1" spc="-15" dirty="0">
                <a:solidFill>
                  <a:prstClr val="white"/>
                </a:solidFill>
                <a:latin typeface="Arial"/>
                <a:cs typeface="Arial"/>
              </a:rPr>
              <a:t>arly</a:t>
            </a:r>
            <a:r>
              <a:rPr sz="2400" b="1" spc="5" dirty="0"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prstClr val="white"/>
                </a:solidFill>
                <a:latin typeface="Arial"/>
                <a:cs typeface="Arial"/>
              </a:rPr>
              <a:t>inductive proofs</a:t>
            </a:r>
            <a:endParaRPr sz="2400" b="1" dirty="0">
              <a:solidFill>
                <a:prstClr val="white"/>
              </a:solidFill>
              <a:latin typeface="Arial"/>
              <a:cs typeface="Arial"/>
            </a:endParaRPr>
          </a:p>
          <a:p>
            <a:pPr marL="356018" marR="214246" indent="-343303" algn="just" defTabSz="915477">
              <a:lnSpc>
                <a:spcPct val="150000"/>
              </a:lnSpc>
              <a:buClr>
                <a:srgbClr val="FFFFFF"/>
              </a:buClr>
              <a:buFont typeface="Arial"/>
              <a:buChar char="•"/>
              <a:tabLst>
                <a:tab pos="355382" algn="l"/>
              </a:tabLst>
            </a:pPr>
            <a:r>
              <a:rPr sz="2400" b="1" spc="-15" dirty="0">
                <a:solidFill>
                  <a:srgbClr val="FFFF00"/>
                </a:solidFill>
                <a:latin typeface="Arial"/>
                <a:cs typeface="Arial"/>
              </a:rPr>
              <a:t>Understand basic data structures </a:t>
            </a:r>
            <a:r>
              <a:rPr sz="2400" b="1" spc="-20" dirty="0">
                <a:solidFill>
                  <a:srgbClr val="FFFF00"/>
                </a:solidFill>
                <a:latin typeface="Arial"/>
                <a:cs typeface="Arial"/>
              </a:rPr>
              <a:t>and </a:t>
            </a:r>
            <a:r>
              <a:rPr sz="2400" b="1" spc="-15" dirty="0">
                <a:solidFill>
                  <a:srgbClr val="FFFF00"/>
                </a:solidFill>
                <a:latin typeface="Arial"/>
                <a:cs typeface="Arial"/>
              </a:rPr>
              <a:t>to use them</a:t>
            </a:r>
            <a:r>
              <a:rPr sz="2400" b="1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00"/>
                </a:solidFill>
                <a:latin typeface="Arial"/>
                <a:cs typeface="Arial"/>
              </a:rPr>
              <a:t>in</a:t>
            </a:r>
            <a:r>
              <a:rPr sz="2400" b="1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00"/>
                </a:solidFill>
                <a:latin typeface="Arial"/>
                <a:cs typeface="Arial"/>
              </a:rPr>
              <a:t>algorithms</a:t>
            </a:r>
            <a:endParaRPr sz="2400" b="1" dirty="0">
              <a:solidFill>
                <a:srgbClr val="FFFF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778628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1644</Words>
  <Application>Microsoft Office PowerPoint</Application>
  <PresentationFormat>Custom</PresentationFormat>
  <Paragraphs>687</Paragraphs>
  <Slides>44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1_Office Theme</vt:lpstr>
      <vt:lpstr>Median</vt:lpstr>
      <vt:lpstr> ADVANCE THEORY AND DESIGN OF ALGORITHM </vt:lpstr>
      <vt:lpstr>Outline</vt:lpstr>
      <vt:lpstr>Administration</vt:lpstr>
      <vt:lpstr>Administration</vt:lpstr>
      <vt:lpstr>Administration</vt:lpstr>
      <vt:lpstr>Honor Code</vt:lpstr>
      <vt:lpstr>How to get help?</vt:lpstr>
      <vt:lpstr>How to Get an A in this Class?</vt:lpstr>
      <vt:lpstr>PowerPoint Presentation</vt:lpstr>
      <vt:lpstr>Course Outline</vt:lpstr>
      <vt:lpstr>Course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AQIB PERWAIZ</dc:creator>
  <cp:lastModifiedBy>Shahid Saleem</cp:lastModifiedBy>
  <cp:revision>19</cp:revision>
  <dcterms:modified xsi:type="dcterms:W3CDTF">2019-09-13T04:18:33Z</dcterms:modified>
</cp:coreProperties>
</file>