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7" r:id="rId2"/>
    <p:sldId id="256" r:id="rId3"/>
    <p:sldId id="257" r:id="rId4"/>
    <p:sldId id="258" r:id="rId5"/>
    <p:sldId id="259" r:id="rId6"/>
    <p:sldId id="260" r:id="rId7"/>
    <p:sldId id="261" r:id="rId8"/>
    <p:sldId id="262" r:id="rId9"/>
    <p:sldId id="263" r:id="rId10"/>
    <p:sldId id="264" r:id="rId11"/>
    <p:sldId id="265" r:id="rId12"/>
    <p:sldId id="266" r:id="rId13"/>
    <p:sldId id="267" r:id="rId14"/>
    <p:sldId id="295" r:id="rId15"/>
    <p:sldId id="268" r:id="rId16"/>
    <p:sldId id="269" r:id="rId17"/>
    <p:sldId id="270" r:id="rId18"/>
    <p:sldId id="271" r:id="rId19"/>
    <p:sldId id="272" r:id="rId20"/>
    <p:sldId id="273" r:id="rId21"/>
    <p:sldId id="274" r:id="rId22"/>
    <p:sldId id="275" r:id="rId23"/>
    <p:sldId id="276" r:id="rId24"/>
    <p:sldId id="277" r:id="rId25"/>
    <p:sldId id="296"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Lst>
  <p:sldSz cx="10058400" cy="7772400"/>
  <p:notesSz cx="10058400" cy="7772400"/>
  <p:defaultTextStyle>
    <a:defPPr>
      <a:defRPr lang="en-US"/>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p:cViewPr varScale="1">
        <p:scale>
          <a:sx n="103" d="100"/>
          <a:sy n="103" d="100"/>
        </p:scale>
        <p:origin x="1488"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CE2669C-4853-4996-B353-DB1ED2A291B1}" type="datetimeFigureOut">
              <a:rPr lang="en-US" smtClean="0"/>
              <a:t>12/21/19</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B5D05A42-7AD9-4902-8E08-01C439C1AB41}" type="slidenum">
              <a:rPr lang="en-US" smtClean="0"/>
              <a:t>‹#›</a:t>
            </a:fld>
            <a:endParaRPr lang="en-US"/>
          </a:p>
        </p:txBody>
      </p:sp>
    </p:spTree>
    <p:extLst>
      <p:ext uri="{BB962C8B-B14F-4D97-AF65-F5344CB8AC3E}">
        <p14:creationId xmlns:p14="http://schemas.microsoft.com/office/powerpoint/2010/main" val="865130776"/>
      </p:ext>
    </p:extLst>
  </p:cSld>
  <p:clrMap bg1="lt1" tx1="dk1" bg2="lt2" tx2="dk2" accent1="accent1" accent2="accent2" accent3="accent3" accent4="accent4" accent5="accent5" accent6="accent6" hlink="hlink" folHlink="folHlink"/>
  <p:notesStyle>
    <a:lvl1pPr marL="0" algn="l" defTabSz="914187" rtl="0" eaLnBrk="1" latinLnBrk="0" hangingPunct="1">
      <a:defRPr sz="1200" kern="1200">
        <a:solidFill>
          <a:schemeClr val="tx1"/>
        </a:solidFill>
        <a:latin typeface="+mn-lt"/>
        <a:ea typeface="+mn-ea"/>
        <a:cs typeface="+mn-cs"/>
      </a:defRPr>
    </a:lvl1pPr>
    <a:lvl2pPr marL="457093" algn="l" defTabSz="914187" rtl="0" eaLnBrk="1" latinLnBrk="0" hangingPunct="1">
      <a:defRPr sz="1200" kern="1200">
        <a:solidFill>
          <a:schemeClr val="tx1"/>
        </a:solidFill>
        <a:latin typeface="+mn-lt"/>
        <a:ea typeface="+mn-ea"/>
        <a:cs typeface="+mn-cs"/>
      </a:defRPr>
    </a:lvl2pPr>
    <a:lvl3pPr marL="914187" algn="l" defTabSz="914187" rtl="0" eaLnBrk="1" latinLnBrk="0" hangingPunct="1">
      <a:defRPr sz="1200" kern="1200">
        <a:solidFill>
          <a:schemeClr val="tx1"/>
        </a:solidFill>
        <a:latin typeface="+mn-lt"/>
        <a:ea typeface="+mn-ea"/>
        <a:cs typeface="+mn-cs"/>
      </a:defRPr>
    </a:lvl3pPr>
    <a:lvl4pPr marL="1371279" algn="l" defTabSz="914187" rtl="0" eaLnBrk="1" latinLnBrk="0" hangingPunct="1">
      <a:defRPr sz="1200" kern="1200">
        <a:solidFill>
          <a:schemeClr val="tx1"/>
        </a:solidFill>
        <a:latin typeface="+mn-lt"/>
        <a:ea typeface="+mn-ea"/>
        <a:cs typeface="+mn-cs"/>
      </a:defRPr>
    </a:lvl4pPr>
    <a:lvl5pPr marL="1828372" algn="l" defTabSz="914187" rtl="0" eaLnBrk="1" latinLnBrk="0" hangingPunct="1">
      <a:defRPr sz="1200" kern="1200">
        <a:solidFill>
          <a:schemeClr val="tx1"/>
        </a:solidFill>
        <a:latin typeface="+mn-lt"/>
        <a:ea typeface="+mn-ea"/>
        <a:cs typeface="+mn-cs"/>
      </a:defRPr>
    </a:lvl5pPr>
    <a:lvl6pPr marL="2285465" algn="l" defTabSz="914187" rtl="0" eaLnBrk="1" latinLnBrk="0" hangingPunct="1">
      <a:defRPr sz="1200" kern="1200">
        <a:solidFill>
          <a:schemeClr val="tx1"/>
        </a:solidFill>
        <a:latin typeface="+mn-lt"/>
        <a:ea typeface="+mn-ea"/>
        <a:cs typeface="+mn-cs"/>
      </a:defRPr>
    </a:lvl6pPr>
    <a:lvl7pPr marL="2742560" algn="l" defTabSz="914187" rtl="0" eaLnBrk="1" latinLnBrk="0" hangingPunct="1">
      <a:defRPr sz="1200" kern="1200">
        <a:solidFill>
          <a:schemeClr val="tx1"/>
        </a:solidFill>
        <a:latin typeface="+mn-lt"/>
        <a:ea typeface="+mn-ea"/>
        <a:cs typeface="+mn-cs"/>
      </a:defRPr>
    </a:lvl7pPr>
    <a:lvl8pPr marL="3199651" algn="l" defTabSz="914187" rtl="0" eaLnBrk="1" latinLnBrk="0" hangingPunct="1">
      <a:defRPr sz="1200" kern="1200">
        <a:solidFill>
          <a:schemeClr val="tx1"/>
        </a:solidFill>
        <a:latin typeface="+mn-lt"/>
        <a:ea typeface="+mn-ea"/>
        <a:cs typeface="+mn-cs"/>
      </a:defRPr>
    </a:lvl8pPr>
    <a:lvl9pPr marL="3656744" algn="l" defTabSz="9141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3143250" y="582613"/>
            <a:ext cx="3771900" cy="2914650"/>
          </a:xfrm>
          <a:ln/>
        </p:spPr>
      </p:sp>
      <p:sp>
        <p:nvSpPr>
          <p:cNvPr id="41987" name="Notes Placeholder 2"/>
          <p:cNvSpPr>
            <a:spLocks noGrp="1"/>
          </p:cNvSpPr>
          <p:nvPr>
            <p:ph type="body" idx="1"/>
          </p:nvPr>
        </p:nvSpPr>
        <p:spPr>
          <a:noFill/>
          <a:ln/>
        </p:spPr>
        <p:txBody>
          <a:bodyPr/>
          <a:lstStyle/>
          <a:p>
            <a:endParaRPr lang="en-US">
              <a:latin typeface="Arial" pitchFamily="34" charset="0"/>
            </a:endParaRPr>
          </a:p>
        </p:txBody>
      </p:sp>
      <p:sp>
        <p:nvSpPr>
          <p:cNvPr id="41988" name="Slide Number Placeholder 3"/>
          <p:cNvSpPr>
            <a:spLocks noGrp="1"/>
          </p:cNvSpPr>
          <p:nvPr>
            <p:ph type="sldNum" sz="quarter" idx="5"/>
          </p:nvPr>
        </p:nvSpPr>
        <p:spPr>
          <a:noFill/>
        </p:spPr>
        <p:txBody>
          <a:bodyPr/>
          <a:lstStyle/>
          <a:p>
            <a:fld id="{9692D613-8FDD-4318-A28E-A81E33146162}" type="slidenum">
              <a:rPr lang="ko-KR" altLang="en-US" smtClean="0">
                <a:latin typeface="Arial" pitchFamily="34" charset="0"/>
                <a:ea typeface="굴림"/>
                <a:cs typeface="굴림"/>
              </a:rPr>
              <a:pPr/>
              <a:t>42</a:t>
            </a:fld>
            <a:endParaRPr lang="en-US" altLang="ko-KR">
              <a:latin typeface="Arial" pitchFamily="34" charset="0"/>
              <a:ea typeface="굴림"/>
              <a:cs typeface="굴림"/>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50EBD-9F66-4467-A2BD-ED520476DA0E}" type="slidenum">
              <a:rPr lang="ko-KR" altLang="en-US"/>
              <a:pPr/>
              <a:t>44</a:t>
            </a:fld>
            <a:endParaRPr lang="en-US" altLang="ko-KR"/>
          </a:p>
        </p:txBody>
      </p:sp>
      <p:sp>
        <p:nvSpPr>
          <p:cNvPr id="157698" name="Rectangle 2"/>
          <p:cNvSpPr>
            <a:spLocks noGrp="1" noRot="1" noChangeAspect="1" noChangeArrowheads="1" noTextEdit="1"/>
          </p:cNvSpPr>
          <p:nvPr>
            <p:ph type="sldImg"/>
          </p:nvPr>
        </p:nvSpPr>
        <p:spPr>
          <a:xfrm>
            <a:off x="3143250" y="582613"/>
            <a:ext cx="3771900" cy="2914650"/>
          </a:xfrm>
          <a:ln/>
        </p:spPr>
      </p:sp>
      <p:sp>
        <p:nvSpPr>
          <p:cNvPr id="157699" name="Rectangle 3"/>
          <p:cNvSpPr>
            <a:spLocks noGrp="1" noChangeArrowheads="1"/>
          </p:cNvSpPr>
          <p:nvPr>
            <p:ph type="body" idx="1"/>
          </p:nvPr>
        </p:nvSpPr>
        <p:spPr/>
        <p:txBody>
          <a:bodyPr/>
          <a:lstStyle/>
          <a:p>
            <a:endParaRPr lang="ko-KR" altLang="en-US">
              <a:ea typeface="굴림"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60181E9-8134-4E19-8208-73C043BEAB47}" type="slidenum">
              <a:rPr lang="ko-KR" altLang="en-US" smtClean="0">
                <a:latin typeface="Arial" pitchFamily="34" charset="0"/>
                <a:ea typeface="굴림"/>
                <a:cs typeface="굴림"/>
              </a:rPr>
              <a:pPr/>
              <a:t>46</a:t>
            </a:fld>
            <a:endParaRPr lang="en-US" altLang="ko-KR">
              <a:latin typeface="Arial" pitchFamily="34" charset="0"/>
              <a:ea typeface="굴림"/>
              <a:cs typeface="굴림"/>
            </a:endParaRPr>
          </a:p>
        </p:txBody>
      </p:sp>
      <p:sp>
        <p:nvSpPr>
          <p:cNvPr id="45059" name="Rectangle 2"/>
          <p:cNvSpPr>
            <a:spLocks noGrp="1" noRot="1" noChangeAspect="1" noChangeArrowheads="1" noTextEdit="1"/>
          </p:cNvSpPr>
          <p:nvPr>
            <p:ph type="sldImg"/>
          </p:nvPr>
        </p:nvSpPr>
        <p:spPr>
          <a:xfrm>
            <a:off x="3143250" y="582613"/>
            <a:ext cx="3771900" cy="2914650"/>
          </a:xfrm>
          <a:ln/>
        </p:spPr>
      </p:sp>
      <p:sp>
        <p:nvSpPr>
          <p:cNvPr id="45060" name="Rectangle 3"/>
          <p:cNvSpPr>
            <a:spLocks noGrp="1" noChangeArrowheads="1"/>
          </p:cNvSpPr>
          <p:nvPr>
            <p:ph type="body" idx="1"/>
          </p:nvPr>
        </p:nvSpPr>
        <p:spPr>
          <a:noFill/>
          <a:ln/>
        </p:spPr>
        <p:txBody>
          <a:bodyPr/>
          <a:lstStyle/>
          <a:p>
            <a:pPr eaLnBrk="1" hangingPunct="1"/>
            <a:endParaRPr lang="en-US" altLang="ko-KR">
              <a:latin typeface="Arial" pitchFamily="34" charset="0"/>
              <a:ea typeface="굴림"/>
              <a:cs typeface="굴림"/>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31A0B3F-EA26-481B-ACCC-A60D69338D52}" type="slidenum">
              <a:rPr lang="en-US" altLang="ko-KR" smtClean="0">
                <a:latin typeface="굴림"/>
                <a:ea typeface="굴림"/>
                <a:cs typeface="굴림"/>
              </a:rPr>
              <a:pPr/>
              <a:t>47</a:t>
            </a:fld>
            <a:endParaRPr lang="en-US" altLang="ko-KR">
              <a:latin typeface="굴림"/>
              <a:ea typeface="굴림"/>
              <a:cs typeface="굴림"/>
            </a:endParaRPr>
          </a:p>
        </p:txBody>
      </p:sp>
      <p:sp>
        <p:nvSpPr>
          <p:cNvPr id="46083" name="Rectangle 2"/>
          <p:cNvSpPr>
            <a:spLocks noGrp="1" noRot="1" noChangeAspect="1" noChangeArrowheads="1" noTextEdit="1"/>
          </p:cNvSpPr>
          <p:nvPr>
            <p:ph type="sldImg"/>
          </p:nvPr>
        </p:nvSpPr>
        <p:spPr>
          <a:xfrm>
            <a:off x="3143250" y="582613"/>
            <a:ext cx="3771900" cy="2914650"/>
          </a:xfrm>
          <a:ln/>
        </p:spPr>
      </p:sp>
      <p:sp>
        <p:nvSpPr>
          <p:cNvPr id="46084" name="Rectangle 3"/>
          <p:cNvSpPr>
            <a:spLocks noGrp="1" noChangeArrowheads="1"/>
          </p:cNvSpPr>
          <p:nvPr>
            <p:ph type="body" idx="1"/>
          </p:nvPr>
        </p:nvSpPr>
        <p:spPr>
          <a:noFill/>
          <a:ln/>
        </p:spPr>
        <p:txBody>
          <a:bodyPr/>
          <a:lstStyle/>
          <a:p>
            <a:pPr eaLnBrk="1" hangingPunct="1"/>
            <a:r>
              <a:rPr lang="en-US" altLang="ko-KR">
                <a:latin typeface="굴림"/>
                <a:ea typeface="굴림"/>
                <a:cs typeface="굴림"/>
              </a:rPr>
              <a:t>Optimum wordlength can be select from the graph. Large wordlength reduces error. However, it increase costs.</a:t>
            </a:r>
          </a:p>
          <a:p>
            <a:pPr eaLnBrk="1" hangingPunct="1"/>
            <a:r>
              <a:rPr lang="en-US" altLang="ko-KR">
                <a:latin typeface="굴림"/>
                <a:ea typeface="굴림"/>
                <a:cs typeface="굴림"/>
              </a:rPr>
              <a:t>On the other hand, short wordlength decreases costs but it increase error.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143250" y="582613"/>
            <a:ext cx="3771900" cy="2914650"/>
          </a:xfrm>
          <a:ln/>
        </p:spPr>
      </p:sp>
      <p:sp>
        <p:nvSpPr>
          <p:cNvPr id="48131" name="Notes Placeholder 2"/>
          <p:cNvSpPr>
            <a:spLocks noGrp="1"/>
          </p:cNvSpPr>
          <p:nvPr>
            <p:ph type="body" idx="1"/>
          </p:nvPr>
        </p:nvSpPr>
        <p:spPr>
          <a:noFill/>
          <a:ln/>
        </p:spPr>
        <p:txBody>
          <a:bodyPr/>
          <a:lstStyle/>
          <a:p>
            <a:endParaRPr lang="en-US">
              <a:latin typeface="Arial" pitchFamily="34" charset="0"/>
            </a:endParaRPr>
          </a:p>
        </p:txBody>
      </p:sp>
      <p:sp>
        <p:nvSpPr>
          <p:cNvPr id="48132" name="Slide Number Placeholder 3"/>
          <p:cNvSpPr>
            <a:spLocks noGrp="1"/>
          </p:cNvSpPr>
          <p:nvPr>
            <p:ph type="sldNum" sz="quarter" idx="5"/>
          </p:nvPr>
        </p:nvSpPr>
        <p:spPr>
          <a:noFill/>
        </p:spPr>
        <p:txBody>
          <a:bodyPr/>
          <a:lstStyle/>
          <a:p>
            <a:fld id="{8E9EDDFA-5D88-414A-85E4-4837F20FD4DF}" type="slidenum">
              <a:rPr lang="en-US" smtClean="0">
                <a:latin typeface="Arial" pitchFamily="34" charset="0"/>
                <a:ea typeface="굴림"/>
                <a:cs typeface="Arial" pitchFamily="34" charset="0"/>
              </a:rPr>
              <a:pPr/>
              <a:t>50</a:t>
            </a:fld>
            <a:endParaRPr lang="en-US">
              <a:latin typeface="Arial" pitchFamily="34" charset="0"/>
              <a:ea typeface="굴림"/>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311256"/>
            <a:ext cx="8549640" cy="1295400"/>
          </a:xfrm>
          <a:prstGeom prst="rect">
            <a:avLst/>
          </a:prstGeom>
        </p:spPr>
        <p:txBody>
          <a:bodyPr lIns="101858" tIns="50929" rIns="101858" bIns="50929"/>
          <a:lstStyle/>
          <a:p>
            <a:r>
              <a:rPr kumimoji="0" lang="en-US"/>
              <a:t>Click to edit Master title style</a:t>
            </a:r>
          </a:p>
        </p:txBody>
      </p:sp>
      <p:sp>
        <p:nvSpPr>
          <p:cNvPr id="4" name="Date Placeholder 3"/>
          <p:cNvSpPr>
            <a:spLocks noGrp="1"/>
          </p:cNvSpPr>
          <p:nvPr>
            <p:ph type="dt" sz="half" idx="10"/>
          </p:nvPr>
        </p:nvSpPr>
        <p:spPr>
          <a:xfrm>
            <a:off x="6789420" y="7016750"/>
            <a:ext cx="2724150" cy="539750"/>
          </a:xfrm>
          <a:prstGeom prst="rect">
            <a:avLst/>
          </a:prstGeom>
        </p:spPr>
        <p:txBody>
          <a:bodyPr lIns="101858" tIns="50929" rIns="101858" bIns="50929"/>
          <a:lstStyle/>
          <a:p>
            <a:pPr>
              <a:defRPr/>
            </a:pPr>
            <a:fld id="{008493B8-F903-43AB-84F1-659494CD61AF}" type="datetimeFigureOut">
              <a:rPr lang="en-US" smtClean="0"/>
              <a:pPr>
                <a:defRPr/>
              </a:pPr>
              <a:t>12/21/19</a:t>
            </a:fld>
            <a:endParaRPr lang="en-US"/>
          </a:p>
        </p:txBody>
      </p:sp>
      <p:sp>
        <p:nvSpPr>
          <p:cNvPr id="5" name="Footer Placeholder 4"/>
          <p:cNvSpPr>
            <a:spLocks noGrp="1"/>
          </p:cNvSpPr>
          <p:nvPr>
            <p:ph type="ftr" sz="quarter" idx="11"/>
          </p:nvPr>
        </p:nvSpPr>
        <p:spPr>
          <a:xfrm>
            <a:off x="1005840" y="6995160"/>
            <a:ext cx="4358640" cy="518160"/>
          </a:xfrm>
          <a:prstGeom prst="rect">
            <a:avLst/>
          </a:prstGeom>
        </p:spPr>
        <p:txBody>
          <a:bodyPr lIns="101858" tIns="50929" rIns="101858" bIns="50929"/>
          <a:lstStyle/>
          <a:p>
            <a:pPr>
              <a:defRPr/>
            </a:pPr>
            <a:endParaRPr lang="en-US"/>
          </a:p>
        </p:txBody>
      </p:sp>
      <p:sp>
        <p:nvSpPr>
          <p:cNvPr id="6" name="Slide Number Placeholder 5"/>
          <p:cNvSpPr>
            <a:spLocks noGrp="1"/>
          </p:cNvSpPr>
          <p:nvPr>
            <p:ph type="sldNum" sz="quarter" idx="12"/>
          </p:nvPr>
        </p:nvSpPr>
        <p:spPr>
          <a:xfrm>
            <a:off x="160934" y="7038340"/>
            <a:ext cx="502920" cy="518160"/>
          </a:xfrm>
          <a:prstGeom prst="ellipse">
            <a:avLst/>
          </a:prstGeom>
        </p:spPr>
        <p:txBody>
          <a:bodyPr lIns="101858" tIns="50929" rIns="101858" bIns="50929"/>
          <a:lstStyle/>
          <a:p>
            <a:pPr>
              <a:defRPr/>
            </a:pPr>
            <a:fld id="{C36F8E4A-ED0B-48AC-B8E4-1BB0084CFC27}" type="slidenum">
              <a:rPr lang="en-US" smtClean="0"/>
              <a:pPr>
                <a:defRPr/>
              </a:pPr>
              <a:t>‹#›</a:t>
            </a:fld>
            <a:endParaRPr lang="en-US"/>
          </a:p>
        </p:txBody>
      </p:sp>
      <p:sp>
        <p:nvSpPr>
          <p:cNvPr id="8" name="Content Placeholder 7"/>
          <p:cNvSpPr>
            <a:spLocks noGrp="1"/>
          </p:cNvSpPr>
          <p:nvPr>
            <p:ph sz="quarter" idx="1"/>
          </p:nvPr>
        </p:nvSpPr>
        <p:spPr>
          <a:xfrm>
            <a:off x="1005840" y="1640840"/>
            <a:ext cx="8549640" cy="5181600"/>
          </a:xfrm>
          <a:prstGeom prst="rect">
            <a:avLst/>
          </a:prstGeom>
        </p:spPr>
        <p:txBody>
          <a:bodyPr vert="horz" lIns="101858" tIns="50929" rIns="101858" bIns="50929"/>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422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604520"/>
            <a:ext cx="9052560" cy="1002136"/>
          </a:xfrm>
          <a:prstGeom prst="rect">
            <a:avLst/>
          </a:prstGeom>
        </p:spPr>
        <p:txBody>
          <a:bodyPr lIns="101858" tIns="50929" rIns="101858" bIns="50929"/>
          <a:lstStyle/>
          <a:p>
            <a:r>
              <a:rPr lang="en-US"/>
              <a:t>Click to edit Master title style</a:t>
            </a:r>
          </a:p>
        </p:txBody>
      </p:sp>
      <p:sp>
        <p:nvSpPr>
          <p:cNvPr id="3" name="Text Placeholder 2"/>
          <p:cNvSpPr>
            <a:spLocks noGrp="1"/>
          </p:cNvSpPr>
          <p:nvPr>
            <p:ph type="body" sz="half" idx="1"/>
          </p:nvPr>
        </p:nvSpPr>
        <p:spPr>
          <a:xfrm>
            <a:off x="502920" y="1813563"/>
            <a:ext cx="4442460" cy="5129425"/>
          </a:xfrm>
          <a:prstGeom prst="rect">
            <a:avLst/>
          </a:prstGeom>
        </p:spPr>
        <p:txBody>
          <a:bodyPr lIns="101858" tIns="50929" rIns="101858" bIns="5092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813563"/>
            <a:ext cx="4442460" cy="5129425"/>
          </a:xfrm>
          <a:prstGeom prst="rect">
            <a:avLst/>
          </a:prstGeom>
        </p:spPr>
        <p:txBody>
          <a:bodyPr lIns="101858" tIns="50929" rIns="101858" bIns="5092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789420" y="7016750"/>
            <a:ext cx="2724150" cy="539750"/>
          </a:xfrm>
          <a:prstGeom prst="rect">
            <a:avLst/>
          </a:prstGeom>
        </p:spPr>
        <p:txBody>
          <a:bodyPr lIns="101858" tIns="50929" rIns="101858" bIns="50929"/>
          <a:lstStyle>
            <a:lvl1pPr>
              <a:defRPr/>
            </a:lvl1pPr>
          </a:lstStyle>
          <a:p>
            <a:pPr>
              <a:defRPr/>
            </a:pPr>
            <a:endParaRPr lang="en-US" altLang="ko-KR"/>
          </a:p>
        </p:txBody>
      </p:sp>
      <p:sp>
        <p:nvSpPr>
          <p:cNvPr id="6" name="Footer Placeholder 4"/>
          <p:cNvSpPr>
            <a:spLocks noGrp="1"/>
          </p:cNvSpPr>
          <p:nvPr>
            <p:ph type="ftr" sz="quarter" idx="11"/>
          </p:nvPr>
        </p:nvSpPr>
        <p:spPr>
          <a:xfrm>
            <a:off x="1005840" y="6995160"/>
            <a:ext cx="4358640" cy="518160"/>
          </a:xfrm>
          <a:prstGeom prst="rect">
            <a:avLst/>
          </a:prstGeom>
        </p:spPr>
        <p:txBody>
          <a:bodyPr lIns="101858" tIns="50929" rIns="101858" bIns="50929"/>
          <a:lstStyle>
            <a:lvl1pPr>
              <a:defRPr/>
            </a:lvl1pPr>
          </a:lstStyle>
          <a:p>
            <a:pPr>
              <a:defRPr/>
            </a:pPr>
            <a:endParaRPr lang="en-US" altLang="ko-KR"/>
          </a:p>
        </p:txBody>
      </p:sp>
      <p:sp>
        <p:nvSpPr>
          <p:cNvPr id="7" name="Slide Number Placeholder 5"/>
          <p:cNvSpPr>
            <a:spLocks noGrp="1"/>
          </p:cNvSpPr>
          <p:nvPr>
            <p:ph type="sldNum" sz="quarter" idx="12"/>
          </p:nvPr>
        </p:nvSpPr>
        <p:spPr>
          <a:xfrm>
            <a:off x="160934" y="7038340"/>
            <a:ext cx="502920" cy="518160"/>
          </a:xfrm>
          <a:prstGeom prst="ellipse">
            <a:avLst/>
          </a:prstGeom>
        </p:spPr>
        <p:txBody>
          <a:bodyPr lIns="101858" tIns="50929" rIns="101858" bIns="50929"/>
          <a:lstStyle>
            <a:lvl1pPr>
              <a:defRPr/>
            </a:lvl1pPr>
          </a:lstStyle>
          <a:p>
            <a:pPr>
              <a:defRPr/>
            </a:pPr>
            <a:fld id="{1A459CF8-CC46-466C-800D-37C4C1F382DC}" type="slidenum">
              <a:rPr lang="ko-KR" altLang="en-US"/>
              <a:pPr>
                <a:defRPr/>
              </a:pPr>
              <a:t>‹#›</a:t>
            </a:fld>
            <a:endParaRPr lang="en-US" altLang="ko-KR"/>
          </a:p>
        </p:txBody>
      </p:sp>
    </p:spTree>
    <p:extLst>
      <p:ext uri="{BB962C8B-B14F-4D97-AF65-F5344CB8AC3E}">
        <p14:creationId xmlns:p14="http://schemas.microsoft.com/office/powerpoint/2010/main" val="307894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311256"/>
            <a:ext cx="8549640" cy="1295400"/>
          </a:xfrm>
          <a:prstGeom prst="rect">
            <a:avLst/>
          </a:prstGeom>
        </p:spPr>
        <p:txBody>
          <a:bodyPr lIns="101858" tIns="50929" rIns="101858" bIns="50929"/>
          <a:lstStyle/>
          <a:p>
            <a:r>
              <a:rPr kumimoji="0" lang="en-US"/>
              <a:t>Click to edit Master title style</a:t>
            </a:r>
          </a:p>
        </p:txBody>
      </p:sp>
      <p:sp>
        <p:nvSpPr>
          <p:cNvPr id="5" name="Date Placeholder 4"/>
          <p:cNvSpPr>
            <a:spLocks noGrp="1"/>
          </p:cNvSpPr>
          <p:nvPr>
            <p:ph type="dt" sz="half" idx="10"/>
          </p:nvPr>
        </p:nvSpPr>
        <p:spPr>
          <a:xfrm>
            <a:off x="6789420" y="7016750"/>
            <a:ext cx="2724150" cy="539750"/>
          </a:xfrm>
          <a:prstGeom prst="rect">
            <a:avLst/>
          </a:prstGeom>
        </p:spPr>
        <p:txBody>
          <a:bodyPr lIns="101858" tIns="50929" rIns="101858" bIns="50929"/>
          <a:lstStyle/>
          <a:p>
            <a:pPr>
              <a:defRPr/>
            </a:pPr>
            <a:fld id="{FCFDF5A0-135A-439A-93F4-15A22425EC9F}" type="datetimeFigureOut">
              <a:rPr lang="en-US" smtClean="0"/>
              <a:pPr>
                <a:defRPr/>
              </a:pPr>
              <a:t>12/21/19</a:t>
            </a:fld>
            <a:endParaRPr lang="en-US"/>
          </a:p>
        </p:txBody>
      </p:sp>
      <p:sp>
        <p:nvSpPr>
          <p:cNvPr id="6" name="Footer Placeholder 5"/>
          <p:cNvSpPr>
            <a:spLocks noGrp="1"/>
          </p:cNvSpPr>
          <p:nvPr>
            <p:ph type="ftr" sz="quarter" idx="11"/>
          </p:nvPr>
        </p:nvSpPr>
        <p:spPr>
          <a:xfrm>
            <a:off x="1005840" y="6995160"/>
            <a:ext cx="4358640" cy="518160"/>
          </a:xfrm>
          <a:prstGeom prst="rect">
            <a:avLst/>
          </a:prstGeom>
        </p:spPr>
        <p:txBody>
          <a:bodyPr lIns="101858" tIns="50929" rIns="101858" bIns="50929"/>
          <a:lstStyle/>
          <a:p>
            <a:pPr>
              <a:defRPr/>
            </a:pPr>
            <a:endParaRPr lang="en-US"/>
          </a:p>
        </p:txBody>
      </p:sp>
      <p:sp>
        <p:nvSpPr>
          <p:cNvPr id="7" name="Slide Number Placeholder 6"/>
          <p:cNvSpPr>
            <a:spLocks noGrp="1"/>
          </p:cNvSpPr>
          <p:nvPr>
            <p:ph type="sldNum" sz="quarter" idx="12"/>
          </p:nvPr>
        </p:nvSpPr>
        <p:spPr>
          <a:xfrm>
            <a:off x="160934" y="7038340"/>
            <a:ext cx="502920" cy="518160"/>
          </a:xfrm>
          <a:prstGeom prst="ellipse">
            <a:avLst/>
          </a:prstGeom>
        </p:spPr>
        <p:txBody>
          <a:bodyPr lIns="101858" tIns="50929" rIns="101858" bIns="50929"/>
          <a:lstStyle/>
          <a:p>
            <a:pPr>
              <a:defRPr/>
            </a:pPr>
            <a:fld id="{3AFD6623-F0C7-4654-8621-0A8D174381CE}" type="slidenum">
              <a:rPr lang="en-US" smtClean="0"/>
              <a:pPr>
                <a:defRPr/>
              </a:pPr>
              <a:t>‹#›</a:t>
            </a:fld>
            <a:endParaRPr lang="en-US"/>
          </a:p>
        </p:txBody>
      </p:sp>
      <p:sp>
        <p:nvSpPr>
          <p:cNvPr id="9" name="Content Placeholder 8"/>
          <p:cNvSpPr>
            <a:spLocks noGrp="1"/>
          </p:cNvSpPr>
          <p:nvPr>
            <p:ph sz="quarter" idx="1"/>
          </p:nvPr>
        </p:nvSpPr>
        <p:spPr>
          <a:xfrm>
            <a:off x="1005840" y="1640840"/>
            <a:ext cx="4123944" cy="5181600"/>
          </a:xfrm>
          <a:prstGeom prst="rect">
            <a:avLst/>
          </a:prstGeom>
        </p:spPr>
        <p:txBody>
          <a:bodyPr vert="horz" lIns="101858" tIns="50929" rIns="101858" bIns="50929"/>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427345" y="1640840"/>
            <a:ext cx="4123944" cy="5181600"/>
          </a:xfrm>
          <a:prstGeom prst="rect">
            <a:avLst/>
          </a:prstGeom>
        </p:spPr>
        <p:txBody>
          <a:bodyPr vert="horz" lIns="101858" tIns="50929" rIns="101858" bIns="50929"/>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020421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txStyles>
    <p:titleStyle>
      <a:lvl1pPr algn="ctr" defTabSz="914187" rtl="0" eaLnBrk="1" latinLnBrk="0" hangingPunct="1">
        <a:spcBef>
          <a:spcPct val="0"/>
        </a:spcBef>
        <a:buNone/>
        <a:defRPr sz="4300" kern="1200">
          <a:solidFill>
            <a:schemeClr val="tx1"/>
          </a:solidFill>
          <a:latin typeface="+mj-lt"/>
          <a:ea typeface="+mj-ea"/>
          <a:cs typeface="+mj-cs"/>
        </a:defRPr>
      </a:lvl1pPr>
    </p:titleStyle>
    <p:bodyStyle>
      <a:lvl1pPr marL="342819" indent="-342819" algn="l" defTabSz="91418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76" indent="-285683" algn="l" defTabSz="91418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32" indent="-228547" algn="l" defTabSz="914187"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599825"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919"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012"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05"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0"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1"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2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8.png"/><Relationship Id="rId5" Type="http://schemas.openxmlformats.org/officeDocument/2006/relationships/oleObject" Target="../embeddings/oleObject9.bin"/><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emf"/><Relationship Id="rId5" Type="http://schemas.openxmlformats.org/officeDocument/2006/relationships/oleObject" Target="../embeddings/oleObject12.bin"/><Relationship Id="rId4" Type="http://schemas.openxmlformats.org/officeDocument/2006/relationships/image" Target="../media/image30.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www.claymath.org/prizeproblems/pvsnp.ht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5642" y="2409449"/>
            <a:ext cx="9427120" cy="1632203"/>
          </a:xfrm>
          <a:prstGeom prst="rect">
            <a:avLst/>
          </a:prstGeom>
        </p:spPr>
        <p:txBody>
          <a:bodyPr lIns="91418" tIns="45710" rIns="91418" bIns="4571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500" b="1" dirty="0"/>
              <a:t>Advance Design And Theory of Algorithm</a:t>
            </a:r>
          </a:p>
        </p:txBody>
      </p:sp>
      <p:sp>
        <p:nvSpPr>
          <p:cNvPr id="3" name="TextBox 2"/>
          <p:cNvSpPr txBox="1"/>
          <p:nvPr/>
        </p:nvSpPr>
        <p:spPr>
          <a:xfrm>
            <a:off x="5181601" y="4267201"/>
            <a:ext cx="3886200" cy="372958"/>
          </a:xfrm>
          <a:prstGeom prst="rect">
            <a:avLst/>
          </a:prstGeom>
          <a:noFill/>
        </p:spPr>
        <p:txBody>
          <a:bodyPr wrap="square" lIns="91418" tIns="45710" rIns="91418" bIns="45710" rtlCol="0">
            <a:spAutoFit/>
          </a:bodyPr>
          <a:lstStyle/>
          <a:p>
            <a:r>
              <a:rPr lang="en-US" dirty="0"/>
              <a:t>Lecture 6</a:t>
            </a:r>
          </a:p>
        </p:txBody>
      </p:sp>
      <p:sp>
        <p:nvSpPr>
          <p:cNvPr id="4" name="TextBox 3"/>
          <p:cNvSpPr txBox="1"/>
          <p:nvPr/>
        </p:nvSpPr>
        <p:spPr>
          <a:xfrm>
            <a:off x="914400" y="5257800"/>
            <a:ext cx="4419600" cy="372958"/>
          </a:xfrm>
          <a:prstGeom prst="rect">
            <a:avLst/>
          </a:prstGeom>
          <a:noFill/>
        </p:spPr>
        <p:txBody>
          <a:bodyPr wrap="square" lIns="91418" tIns="45710" rIns="91418" bIns="45710" rtlCol="0">
            <a:spAutoFit/>
          </a:bodyPr>
          <a:lstStyle/>
          <a:p>
            <a:r>
              <a:rPr lang="en-US" b="1" i="1" dirty="0" err="1"/>
              <a:t>Dr</a:t>
            </a:r>
            <a:r>
              <a:rPr lang="en-US" b="1" i="1" dirty="0"/>
              <a:t> </a:t>
            </a:r>
            <a:r>
              <a:rPr lang="en-US" b="1" i="1" dirty="0" err="1"/>
              <a:t>Aqib</a:t>
            </a:r>
            <a:r>
              <a:rPr lang="en-US" b="1" i="1" dirty="0"/>
              <a:t> </a:t>
            </a:r>
            <a:r>
              <a:rPr lang="en-US" b="1" i="1" dirty="0" err="1"/>
              <a:t>Perwaiz</a:t>
            </a:r>
            <a:endParaRPr lang="en-US" b="1" i="1" dirty="0"/>
          </a:p>
        </p:txBody>
      </p:sp>
    </p:spTree>
    <p:extLst>
      <p:ext uri="{BB962C8B-B14F-4D97-AF65-F5344CB8AC3E}">
        <p14:creationId xmlns:p14="http://schemas.microsoft.com/office/powerpoint/2010/main" val="331027796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5" name="object 15"/>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2" name="object 22"/>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3" name="object 23"/>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7" name="object 27"/>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6" name="object 36"/>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8" name="object 68"/>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9" name="object 69"/>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1" name="object 161"/>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2" name="object 162"/>
          <p:cNvSpPr/>
          <p:nvPr/>
        </p:nvSpPr>
        <p:spPr>
          <a:xfrm>
            <a:off x="6542534" y="2571368"/>
            <a:ext cx="1007364" cy="0"/>
          </a:xfrm>
          <a:custGeom>
            <a:avLst/>
            <a:gdLst/>
            <a:ahLst/>
            <a:cxnLst/>
            <a:rect l="l" t="t" r="r" b="b"/>
            <a:pathLst>
              <a:path w="1007364">
                <a:moveTo>
                  <a:pt x="1007364" y="0"/>
                </a:moveTo>
                <a:lnTo>
                  <a:pt x="0" y="0"/>
                </a:lnTo>
              </a:path>
            </a:pathLst>
          </a:custGeom>
          <a:ln w="40132">
            <a:solidFill>
              <a:srgbClr val="000000"/>
            </a:solidFill>
          </a:ln>
        </p:spPr>
        <p:txBody>
          <a:bodyPr wrap="square" lIns="0" tIns="0" rIns="0" bIns="0" rtlCol="0">
            <a:noAutofit/>
          </a:bodyPr>
          <a:lstStyle/>
          <a:p>
            <a:endParaRPr/>
          </a:p>
        </p:txBody>
      </p:sp>
      <p:sp>
        <p:nvSpPr>
          <p:cNvPr id="163" name="object 163"/>
          <p:cNvSpPr/>
          <p:nvPr/>
        </p:nvSpPr>
        <p:spPr>
          <a:xfrm>
            <a:off x="6525770" y="2554604"/>
            <a:ext cx="1007364" cy="0"/>
          </a:xfrm>
          <a:custGeom>
            <a:avLst/>
            <a:gdLst/>
            <a:ahLst/>
            <a:cxnLst/>
            <a:rect l="l" t="t" r="r" b="b"/>
            <a:pathLst>
              <a:path w="1007364">
                <a:moveTo>
                  <a:pt x="1007364" y="0"/>
                </a:moveTo>
                <a:lnTo>
                  <a:pt x="0" y="0"/>
                </a:lnTo>
              </a:path>
            </a:pathLst>
          </a:custGeom>
          <a:ln w="40132">
            <a:solidFill>
              <a:srgbClr val="0033CC"/>
            </a:solidFill>
          </a:ln>
        </p:spPr>
        <p:txBody>
          <a:bodyPr wrap="square" lIns="0" tIns="0" rIns="0" bIns="0" rtlCol="0">
            <a:noAutofit/>
          </a:bodyPr>
          <a:lstStyle/>
          <a:p>
            <a:endParaRPr/>
          </a:p>
        </p:txBody>
      </p:sp>
      <p:sp>
        <p:nvSpPr>
          <p:cNvPr id="164" name="object 164"/>
          <p:cNvSpPr/>
          <p:nvPr/>
        </p:nvSpPr>
        <p:spPr>
          <a:xfrm>
            <a:off x="1210820" y="3059049"/>
            <a:ext cx="2027682" cy="0"/>
          </a:xfrm>
          <a:custGeom>
            <a:avLst/>
            <a:gdLst/>
            <a:ahLst/>
            <a:cxnLst/>
            <a:rect l="l" t="t" r="r" b="b"/>
            <a:pathLst>
              <a:path w="2027682">
                <a:moveTo>
                  <a:pt x="2027682" y="0"/>
                </a:moveTo>
                <a:lnTo>
                  <a:pt x="0" y="0"/>
                </a:lnTo>
              </a:path>
            </a:pathLst>
          </a:custGeom>
          <a:ln w="40132">
            <a:solidFill>
              <a:srgbClr val="000000"/>
            </a:solidFill>
          </a:ln>
        </p:spPr>
        <p:txBody>
          <a:bodyPr wrap="square" lIns="0" tIns="0" rIns="0" bIns="0" rtlCol="0">
            <a:noAutofit/>
          </a:bodyPr>
          <a:lstStyle/>
          <a:p>
            <a:endParaRPr/>
          </a:p>
        </p:txBody>
      </p:sp>
      <p:sp>
        <p:nvSpPr>
          <p:cNvPr id="165" name="object 165"/>
          <p:cNvSpPr/>
          <p:nvPr/>
        </p:nvSpPr>
        <p:spPr>
          <a:xfrm>
            <a:off x="1194056" y="3042284"/>
            <a:ext cx="2027682" cy="0"/>
          </a:xfrm>
          <a:custGeom>
            <a:avLst/>
            <a:gdLst/>
            <a:ahLst/>
            <a:cxnLst/>
            <a:rect l="l" t="t" r="r" b="b"/>
            <a:pathLst>
              <a:path w="2027682">
                <a:moveTo>
                  <a:pt x="2027682" y="0"/>
                </a:moveTo>
                <a:lnTo>
                  <a:pt x="0" y="0"/>
                </a:lnTo>
              </a:path>
            </a:pathLst>
          </a:custGeom>
          <a:ln w="40132">
            <a:solidFill>
              <a:srgbClr val="0033CC"/>
            </a:solidFill>
          </a:ln>
        </p:spPr>
        <p:txBody>
          <a:bodyPr wrap="square" lIns="0" tIns="0" rIns="0" bIns="0" rtlCol="0">
            <a:noAutofit/>
          </a:bodyPr>
          <a:lstStyle/>
          <a:p>
            <a:endParaRPr/>
          </a:p>
        </p:txBody>
      </p:sp>
      <p:sp>
        <p:nvSpPr>
          <p:cNvPr id="12" name="object 12"/>
          <p:cNvSpPr txBox="1"/>
          <p:nvPr/>
        </p:nvSpPr>
        <p:spPr>
          <a:xfrm>
            <a:off x="3289823" y="1002625"/>
            <a:ext cx="3562783"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NPC Problems</a:t>
            </a:r>
            <a:endParaRPr sz="4300">
              <a:latin typeface="Tahoma"/>
              <a:cs typeface="Tahoma"/>
            </a:endParaRPr>
          </a:p>
        </p:txBody>
      </p:sp>
      <p:sp>
        <p:nvSpPr>
          <p:cNvPr id="11" name="object 11"/>
          <p:cNvSpPr txBox="1"/>
          <p:nvPr/>
        </p:nvSpPr>
        <p:spPr>
          <a:xfrm>
            <a:off x="838444" y="2157625"/>
            <a:ext cx="6768023" cy="919225"/>
          </a:xfrm>
          <a:prstGeom prst="rect">
            <a:avLst/>
          </a:prstGeom>
        </p:spPr>
        <p:txBody>
          <a:bodyPr wrap="square" lIns="0" tIns="0" rIns="0" bIns="0" rtlCol="0">
            <a:noAutofit/>
          </a:bodyPr>
          <a:lstStyle/>
          <a:p>
            <a:pPr marL="12697">
              <a:lnSpc>
                <a:spcPts val="3408"/>
              </a:lnSpc>
              <a:spcBef>
                <a:spcPts val="170"/>
              </a:spcBef>
            </a:pPr>
            <a:r>
              <a:rPr sz="2600" spc="129" dirty="0">
                <a:solidFill>
                  <a:srgbClr val="FFCC99"/>
                </a:solidFill>
                <a:latin typeface="Arial"/>
                <a:cs typeface="Arial"/>
              </a:rPr>
              <a:t>►</a:t>
            </a:r>
            <a:r>
              <a:rPr sz="3200" dirty="0">
                <a:solidFill>
                  <a:srgbClr val="FFFFFF"/>
                </a:solidFill>
                <a:latin typeface="Tahoma"/>
                <a:cs typeface="Tahoma"/>
              </a:rPr>
              <a:t>NPC</a:t>
            </a:r>
            <a:r>
              <a:rPr sz="3200" spc="-82" dirty="0">
                <a:solidFill>
                  <a:srgbClr val="FFFFFF"/>
                </a:solidFill>
                <a:latin typeface="Tahoma"/>
                <a:cs typeface="Tahoma"/>
              </a:rPr>
              <a:t> </a:t>
            </a:r>
            <a:r>
              <a:rPr sz="3200" dirty="0">
                <a:solidFill>
                  <a:srgbClr val="FFFFFF"/>
                </a:solidFill>
                <a:latin typeface="Tahoma"/>
                <a:cs typeface="Tahoma"/>
              </a:rPr>
              <a:t>problems are also called </a:t>
            </a:r>
            <a:r>
              <a:rPr sz="3200" b="1" spc="-988" dirty="0">
                <a:solidFill>
                  <a:srgbClr val="0033CC"/>
                </a:solidFill>
                <a:latin typeface="Tahoma"/>
                <a:cs typeface="Tahoma"/>
              </a:rPr>
              <a:t> </a:t>
            </a:r>
            <a:r>
              <a:rPr sz="3200" b="1" dirty="0">
                <a:solidFill>
                  <a:srgbClr val="0033CC"/>
                </a:solidFill>
                <a:latin typeface="Tahoma"/>
                <a:cs typeface="Tahoma"/>
              </a:rPr>
              <a:t>open</a:t>
            </a:r>
            <a:endParaRPr sz="3200" dirty="0">
              <a:latin typeface="Tahoma"/>
              <a:cs typeface="Tahoma"/>
            </a:endParaRPr>
          </a:p>
          <a:p>
            <a:pPr marL="355517" marR="60907">
              <a:lnSpc>
                <a:spcPts val="3825"/>
              </a:lnSpc>
              <a:spcBef>
                <a:spcPts val="20"/>
              </a:spcBef>
            </a:pPr>
            <a:r>
              <a:rPr sz="4800" b="1" baseline="-1725" dirty="0">
                <a:solidFill>
                  <a:srgbClr val="0033CC"/>
                </a:solidFill>
                <a:latin typeface="Tahoma"/>
                <a:cs typeface="Tahoma"/>
              </a:rPr>
              <a:t>problems.</a:t>
            </a:r>
            <a:endParaRPr sz="3200" dirty="0">
              <a:latin typeface="Tahoma"/>
              <a:cs typeface="Tahoma"/>
            </a:endParaRPr>
          </a:p>
        </p:txBody>
      </p:sp>
      <p:sp>
        <p:nvSpPr>
          <p:cNvPr id="10" name="object 10"/>
          <p:cNvSpPr txBox="1"/>
          <p:nvPr/>
        </p:nvSpPr>
        <p:spPr>
          <a:xfrm>
            <a:off x="838444" y="3228996"/>
            <a:ext cx="7691193" cy="919205"/>
          </a:xfrm>
          <a:prstGeom prst="rect">
            <a:avLst/>
          </a:prstGeom>
        </p:spPr>
        <p:txBody>
          <a:bodyPr wrap="square" lIns="0" tIns="0" rIns="0" bIns="0" rtlCol="0">
            <a:noAutofit/>
          </a:bodyPr>
          <a:lstStyle/>
          <a:p>
            <a:pPr marL="12697" marR="60907">
              <a:lnSpc>
                <a:spcPts val="3408"/>
              </a:lnSpc>
              <a:spcBef>
                <a:spcPts val="170"/>
              </a:spcBef>
            </a:pPr>
            <a:r>
              <a:rPr sz="2600" spc="129" dirty="0">
                <a:solidFill>
                  <a:srgbClr val="FFCC99"/>
                </a:solidFill>
                <a:latin typeface="Arial"/>
                <a:cs typeface="Arial"/>
              </a:rPr>
              <a:t>►</a:t>
            </a:r>
            <a:r>
              <a:rPr sz="3200" dirty="0">
                <a:solidFill>
                  <a:srgbClr val="FFFFFF"/>
                </a:solidFill>
                <a:latin typeface="Tahoma"/>
                <a:cs typeface="Tahoma"/>
              </a:rPr>
              <a:t>This</a:t>
            </a:r>
            <a:r>
              <a:rPr sz="3200" spc="-25" dirty="0">
                <a:solidFill>
                  <a:srgbClr val="FFFFFF"/>
                </a:solidFill>
                <a:latin typeface="Tahoma"/>
                <a:cs typeface="Tahoma"/>
              </a:rPr>
              <a:t> </a:t>
            </a:r>
            <a:r>
              <a:rPr sz="3200" dirty="0">
                <a:solidFill>
                  <a:srgbClr val="FFFFFF"/>
                </a:solidFill>
                <a:latin typeface="Tahoma"/>
                <a:cs typeface="Tahoma"/>
              </a:rPr>
              <a:t>means that neither the researchers</a:t>
            </a:r>
            <a:endParaRPr sz="3200">
              <a:latin typeface="Tahoma"/>
              <a:cs typeface="Tahoma"/>
            </a:endParaRPr>
          </a:p>
          <a:p>
            <a:pPr marL="355517">
              <a:lnSpc>
                <a:spcPts val="3825"/>
              </a:lnSpc>
              <a:spcBef>
                <a:spcPts val="20"/>
              </a:spcBef>
            </a:pPr>
            <a:r>
              <a:rPr sz="4800" baseline="-1725" dirty="0">
                <a:solidFill>
                  <a:srgbClr val="FFFFFF"/>
                </a:solidFill>
                <a:latin typeface="Tahoma"/>
                <a:cs typeface="Tahoma"/>
              </a:rPr>
              <a:t>have</a:t>
            </a:r>
            <a:r>
              <a:rPr sz="4800" spc="-32" baseline="-1725" dirty="0">
                <a:solidFill>
                  <a:srgbClr val="FFFFFF"/>
                </a:solidFill>
                <a:latin typeface="Tahoma"/>
                <a:cs typeface="Tahoma"/>
              </a:rPr>
              <a:t> </a:t>
            </a:r>
            <a:r>
              <a:rPr sz="4800" baseline="-1725" dirty="0">
                <a:solidFill>
                  <a:srgbClr val="FFFFFF"/>
                </a:solidFill>
                <a:latin typeface="Tahoma"/>
                <a:cs typeface="Tahoma"/>
              </a:rPr>
              <a:t>come</a:t>
            </a:r>
            <a:r>
              <a:rPr sz="4800" spc="-31" baseline="-1725" dirty="0">
                <a:solidFill>
                  <a:srgbClr val="FFFFFF"/>
                </a:solidFill>
                <a:latin typeface="Tahoma"/>
                <a:cs typeface="Tahoma"/>
              </a:rPr>
              <a:t> </a:t>
            </a:r>
            <a:r>
              <a:rPr sz="4800" baseline="-1725" dirty="0">
                <a:solidFill>
                  <a:srgbClr val="FFFFFF"/>
                </a:solidFill>
                <a:latin typeface="Tahoma"/>
                <a:cs typeface="Tahoma"/>
              </a:rPr>
              <a:t>to some</a:t>
            </a:r>
            <a:r>
              <a:rPr sz="4800" spc="-31" baseline="-1725" dirty="0">
                <a:solidFill>
                  <a:srgbClr val="FFFFFF"/>
                </a:solidFill>
                <a:latin typeface="Tahoma"/>
                <a:cs typeface="Tahoma"/>
              </a:rPr>
              <a:t> </a:t>
            </a:r>
            <a:r>
              <a:rPr sz="4800" baseline="-1725" dirty="0">
                <a:solidFill>
                  <a:srgbClr val="FFFFFF"/>
                </a:solidFill>
                <a:latin typeface="Tahoma"/>
                <a:cs typeface="Tahoma"/>
              </a:rPr>
              <a:t>conclusion,</a:t>
            </a:r>
            <a:r>
              <a:rPr sz="4800" spc="-43" baseline="-1725" dirty="0">
                <a:solidFill>
                  <a:srgbClr val="FFFFFF"/>
                </a:solidFill>
                <a:latin typeface="Tahoma"/>
                <a:cs typeface="Tahoma"/>
              </a:rPr>
              <a:t> </a:t>
            </a:r>
            <a:r>
              <a:rPr sz="4800" baseline="-1725" dirty="0">
                <a:solidFill>
                  <a:srgbClr val="FFFFFF"/>
                </a:solidFill>
                <a:latin typeface="Tahoma"/>
                <a:cs typeface="Tahoma"/>
              </a:rPr>
              <a:t>nor they</a:t>
            </a:r>
            <a:endParaRPr sz="3200">
              <a:latin typeface="Tahoma"/>
              <a:cs typeface="Tahoma"/>
            </a:endParaRPr>
          </a:p>
        </p:txBody>
      </p:sp>
      <p:sp>
        <p:nvSpPr>
          <p:cNvPr id="9" name="object 9"/>
          <p:cNvSpPr txBox="1"/>
          <p:nvPr/>
        </p:nvSpPr>
        <p:spPr>
          <a:xfrm>
            <a:off x="3256628" y="4203584"/>
            <a:ext cx="180968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u</a:t>
            </a:r>
            <a:r>
              <a:rPr sz="3200" dirty="0">
                <a:solidFill>
                  <a:srgbClr val="FFFFFF"/>
                </a:solidFill>
                <a:latin typeface="Tahoma"/>
                <a:cs typeface="Tahoma"/>
              </a:rPr>
              <a:t>p </a:t>
            </a:r>
            <a:r>
              <a:rPr sz="3200" spc="4" dirty="0">
                <a:solidFill>
                  <a:srgbClr val="FFFFFF"/>
                </a:solidFill>
                <a:latin typeface="Tahoma"/>
                <a:cs typeface="Tahoma"/>
              </a:rPr>
              <a:t>saying</a:t>
            </a:r>
            <a:endParaRPr sz="3200">
              <a:latin typeface="Tahoma"/>
              <a:cs typeface="Tahoma"/>
            </a:endParaRPr>
          </a:p>
        </p:txBody>
      </p:sp>
      <p:sp>
        <p:nvSpPr>
          <p:cNvPr id="8" name="object 8"/>
          <p:cNvSpPr txBox="1"/>
          <p:nvPr/>
        </p:nvSpPr>
        <p:spPr>
          <a:xfrm>
            <a:off x="5106381" y="4203582"/>
            <a:ext cx="3802314" cy="431546"/>
          </a:xfrm>
          <a:prstGeom prst="rect">
            <a:avLst/>
          </a:prstGeom>
        </p:spPr>
        <p:txBody>
          <a:bodyPr wrap="square" lIns="0" tIns="0" rIns="0" bIns="0" rtlCol="0">
            <a:noAutofit/>
          </a:bodyPr>
          <a:lstStyle/>
          <a:p>
            <a:pPr marL="12697">
              <a:lnSpc>
                <a:spcPts val="3398"/>
              </a:lnSpc>
              <a:spcBef>
                <a:spcPts val="170"/>
              </a:spcBef>
            </a:pPr>
            <a:r>
              <a:rPr sz="3200" spc="9" dirty="0">
                <a:solidFill>
                  <a:srgbClr val="FFFFFF"/>
                </a:solidFill>
                <a:latin typeface="Tahoma"/>
                <a:cs typeface="Tahoma"/>
              </a:rPr>
              <a:t>“</a:t>
            </a:r>
            <a:r>
              <a:rPr sz="3200" dirty="0">
                <a:solidFill>
                  <a:srgbClr val="0033CC"/>
                </a:solidFill>
                <a:latin typeface="Tahoma"/>
                <a:cs typeface="Tahoma"/>
              </a:rPr>
              <a:t>no</a:t>
            </a:r>
            <a:r>
              <a:rPr sz="3200" spc="-12" dirty="0">
                <a:solidFill>
                  <a:srgbClr val="0033CC"/>
                </a:solidFill>
                <a:latin typeface="Tahoma"/>
                <a:cs typeface="Tahoma"/>
              </a:rPr>
              <a:t> </a:t>
            </a:r>
            <a:r>
              <a:rPr sz="3200" dirty="0">
                <a:solidFill>
                  <a:srgbClr val="0033CC"/>
                </a:solidFill>
                <a:latin typeface="Tahoma"/>
                <a:cs typeface="Tahoma"/>
              </a:rPr>
              <a:t>solution exist</a:t>
            </a:r>
            <a:r>
              <a:rPr sz="3200" spc="-64" dirty="0">
                <a:solidFill>
                  <a:srgbClr val="0033CC"/>
                </a:solidFill>
                <a:latin typeface="Tahoma"/>
                <a:cs typeface="Tahoma"/>
              </a:rPr>
              <a:t> </a:t>
            </a:r>
            <a:r>
              <a:rPr sz="3200" dirty="0">
                <a:solidFill>
                  <a:srgbClr val="0033CC"/>
                </a:solidFill>
                <a:latin typeface="Tahoma"/>
                <a:cs typeface="Tahoma"/>
              </a:rPr>
              <a:t>for</a:t>
            </a:r>
            <a:endParaRPr sz="3200">
              <a:latin typeface="Tahoma"/>
              <a:cs typeface="Tahoma"/>
            </a:endParaRPr>
          </a:p>
        </p:txBody>
      </p:sp>
      <p:sp>
        <p:nvSpPr>
          <p:cNvPr id="7" name="object 7"/>
          <p:cNvSpPr txBox="1"/>
          <p:nvPr/>
        </p:nvSpPr>
        <p:spPr>
          <a:xfrm>
            <a:off x="1198119" y="4220358"/>
            <a:ext cx="2033913" cy="431545"/>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hav</a:t>
            </a:r>
            <a:r>
              <a:rPr sz="3200" dirty="0">
                <a:latin typeface="Tahoma"/>
                <a:cs typeface="Tahoma"/>
              </a:rPr>
              <a:t>e</a:t>
            </a:r>
            <a:r>
              <a:rPr sz="3200" spc="9" dirty="0">
                <a:latin typeface="Tahoma"/>
                <a:cs typeface="Tahoma"/>
              </a:rPr>
              <a:t> </a:t>
            </a:r>
            <a:r>
              <a:rPr sz="3200" spc="4" dirty="0">
                <a:latin typeface="Tahoma"/>
                <a:cs typeface="Tahoma"/>
              </a:rPr>
              <a:t>given</a:t>
            </a:r>
            <a:endParaRPr sz="3200">
              <a:latin typeface="Tahoma"/>
              <a:cs typeface="Tahoma"/>
            </a:endParaRPr>
          </a:p>
        </p:txBody>
      </p:sp>
      <p:sp>
        <p:nvSpPr>
          <p:cNvPr id="6" name="object 6"/>
          <p:cNvSpPr txBox="1"/>
          <p:nvPr/>
        </p:nvSpPr>
        <p:spPr>
          <a:xfrm>
            <a:off x="1181305" y="4691241"/>
            <a:ext cx="2481080"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0033CC"/>
                </a:solidFill>
                <a:latin typeface="Tahoma"/>
                <a:cs typeface="Tahoma"/>
              </a:rPr>
              <a:t>thi</a:t>
            </a:r>
            <a:r>
              <a:rPr sz="3200" dirty="0">
                <a:solidFill>
                  <a:srgbClr val="0033CC"/>
                </a:solidFill>
                <a:latin typeface="Tahoma"/>
                <a:cs typeface="Tahoma"/>
              </a:rPr>
              <a:t>s </a:t>
            </a:r>
            <a:r>
              <a:rPr sz="3200" spc="4" dirty="0">
                <a:solidFill>
                  <a:srgbClr val="0033CC"/>
                </a:solidFill>
                <a:latin typeface="Tahoma"/>
                <a:cs typeface="Tahoma"/>
              </a:rPr>
              <a:t>proble</a:t>
            </a:r>
            <a:r>
              <a:rPr sz="3200" dirty="0">
                <a:solidFill>
                  <a:srgbClr val="0033CC"/>
                </a:solidFill>
                <a:latin typeface="Tahoma"/>
                <a:cs typeface="Tahoma"/>
              </a:rPr>
              <a:t>m</a:t>
            </a:r>
            <a:r>
              <a:rPr sz="3200" dirty="0">
                <a:solidFill>
                  <a:srgbClr val="FFFFFF"/>
                </a:solidFill>
                <a:latin typeface="Tahoma"/>
                <a:cs typeface="Tahoma"/>
              </a:rPr>
              <a:t>”</a:t>
            </a:r>
            <a:endParaRPr sz="3200">
              <a:latin typeface="Tahoma"/>
              <a:cs typeface="Tahoma"/>
            </a:endParaRPr>
          </a:p>
        </p:txBody>
      </p:sp>
      <p:sp>
        <p:nvSpPr>
          <p:cNvPr id="5" name="object 5"/>
          <p:cNvSpPr txBox="1"/>
          <p:nvPr/>
        </p:nvSpPr>
        <p:spPr>
          <a:xfrm>
            <a:off x="2622230" y="5859418"/>
            <a:ext cx="2433683" cy="431546"/>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problems are</a:t>
            </a:r>
            <a:endParaRPr sz="3200">
              <a:latin typeface="Tahoma"/>
              <a:cs typeface="Tahoma"/>
            </a:endParaRPr>
          </a:p>
        </p:txBody>
      </p:sp>
      <p:sp>
        <p:nvSpPr>
          <p:cNvPr id="4" name="object 4"/>
          <p:cNvSpPr txBox="1"/>
          <p:nvPr/>
        </p:nvSpPr>
        <p:spPr>
          <a:xfrm>
            <a:off x="5096756" y="5859418"/>
            <a:ext cx="3848127" cy="431546"/>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open research</a:t>
            </a:r>
            <a:r>
              <a:rPr sz="3200" spc="-120" dirty="0">
                <a:solidFill>
                  <a:srgbClr val="FFFFFF"/>
                </a:solidFill>
                <a:latin typeface="Tahoma"/>
                <a:cs typeface="Tahoma"/>
              </a:rPr>
              <a:t> </a:t>
            </a:r>
            <a:r>
              <a:rPr sz="3200" dirty="0">
                <a:solidFill>
                  <a:srgbClr val="FFFFFF"/>
                </a:solidFill>
                <a:latin typeface="Tahoma"/>
                <a:cs typeface="Tahoma"/>
              </a:rPr>
              <a:t>areas.</a:t>
            </a:r>
            <a:endParaRPr sz="3200">
              <a:latin typeface="Tahoma"/>
              <a:cs typeface="Tahoma"/>
            </a:endParaRPr>
          </a:p>
        </p:txBody>
      </p:sp>
      <p:sp>
        <p:nvSpPr>
          <p:cNvPr id="3" name="object 3"/>
          <p:cNvSpPr txBox="1"/>
          <p:nvPr/>
        </p:nvSpPr>
        <p:spPr>
          <a:xfrm>
            <a:off x="838446" y="5876192"/>
            <a:ext cx="1759715" cy="431546"/>
          </a:xfrm>
          <a:prstGeom prst="rect">
            <a:avLst/>
          </a:prstGeom>
        </p:spPr>
        <p:txBody>
          <a:bodyPr wrap="square" lIns="0" tIns="0" rIns="0" bIns="0" rtlCol="0">
            <a:noAutofit/>
          </a:bodyPr>
          <a:lstStyle/>
          <a:p>
            <a:pPr marL="12697">
              <a:lnSpc>
                <a:spcPts val="3398"/>
              </a:lnSpc>
              <a:spcBef>
                <a:spcPts val="170"/>
              </a:spcBef>
            </a:pPr>
            <a:r>
              <a:rPr sz="3900" baseline="2229" dirty="0">
                <a:solidFill>
                  <a:srgbClr val="FFCC99"/>
                </a:solidFill>
                <a:latin typeface="Arial"/>
                <a:cs typeface="Arial"/>
              </a:rPr>
              <a:t>►</a:t>
            </a:r>
            <a:r>
              <a:rPr sz="3900" spc="-459" baseline="2229" dirty="0">
                <a:solidFill>
                  <a:srgbClr val="FFCC99"/>
                </a:solidFill>
                <a:latin typeface="Arial"/>
                <a:cs typeface="Arial"/>
              </a:rPr>
              <a:t> </a:t>
            </a:r>
            <a:r>
              <a:rPr sz="3200" dirty="0">
                <a:latin typeface="Tahoma"/>
                <a:cs typeface="Tahoma"/>
              </a:rPr>
              <a:t>So NPC</a:t>
            </a:r>
            <a:endParaRPr sz="32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9</a:t>
            </a:r>
            <a:endParaRPr sz="10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4" name="object 24"/>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5" name="object 25"/>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6" name="object 26"/>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7" name="object 27"/>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9" name="object 29"/>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1" name="object 31"/>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3" name="object 33"/>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2" name="object 42"/>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4" name="object 74"/>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5" name="object 75"/>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7" name="object 167"/>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txBox="1"/>
          <p:nvPr/>
        </p:nvSpPr>
        <p:spPr>
          <a:xfrm>
            <a:off x="2260363" y="1002625"/>
            <a:ext cx="58651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a:t>
            </a:r>
            <a:endParaRPr sz="4300">
              <a:latin typeface="Tahoma"/>
              <a:cs typeface="Tahoma"/>
            </a:endParaRPr>
          </a:p>
        </p:txBody>
      </p:sp>
      <p:sp>
        <p:nvSpPr>
          <p:cNvPr id="17" name="object 17"/>
          <p:cNvSpPr txBox="1"/>
          <p:nvPr/>
        </p:nvSpPr>
        <p:spPr>
          <a:xfrm>
            <a:off x="2912631" y="1002625"/>
            <a:ext cx="78982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a:t>
            </a:r>
            <a:endParaRPr sz="4300">
              <a:latin typeface="Tahoma"/>
              <a:cs typeface="Tahoma"/>
            </a:endParaRPr>
          </a:p>
        </p:txBody>
      </p:sp>
      <p:sp>
        <p:nvSpPr>
          <p:cNvPr id="16" name="object 16"/>
          <p:cNvSpPr txBox="1"/>
          <p:nvPr/>
        </p:nvSpPr>
        <p:spPr>
          <a:xfrm>
            <a:off x="3768214" y="1002625"/>
            <a:ext cx="485641"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&amp;</a:t>
            </a:r>
            <a:endParaRPr sz="4300">
              <a:latin typeface="Tahoma"/>
              <a:cs typeface="Tahoma"/>
            </a:endParaRPr>
          </a:p>
        </p:txBody>
      </p:sp>
      <p:sp>
        <p:nvSpPr>
          <p:cNvPr id="15" name="object 15"/>
          <p:cNvSpPr txBox="1"/>
          <p:nvPr/>
        </p:nvSpPr>
        <p:spPr>
          <a:xfrm>
            <a:off x="4319778" y="1002625"/>
            <a:ext cx="3562951"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NPC Problems</a:t>
            </a:r>
            <a:endParaRPr sz="4300">
              <a:latin typeface="Tahoma"/>
              <a:cs typeface="Tahoma"/>
            </a:endParaRPr>
          </a:p>
        </p:txBody>
      </p:sp>
      <p:sp>
        <p:nvSpPr>
          <p:cNvPr id="14" name="object 14"/>
          <p:cNvSpPr txBox="1"/>
          <p:nvPr/>
        </p:nvSpPr>
        <p:spPr>
          <a:xfrm>
            <a:off x="838444" y="2157625"/>
            <a:ext cx="8267888" cy="431545"/>
          </a:xfrm>
          <a:prstGeom prst="rect">
            <a:avLst/>
          </a:prstGeom>
        </p:spPr>
        <p:txBody>
          <a:bodyPr wrap="square" lIns="0" tIns="0" rIns="0" bIns="0" rtlCol="0">
            <a:noAutofit/>
          </a:bodyPr>
          <a:lstStyle/>
          <a:p>
            <a:pPr marL="12697">
              <a:lnSpc>
                <a:spcPts val="3398"/>
              </a:lnSpc>
              <a:spcBef>
                <a:spcPts val="170"/>
              </a:spcBef>
            </a:pPr>
            <a:r>
              <a:rPr sz="3900" baseline="-1114" dirty="0">
                <a:solidFill>
                  <a:srgbClr val="FFCC99"/>
                </a:solidFill>
                <a:latin typeface="Arial"/>
                <a:cs typeface="Arial"/>
              </a:rPr>
              <a:t>►</a:t>
            </a:r>
            <a:r>
              <a:rPr sz="3900" spc="687" baseline="-1114" dirty="0">
                <a:solidFill>
                  <a:srgbClr val="FFCC99"/>
                </a:solidFill>
                <a:latin typeface="Arial"/>
                <a:cs typeface="Arial"/>
              </a:rPr>
              <a:t> </a:t>
            </a:r>
            <a:r>
              <a:rPr sz="3200" spc="4" dirty="0">
                <a:solidFill>
                  <a:srgbClr val="FFFFFF"/>
                </a:solidFill>
                <a:latin typeface="Tahoma"/>
                <a:cs typeface="Tahoma"/>
              </a:rPr>
              <a:t>Ho</a:t>
            </a:r>
            <a:r>
              <a:rPr sz="3200" dirty="0">
                <a:solidFill>
                  <a:srgbClr val="FFFFFF"/>
                </a:solidFill>
                <a:latin typeface="Tahoma"/>
                <a:cs typeface="Tahoma"/>
              </a:rPr>
              <a:t>w</a:t>
            </a:r>
            <a:r>
              <a:rPr sz="3200" spc="-62" dirty="0">
                <a:solidFill>
                  <a:srgbClr val="FFFFFF"/>
                </a:solidFill>
                <a:latin typeface="Tahoma"/>
                <a:cs typeface="Tahoma"/>
              </a:rPr>
              <a:t> </a:t>
            </a:r>
            <a:r>
              <a:rPr sz="3200" spc="4" dirty="0">
                <a:solidFill>
                  <a:srgbClr val="FFFFFF"/>
                </a:solidFill>
                <a:latin typeface="Tahoma"/>
                <a:cs typeface="Tahoma"/>
              </a:rPr>
              <a:t>t</a:t>
            </a:r>
            <a:r>
              <a:rPr sz="3200" dirty="0">
                <a:solidFill>
                  <a:srgbClr val="FFFFFF"/>
                </a:solidFill>
                <a:latin typeface="Tahoma"/>
                <a:cs typeface="Tahoma"/>
              </a:rPr>
              <a:t>o </a:t>
            </a:r>
            <a:r>
              <a:rPr sz="3200" spc="4" dirty="0">
                <a:solidFill>
                  <a:srgbClr val="FFFFFF"/>
                </a:solidFill>
                <a:latin typeface="Tahoma"/>
                <a:cs typeface="Tahoma"/>
              </a:rPr>
              <a:t>determin</a:t>
            </a:r>
            <a:r>
              <a:rPr sz="3200" dirty="0">
                <a:solidFill>
                  <a:srgbClr val="FFFFFF"/>
                </a:solidFill>
                <a:latin typeface="Tahoma"/>
                <a:cs typeface="Tahoma"/>
              </a:rPr>
              <a:t>e </a:t>
            </a:r>
            <a:r>
              <a:rPr sz="3200" spc="4" dirty="0">
                <a:solidFill>
                  <a:srgbClr val="FFFFFF"/>
                </a:solidFill>
                <a:latin typeface="Tahoma"/>
                <a:cs typeface="Tahoma"/>
              </a:rPr>
              <a:t>tha</a:t>
            </a:r>
            <a:r>
              <a:rPr sz="3200" dirty="0">
                <a:solidFill>
                  <a:srgbClr val="FFFFFF"/>
                </a:solidFill>
                <a:latin typeface="Tahoma"/>
                <a:cs typeface="Tahoma"/>
              </a:rPr>
              <a:t>t a </a:t>
            </a:r>
            <a:r>
              <a:rPr sz="3200" spc="4" dirty="0">
                <a:solidFill>
                  <a:srgbClr val="FFFFFF"/>
                </a:solidFill>
                <a:latin typeface="Tahoma"/>
                <a:cs typeface="Tahoma"/>
              </a:rPr>
              <a:t>proble</a:t>
            </a:r>
            <a:r>
              <a:rPr sz="3200" dirty="0">
                <a:solidFill>
                  <a:srgbClr val="FFFFFF"/>
                </a:solidFill>
                <a:latin typeface="Tahoma"/>
                <a:cs typeface="Tahoma"/>
              </a:rPr>
              <a:t>m </a:t>
            </a:r>
            <a:r>
              <a:rPr sz="3200" spc="4" dirty="0">
                <a:solidFill>
                  <a:srgbClr val="FFFFFF"/>
                </a:solidFill>
                <a:latin typeface="Tahoma"/>
                <a:cs typeface="Tahoma"/>
              </a:rPr>
              <a:t>i</a:t>
            </a:r>
            <a:r>
              <a:rPr sz="3200" dirty="0">
                <a:solidFill>
                  <a:srgbClr val="FFFFFF"/>
                </a:solidFill>
                <a:latin typeface="Tahoma"/>
                <a:cs typeface="Tahoma"/>
              </a:rPr>
              <a:t>s </a:t>
            </a:r>
            <a:r>
              <a:rPr sz="3200" spc="4" dirty="0">
                <a:solidFill>
                  <a:srgbClr val="FFFFFF"/>
                </a:solidFill>
                <a:latin typeface="Tahoma"/>
                <a:cs typeface="Tahoma"/>
              </a:rPr>
              <a:t>i</a:t>
            </a:r>
            <a:r>
              <a:rPr sz="3200" dirty="0">
                <a:solidFill>
                  <a:srgbClr val="FFFFFF"/>
                </a:solidFill>
                <a:latin typeface="Tahoma"/>
                <a:cs typeface="Tahoma"/>
              </a:rPr>
              <a:t>n </a:t>
            </a:r>
            <a:r>
              <a:rPr sz="3200" spc="4" dirty="0">
                <a:solidFill>
                  <a:srgbClr val="FFFFFF"/>
                </a:solidFill>
                <a:latin typeface="Tahoma"/>
                <a:cs typeface="Tahoma"/>
              </a:rPr>
              <a:t>NPC</a:t>
            </a:r>
            <a:endParaRPr sz="3200">
              <a:latin typeface="Tahoma"/>
              <a:cs typeface="Tahoma"/>
            </a:endParaRPr>
          </a:p>
        </p:txBody>
      </p:sp>
      <p:sp>
        <p:nvSpPr>
          <p:cNvPr id="13" name="object 13"/>
          <p:cNvSpPr txBox="1"/>
          <p:nvPr/>
        </p:nvSpPr>
        <p:spPr>
          <a:xfrm>
            <a:off x="1581398" y="2722807"/>
            <a:ext cx="5810001" cy="1332229"/>
          </a:xfrm>
          <a:prstGeom prst="rect">
            <a:avLst/>
          </a:prstGeom>
        </p:spPr>
        <p:txBody>
          <a:bodyPr wrap="square" lIns="0" tIns="0" rIns="0" bIns="0" rtlCol="0">
            <a:noAutofit/>
          </a:bodyPr>
          <a:lstStyle/>
          <a:p>
            <a:pPr marL="184106" marR="46481">
              <a:lnSpc>
                <a:spcPts val="2998"/>
              </a:lnSpc>
              <a:spcBef>
                <a:spcPts val="150"/>
              </a:spcBef>
            </a:pPr>
            <a:r>
              <a:rPr sz="2800" dirty="0">
                <a:solidFill>
                  <a:srgbClr val="FFFFFF"/>
                </a:solidFill>
                <a:latin typeface="Tahoma"/>
                <a:cs typeface="Tahoma"/>
              </a:rPr>
              <a:t>Determine if it is in P</a:t>
            </a:r>
            <a:endParaRPr sz="2800" dirty="0">
              <a:latin typeface="Tahoma"/>
              <a:cs typeface="Tahoma"/>
            </a:endParaRPr>
          </a:p>
          <a:p>
            <a:pPr marL="184114">
              <a:lnSpc>
                <a:spcPts val="2909"/>
              </a:lnSpc>
              <a:spcBef>
                <a:spcPts val="398"/>
              </a:spcBef>
            </a:pPr>
            <a:r>
              <a:rPr sz="1900" spc="-4" dirty="0">
                <a:solidFill>
                  <a:srgbClr val="FFCC99"/>
                </a:solidFill>
                <a:latin typeface="Arial"/>
                <a:cs typeface="Arial"/>
              </a:rPr>
              <a:t>►</a:t>
            </a:r>
            <a:r>
              <a:rPr sz="2500" dirty="0">
                <a:solidFill>
                  <a:srgbClr val="FFFFFF"/>
                </a:solidFill>
                <a:latin typeface="Tahoma"/>
                <a:cs typeface="Tahoma"/>
              </a:rPr>
              <a:t>Solvable in some O(N</a:t>
            </a:r>
            <a:r>
              <a:rPr sz="2500" baseline="24163" dirty="0">
                <a:solidFill>
                  <a:srgbClr val="FFFFFF"/>
                </a:solidFill>
                <a:latin typeface="Tahoma"/>
                <a:cs typeface="Tahoma"/>
              </a:rPr>
              <a:t>k</a:t>
            </a:r>
            <a:r>
              <a:rPr sz="2500" dirty="0">
                <a:solidFill>
                  <a:srgbClr val="FFFFFF"/>
                </a:solidFill>
                <a:latin typeface="Tahoma"/>
                <a:cs typeface="Tahoma"/>
              </a:rPr>
              <a:t>) time</a:t>
            </a:r>
            <a:endParaRPr sz="2500" dirty="0">
              <a:latin typeface="Tahoma"/>
              <a:cs typeface="Tahoma"/>
            </a:endParaRPr>
          </a:p>
          <a:p>
            <a:pPr marR="591668" algn="ctr">
              <a:lnSpc>
                <a:spcPct val="100585"/>
              </a:lnSpc>
              <a:spcBef>
                <a:spcPts val="662"/>
              </a:spcBef>
            </a:pPr>
            <a:r>
              <a:rPr sz="2800" dirty="0">
                <a:solidFill>
                  <a:srgbClr val="FFFFFF"/>
                </a:solidFill>
                <a:latin typeface="Tahoma"/>
                <a:cs typeface="Tahoma"/>
              </a:rPr>
              <a:t>If not , see if it is in NP</a:t>
            </a:r>
            <a:endParaRPr sz="2800" dirty="0">
              <a:latin typeface="Tahoma"/>
              <a:cs typeface="Tahoma"/>
            </a:endParaRPr>
          </a:p>
        </p:txBody>
      </p:sp>
      <p:sp>
        <p:nvSpPr>
          <p:cNvPr id="12" name="object 12"/>
          <p:cNvSpPr txBox="1"/>
          <p:nvPr/>
        </p:nvSpPr>
        <p:spPr>
          <a:xfrm>
            <a:off x="1295650" y="2729547"/>
            <a:ext cx="241403" cy="381253"/>
          </a:xfrm>
          <a:prstGeom prst="rect">
            <a:avLst/>
          </a:prstGeom>
        </p:spPr>
        <p:txBody>
          <a:bodyPr wrap="square" lIns="0" tIns="0" rIns="0" bIns="0" rtlCol="0">
            <a:noAutofit/>
          </a:bodyPr>
          <a:lstStyle/>
          <a:p>
            <a:pPr marL="12697">
              <a:lnSpc>
                <a:spcPts val="2925"/>
              </a:lnSpc>
              <a:spcBef>
                <a:spcPts val="146"/>
              </a:spcBef>
            </a:pPr>
            <a:r>
              <a:rPr sz="2800" dirty="0">
                <a:solidFill>
                  <a:srgbClr val="FF9965"/>
                </a:solidFill>
                <a:latin typeface="PMingLiU"/>
                <a:cs typeface="PMingLiU"/>
              </a:rPr>
              <a:t></a:t>
            </a:r>
            <a:endParaRPr sz="2800">
              <a:latin typeface="PMingLiU"/>
              <a:cs typeface="PMingLiU"/>
            </a:endParaRPr>
          </a:p>
        </p:txBody>
      </p:sp>
      <p:sp>
        <p:nvSpPr>
          <p:cNvPr id="11" name="object 11"/>
          <p:cNvSpPr txBox="1"/>
          <p:nvPr/>
        </p:nvSpPr>
        <p:spPr>
          <a:xfrm>
            <a:off x="1295650" y="3680524"/>
            <a:ext cx="241403" cy="381253"/>
          </a:xfrm>
          <a:prstGeom prst="rect">
            <a:avLst/>
          </a:prstGeom>
        </p:spPr>
        <p:txBody>
          <a:bodyPr wrap="square" lIns="0" tIns="0" rIns="0" bIns="0" rtlCol="0">
            <a:noAutofit/>
          </a:bodyPr>
          <a:lstStyle/>
          <a:p>
            <a:pPr marL="12697">
              <a:lnSpc>
                <a:spcPts val="2925"/>
              </a:lnSpc>
              <a:spcBef>
                <a:spcPts val="146"/>
              </a:spcBef>
            </a:pPr>
            <a:r>
              <a:rPr sz="2800" dirty="0">
                <a:solidFill>
                  <a:srgbClr val="FF9965"/>
                </a:solidFill>
                <a:latin typeface="PMingLiU"/>
                <a:cs typeface="PMingLiU"/>
              </a:rPr>
              <a:t></a:t>
            </a:r>
            <a:endParaRPr sz="2800">
              <a:latin typeface="PMingLiU"/>
              <a:cs typeface="PMingLiU"/>
            </a:endParaRPr>
          </a:p>
        </p:txBody>
      </p:sp>
      <p:sp>
        <p:nvSpPr>
          <p:cNvPr id="10" name="object 10"/>
          <p:cNvSpPr txBox="1"/>
          <p:nvPr/>
        </p:nvSpPr>
        <p:spPr>
          <a:xfrm>
            <a:off x="2269672" y="4164163"/>
            <a:ext cx="7318574" cy="330200"/>
          </a:xfrm>
          <a:prstGeom prst="rect">
            <a:avLst/>
          </a:prstGeom>
        </p:spPr>
        <p:txBody>
          <a:bodyPr wrap="square" lIns="0" tIns="0" rIns="0" bIns="0" rtlCol="0">
            <a:noAutofit/>
          </a:bodyPr>
          <a:lstStyle/>
          <a:p>
            <a:pPr marL="12697">
              <a:lnSpc>
                <a:spcPts val="2585"/>
              </a:lnSpc>
              <a:spcBef>
                <a:spcPts val="129"/>
              </a:spcBef>
            </a:pPr>
            <a:r>
              <a:rPr sz="2500" dirty="0">
                <a:solidFill>
                  <a:srgbClr val="FFFFFF"/>
                </a:solidFill>
                <a:latin typeface="Tahoma"/>
                <a:cs typeface="Tahoma"/>
              </a:rPr>
              <a:t>certificate can be issued, and that can be verified</a:t>
            </a:r>
            <a:endParaRPr sz="2500" dirty="0">
              <a:latin typeface="Tahoma"/>
              <a:cs typeface="Tahoma"/>
            </a:endParaRPr>
          </a:p>
        </p:txBody>
      </p:sp>
      <p:sp>
        <p:nvSpPr>
          <p:cNvPr id="9" name="object 9"/>
          <p:cNvSpPr txBox="1"/>
          <p:nvPr/>
        </p:nvSpPr>
        <p:spPr>
          <a:xfrm>
            <a:off x="1752858" y="4176354"/>
            <a:ext cx="504695" cy="330200"/>
          </a:xfrm>
          <a:prstGeom prst="rect">
            <a:avLst/>
          </a:prstGeom>
        </p:spPr>
        <p:txBody>
          <a:bodyPr wrap="square" lIns="0" tIns="0" rIns="0" bIns="0" rtlCol="0">
            <a:noAutofit/>
          </a:bodyPr>
          <a:lstStyle/>
          <a:p>
            <a:pPr marL="12697">
              <a:lnSpc>
                <a:spcPts val="2585"/>
              </a:lnSpc>
              <a:spcBef>
                <a:spcPts val="129"/>
              </a:spcBef>
            </a:pPr>
            <a:r>
              <a:rPr sz="2900" spc="94" baseline="1525" dirty="0">
                <a:solidFill>
                  <a:srgbClr val="FFCC99"/>
                </a:solidFill>
                <a:latin typeface="Arial"/>
                <a:cs typeface="Arial"/>
              </a:rPr>
              <a:t>►</a:t>
            </a:r>
            <a:r>
              <a:rPr sz="2500" dirty="0">
                <a:latin typeface="Tahoma"/>
                <a:cs typeface="Tahoma"/>
              </a:rPr>
              <a:t>A</a:t>
            </a:r>
            <a:endParaRPr sz="2500">
              <a:latin typeface="Tahoma"/>
              <a:cs typeface="Tahoma"/>
            </a:endParaRPr>
          </a:p>
        </p:txBody>
      </p:sp>
      <p:sp>
        <p:nvSpPr>
          <p:cNvPr id="8" name="object 8"/>
          <p:cNvSpPr txBox="1"/>
          <p:nvPr/>
        </p:nvSpPr>
        <p:spPr>
          <a:xfrm>
            <a:off x="2448652" y="4529162"/>
            <a:ext cx="5552348" cy="330200"/>
          </a:xfrm>
          <a:prstGeom prst="rect">
            <a:avLst/>
          </a:prstGeom>
        </p:spPr>
        <p:txBody>
          <a:bodyPr wrap="square" lIns="0" tIns="0" rIns="0" bIns="0" rtlCol="0">
            <a:noAutofit/>
          </a:bodyPr>
          <a:lstStyle/>
          <a:p>
            <a:pPr marL="12697">
              <a:lnSpc>
                <a:spcPts val="2585"/>
              </a:lnSpc>
              <a:spcBef>
                <a:spcPts val="129"/>
              </a:spcBef>
            </a:pPr>
            <a:r>
              <a:rPr sz="2500" dirty="0">
                <a:solidFill>
                  <a:srgbClr val="FFFFFF"/>
                </a:solidFill>
                <a:latin typeface="Tahoma"/>
                <a:cs typeface="Tahoma"/>
              </a:rPr>
              <a:t>some domain of the problem.</a:t>
            </a:r>
            <a:endParaRPr sz="2500" dirty="0">
              <a:latin typeface="Tahoma"/>
              <a:cs typeface="Tahoma"/>
            </a:endParaRPr>
          </a:p>
        </p:txBody>
      </p:sp>
      <p:sp>
        <p:nvSpPr>
          <p:cNvPr id="7" name="object 7"/>
          <p:cNvSpPr txBox="1"/>
          <p:nvPr/>
        </p:nvSpPr>
        <p:spPr>
          <a:xfrm>
            <a:off x="1993648" y="4541352"/>
            <a:ext cx="442915" cy="330200"/>
          </a:xfrm>
          <a:prstGeom prst="rect">
            <a:avLst/>
          </a:prstGeom>
        </p:spPr>
        <p:txBody>
          <a:bodyPr wrap="square" lIns="0" tIns="0" rIns="0" bIns="0" rtlCol="0">
            <a:noAutofit/>
          </a:bodyPr>
          <a:lstStyle/>
          <a:p>
            <a:pPr marL="12697">
              <a:lnSpc>
                <a:spcPts val="2585"/>
              </a:lnSpc>
              <a:spcBef>
                <a:spcPts val="129"/>
              </a:spcBef>
            </a:pPr>
            <a:r>
              <a:rPr sz="2500" dirty="0">
                <a:latin typeface="Tahoma"/>
                <a:cs typeface="Tahoma"/>
              </a:rPr>
              <a:t>for</a:t>
            </a:r>
            <a:endParaRPr sz="2500">
              <a:latin typeface="Tahoma"/>
              <a:cs typeface="Tahoma"/>
            </a:endParaRPr>
          </a:p>
        </p:txBody>
      </p:sp>
      <p:sp>
        <p:nvSpPr>
          <p:cNvPr id="6" name="object 6"/>
          <p:cNvSpPr txBox="1"/>
          <p:nvPr/>
        </p:nvSpPr>
        <p:spPr>
          <a:xfrm>
            <a:off x="1938856" y="4989758"/>
            <a:ext cx="6169539"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not so, the problem is an N</a:t>
            </a:r>
            <a:r>
              <a:rPr sz="2800" spc="-19" dirty="0">
                <a:solidFill>
                  <a:srgbClr val="FFFFFF"/>
                </a:solidFill>
                <a:latin typeface="Tahoma"/>
                <a:cs typeface="Tahoma"/>
              </a:rPr>
              <a:t>P</a:t>
            </a:r>
            <a:r>
              <a:rPr sz="2800" spc="4" dirty="0">
                <a:solidFill>
                  <a:srgbClr val="FFFFFF"/>
                </a:solidFill>
                <a:latin typeface="Tahoma"/>
                <a:cs typeface="Tahoma"/>
              </a:rPr>
              <a:t>-</a:t>
            </a:r>
            <a:r>
              <a:rPr sz="2800" dirty="0">
                <a:solidFill>
                  <a:srgbClr val="FFFFFF"/>
                </a:solidFill>
                <a:latin typeface="Tahoma"/>
                <a:cs typeface="Tahoma"/>
              </a:rPr>
              <a:t>Complete</a:t>
            </a:r>
            <a:endParaRPr sz="2800">
              <a:latin typeface="Tahoma"/>
              <a:cs typeface="Tahoma"/>
            </a:endParaRPr>
          </a:p>
        </p:txBody>
      </p:sp>
      <p:sp>
        <p:nvSpPr>
          <p:cNvPr id="5" name="object 5"/>
          <p:cNvSpPr txBox="1"/>
          <p:nvPr/>
        </p:nvSpPr>
        <p:spPr>
          <a:xfrm>
            <a:off x="1295650" y="4996499"/>
            <a:ext cx="241403" cy="381254"/>
          </a:xfrm>
          <a:prstGeom prst="rect">
            <a:avLst/>
          </a:prstGeom>
        </p:spPr>
        <p:txBody>
          <a:bodyPr wrap="square" lIns="0" tIns="0" rIns="0" bIns="0" rtlCol="0">
            <a:noAutofit/>
          </a:bodyPr>
          <a:lstStyle/>
          <a:p>
            <a:pPr marL="12697">
              <a:lnSpc>
                <a:spcPts val="2925"/>
              </a:lnSpc>
              <a:spcBef>
                <a:spcPts val="146"/>
              </a:spcBef>
            </a:pPr>
            <a:r>
              <a:rPr sz="2800" dirty="0">
                <a:solidFill>
                  <a:srgbClr val="FF9965"/>
                </a:solidFill>
                <a:latin typeface="PMingLiU"/>
                <a:cs typeface="PMingLiU"/>
              </a:rPr>
              <a:t></a:t>
            </a:r>
            <a:endParaRPr sz="2800">
              <a:latin typeface="PMingLiU"/>
              <a:cs typeface="PMingLiU"/>
            </a:endParaRPr>
          </a:p>
        </p:txBody>
      </p:sp>
      <p:sp>
        <p:nvSpPr>
          <p:cNvPr id="4" name="object 4"/>
          <p:cNvSpPr txBox="1"/>
          <p:nvPr/>
        </p:nvSpPr>
        <p:spPr>
          <a:xfrm>
            <a:off x="1595882" y="5004242"/>
            <a:ext cx="324815" cy="381254"/>
          </a:xfrm>
          <a:prstGeom prst="rect">
            <a:avLst/>
          </a:prstGeom>
        </p:spPr>
        <p:txBody>
          <a:bodyPr wrap="square" lIns="0" tIns="0" rIns="0" bIns="0" rtlCol="0">
            <a:noAutofit/>
          </a:bodyPr>
          <a:lstStyle/>
          <a:p>
            <a:pPr marL="12697">
              <a:lnSpc>
                <a:spcPts val="2998"/>
              </a:lnSpc>
              <a:spcBef>
                <a:spcPts val="150"/>
              </a:spcBef>
            </a:pPr>
            <a:r>
              <a:rPr sz="2800" dirty="0">
                <a:latin typeface="Tahoma"/>
                <a:cs typeface="Tahoma"/>
              </a:rPr>
              <a:t>If</a:t>
            </a:r>
            <a:endParaRPr sz="2800">
              <a:latin typeface="Tahoma"/>
              <a:cs typeface="Tahoma"/>
            </a:endParaRPr>
          </a:p>
        </p:txBody>
      </p:sp>
      <p:sp>
        <p:nvSpPr>
          <p:cNvPr id="3" name="object 3"/>
          <p:cNvSpPr txBox="1"/>
          <p:nvPr/>
        </p:nvSpPr>
        <p:spPr>
          <a:xfrm>
            <a:off x="1581401" y="5416461"/>
            <a:ext cx="1470523"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problem.</a:t>
            </a:r>
            <a:endParaRPr sz="2800">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10</a:t>
            </a:r>
            <a:endParaRPr sz="1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6" name="object 16"/>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8" name="object 18"/>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0" name="object 20"/>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3" name="object 23"/>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4" name="object 24"/>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8" name="object 28"/>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7" name="object 37"/>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9" name="object 69"/>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0" name="object 70"/>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2" name="object 162"/>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3" name="object 163"/>
          <p:cNvSpPr/>
          <p:nvPr/>
        </p:nvSpPr>
        <p:spPr>
          <a:xfrm>
            <a:off x="1431029" y="5172457"/>
            <a:ext cx="5148838" cy="0"/>
          </a:xfrm>
          <a:custGeom>
            <a:avLst/>
            <a:gdLst/>
            <a:ahLst/>
            <a:cxnLst/>
            <a:rect l="l" t="t" r="r" b="b"/>
            <a:pathLst>
              <a:path w="5148838">
                <a:moveTo>
                  <a:pt x="0" y="0"/>
                </a:moveTo>
                <a:lnTo>
                  <a:pt x="5148838" y="0"/>
                </a:lnTo>
              </a:path>
            </a:pathLst>
          </a:custGeom>
          <a:ln w="22004">
            <a:solidFill>
              <a:srgbClr val="000000"/>
            </a:solidFill>
          </a:ln>
        </p:spPr>
        <p:txBody>
          <a:bodyPr wrap="square" lIns="0" tIns="0" rIns="0" bIns="0" rtlCol="0">
            <a:noAutofit/>
          </a:bodyPr>
          <a:lstStyle/>
          <a:p>
            <a:endParaRPr/>
          </a:p>
        </p:txBody>
      </p:sp>
      <p:sp>
        <p:nvSpPr>
          <p:cNvPr id="164" name="object 164"/>
          <p:cNvSpPr/>
          <p:nvPr/>
        </p:nvSpPr>
        <p:spPr>
          <a:xfrm>
            <a:off x="2349248" y="3803138"/>
            <a:ext cx="1324349" cy="2739392"/>
          </a:xfrm>
          <a:custGeom>
            <a:avLst/>
            <a:gdLst/>
            <a:ahLst/>
            <a:cxnLst/>
            <a:rect l="l" t="t" r="r" b="b"/>
            <a:pathLst>
              <a:path w="1324349" h="2739393">
                <a:moveTo>
                  <a:pt x="0" y="0"/>
                </a:moveTo>
                <a:lnTo>
                  <a:pt x="96766" y="24388"/>
                </a:lnTo>
                <a:lnTo>
                  <a:pt x="194310" y="53343"/>
                </a:lnTo>
                <a:lnTo>
                  <a:pt x="286508" y="85354"/>
                </a:lnTo>
                <a:lnTo>
                  <a:pt x="379470" y="122681"/>
                </a:lnTo>
                <a:lnTo>
                  <a:pt x="467100" y="163075"/>
                </a:lnTo>
                <a:lnTo>
                  <a:pt x="552453" y="207264"/>
                </a:lnTo>
                <a:lnTo>
                  <a:pt x="634751" y="256041"/>
                </a:lnTo>
                <a:lnTo>
                  <a:pt x="713994" y="307090"/>
                </a:lnTo>
                <a:lnTo>
                  <a:pt x="787905" y="362717"/>
                </a:lnTo>
                <a:lnTo>
                  <a:pt x="858776" y="420628"/>
                </a:lnTo>
                <a:lnTo>
                  <a:pt x="925828" y="480821"/>
                </a:lnTo>
                <a:lnTo>
                  <a:pt x="986784" y="545593"/>
                </a:lnTo>
                <a:lnTo>
                  <a:pt x="1043936" y="611886"/>
                </a:lnTo>
                <a:lnTo>
                  <a:pt x="1095756" y="680474"/>
                </a:lnTo>
                <a:lnTo>
                  <a:pt x="1143757" y="751335"/>
                </a:lnTo>
                <a:lnTo>
                  <a:pt x="1185677" y="824489"/>
                </a:lnTo>
                <a:lnTo>
                  <a:pt x="1221487" y="899927"/>
                </a:lnTo>
                <a:lnTo>
                  <a:pt x="1252729" y="974604"/>
                </a:lnTo>
                <a:lnTo>
                  <a:pt x="1277875" y="1052325"/>
                </a:lnTo>
                <a:lnTo>
                  <a:pt x="1299202" y="1131569"/>
                </a:lnTo>
                <a:lnTo>
                  <a:pt x="1313685" y="1210062"/>
                </a:lnTo>
                <a:lnTo>
                  <a:pt x="1321308" y="1290067"/>
                </a:lnTo>
                <a:lnTo>
                  <a:pt x="1324349" y="1369321"/>
                </a:lnTo>
                <a:lnTo>
                  <a:pt x="1321308" y="1449326"/>
                </a:lnTo>
                <a:lnTo>
                  <a:pt x="1313685" y="1529342"/>
                </a:lnTo>
                <a:lnTo>
                  <a:pt x="1299202" y="1607824"/>
                </a:lnTo>
                <a:lnTo>
                  <a:pt x="1277875" y="1687067"/>
                </a:lnTo>
                <a:lnTo>
                  <a:pt x="1252729" y="1764800"/>
                </a:lnTo>
                <a:lnTo>
                  <a:pt x="1221487" y="1840238"/>
                </a:lnTo>
                <a:lnTo>
                  <a:pt x="1185677" y="1914915"/>
                </a:lnTo>
                <a:lnTo>
                  <a:pt x="1143757" y="1987297"/>
                </a:lnTo>
                <a:lnTo>
                  <a:pt x="1095756" y="2058929"/>
                </a:lnTo>
                <a:lnTo>
                  <a:pt x="1043936" y="2127506"/>
                </a:lnTo>
                <a:lnTo>
                  <a:pt x="986784" y="2193800"/>
                </a:lnTo>
                <a:lnTo>
                  <a:pt x="925828" y="2257049"/>
                </a:lnTo>
                <a:lnTo>
                  <a:pt x="858776" y="2318765"/>
                </a:lnTo>
                <a:lnTo>
                  <a:pt x="787905" y="2376687"/>
                </a:lnTo>
                <a:lnTo>
                  <a:pt x="713994" y="2432302"/>
                </a:lnTo>
                <a:lnTo>
                  <a:pt x="634751" y="2483363"/>
                </a:lnTo>
                <a:lnTo>
                  <a:pt x="552453" y="2532129"/>
                </a:lnTo>
                <a:lnTo>
                  <a:pt x="467100" y="2576328"/>
                </a:lnTo>
                <a:lnTo>
                  <a:pt x="379470" y="2616711"/>
                </a:lnTo>
                <a:lnTo>
                  <a:pt x="286508" y="2654050"/>
                </a:lnTo>
                <a:lnTo>
                  <a:pt x="194310" y="2686049"/>
                </a:lnTo>
                <a:lnTo>
                  <a:pt x="96766" y="2715004"/>
                </a:lnTo>
                <a:lnTo>
                  <a:pt x="0" y="2739393"/>
                </a:lnTo>
              </a:path>
            </a:pathLst>
          </a:custGeom>
          <a:ln w="9991">
            <a:solidFill>
              <a:srgbClr val="000000"/>
            </a:solidFill>
          </a:ln>
        </p:spPr>
        <p:txBody>
          <a:bodyPr wrap="square" lIns="0" tIns="0" rIns="0" bIns="0" rtlCol="0">
            <a:noAutofit/>
          </a:bodyPr>
          <a:lstStyle/>
          <a:p>
            <a:endParaRPr/>
          </a:p>
        </p:txBody>
      </p:sp>
      <p:sp>
        <p:nvSpPr>
          <p:cNvPr id="165" name="object 165"/>
          <p:cNvSpPr/>
          <p:nvPr/>
        </p:nvSpPr>
        <p:spPr>
          <a:xfrm>
            <a:off x="5012446" y="3803138"/>
            <a:ext cx="1215377" cy="2739392"/>
          </a:xfrm>
          <a:custGeom>
            <a:avLst/>
            <a:gdLst/>
            <a:ahLst/>
            <a:cxnLst/>
            <a:rect l="l" t="t" r="r" b="b"/>
            <a:pathLst>
              <a:path w="1215377" h="2739393">
                <a:moveTo>
                  <a:pt x="1215377" y="0"/>
                </a:moveTo>
                <a:lnTo>
                  <a:pt x="1117083" y="31249"/>
                </a:lnTo>
                <a:lnTo>
                  <a:pt x="1021081" y="67065"/>
                </a:lnTo>
                <a:lnTo>
                  <a:pt x="928868" y="106687"/>
                </a:lnTo>
                <a:lnTo>
                  <a:pt x="838961" y="150875"/>
                </a:lnTo>
                <a:lnTo>
                  <a:pt x="752845" y="198119"/>
                </a:lnTo>
                <a:lnTo>
                  <a:pt x="670561" y="249180"/>
                </a:lnTo>
                <a:lnTo>
                  <a:pt x="591303" y="304807"/>
                </a:lnTo>
                <a:lnTo>
                  <a:pt x="516628" y="362717"/>
                </a:lnTo>
                <a:lnTo>
                  <a:pt x="445009" y="424433"/>
                </a:lnTo>
                <a:lnTo>
                  <a:pt x="379470" y="487682"/>
                </a:lnTo>
                <a:lnTo>
                  <a:pt x="317750" y="555498"/>
                </a:lnTo>
                <a:lnTo>
                  <a:pt x="261362" y="624847"/>
                </a:lnTo>
                <a:lnTo>
                  <a:pt x="210306" y="696469"/>
                </a:lnTo>
                <a:lnTo>
                  <a:pt x="164581" y="771145"/>
                </a:lnTo>
                <a:lnTo>
                  <a:pt x="124203" y="846583"/>
                </a:lnTo>
                <a:lnTo>
                  <a:pt x="89906" y="923544"/>
                </a:lnTo>
                <a:lnTo>
                  <a:pt x="59428" y="1003559"/>
                </a:lnTo>
                <a:lnTo>
                  <a:pt x="35809" y="1083564"/>
                </a:lnTo>
                <a:lnTo>
                  <a:pt x="18286" y="1165102"/>
                </a:lnTo>
                <a:lnTo>
                  <a:pt x="6095" y="1245878"/>
                </a:lnTo>
                <a:lnTo>
                  <a:pt x="0" y="1328927"/>
                </a:lnTo>
                <a:lnTo>
                  <a:pt x="0" y="1411226"/>
                </a:lnTo>
                <a:lnTo>
                  <a:pt x="6095" y="1493525"/>
                </a:lnTo>
                <a:lnTo>
                  <a:pt x="18286" y="1574291"/>
                </a:lnTo>
                <a:lnTo>
                  <a:pt x="35809" y="1655829"/>
                </a:lnTo>
                <a:lnTo>
                  <a:pt x="59428" y="1735845"/>
                </a:lnTo>
                <a:lnTo>
                  <a:pt x="89906" y="1815849"/>
                </a:lnTo>
                <a:lnTo>
                  <a:pt x="124203" y="1892048"/>
                </a:lnTo>
                <a:lnTo>
                  <a:pt x="164581" y="1968247"/>
                </a:lnTo>
                <a:lnTo>
                  <a:pt x="210306" y="2042924"/>
                </a:lnTo>
                <a:lnTo>
                  <a:pt x="261362" y="2114556"/>
                </a:lnTo>
                <a:lnTo>
                  <a:pt x="317750" y="2183894"/>
                </a:lnTo>
                <a:lnTo>
                  <a:pt x="379470" y="2251710"/>
                </a:lnTo>
                <a:lnTo>
                  <a:pt x="445009" y="2314959"/>
                </a:lnTo>
                <a:lnTo>
                  <a:pt x="516628" y="2376687"/>
                </a:lnTo>
                <a:lnTo>
                  <a:pt x="591303" y="2434597"/>
                </a:lnTo>
                <a:lnTo>
                  <a:pt x="670561" y="2490224"/>
                </a:lnTo>
                <a:lnTo>
                  <a:pt x="752845" y="2541273"/>
                </a:lnTo>
                <a:lnTo>
                  <a:pt x="838961" y="2589278"/>
                </a:lnTo>
                <a:lnTo>
                  <a:pt x="928868" y="2631956"/>
                </a:lnTo>
                <a:lnTo>
                  <a:pt x="1021081" y="2672338"/>
                </a:lnTo>
                <a:lnTo>
                  <a:pt x="1117083" y="2707393"/>
                </a:lnTo>
                <a:lnTo>
                  <a:pt x="1215377" y="2739393"/>
                </a:lnTo>
              </a:path>
            </a:pathLst>
          </a:custGeom>
          <a:ln w="10050">
            <a:solidFill>
              <a:srgbClr val="000000"/>
            </a:solidFill>
          </a:ln>
        </p:spPr>
        <p:txBody>
          <a:bodyPr wrap="square" lIns="0" tIns="0" rIns="0" bIns="0" rtlCol="0">
            <a:noAutofit/>
          </a:bodyPr>
          <a:lstStyle/>
          <a:p>
            <a:endParaRPr/>
          </a:p>
        </p:txBody>
      </p:sp>
      <p:sp>
        <p:nvSpPr>
          <p:cNvPr id="166" name="object 166"/>
          <p:cNvSpPr/>
          <p:nvPr/>
        </p:nvSpPr>
        <p:spPr>
          <a:xfrm>
            <a:off x="1642879" y="4214621"/>
            <a:ext cx="1411229" cy="820673"/>
          </a:xfrm>
          <a:custGeom>
            <a:avLst/>
            <a:gdLst/>
            <a:ahLst/>
            <a:cxnLst/>
            <a:rect l="l" t="t" r="r" b="b"/>
            <a:pathLst>
              <a:path w="1411229" h="820673">
                <a:moveTo>
                  <a:pt x="0" y="820673"/>
                </a:moveTo>
                <a:lnTo>
                  <a:pt x="0" y="0"/>
                </a:lnTo>
                <a:lnTo>
                  <a:pt x="1411229" y="0"/>
                </a:lnTo>
                <a:lnTo>
                  <a:pt x="1411229" y="820673"/>
                </a:lnTo>
                <a:lnTo>
                  <a:pt x="0" y="820673"/>
                </a:lnTo>
                <a:close/>
              </a:path>
            </a:pathLst>
          </a:custGeom>
          <a:solidFill>
            <a:srgbClr val="FFFFFF"/>
          </a:solidFill>
        </p:spPr>
        <p:txBody>
          <a:bodyPr wrap="square" lIns="0" tIns="0" rIns="0" bIns="0" rtlCol="0">
            <a:noAutofit/>
          </a:bodyPr>
          <a:lstStyle/>
          <a:p>
            <a:endParaRPr/>
          </a:p>
        </p:txBody>
      </p:sp>
      <p:sp>
        <p:nvSpPr>
          <p:cNvPr id="167" name="object 167"/>
          <p:cNvSpPr/>
          <p:nvPr/>
        </p:nvSpPr>
        <p:spPr>
          <a:xfrm>
            <a:off x="1642879" y="4214621"/>
            <a:ext cx="1411229" cy="820673"/>
          </a:xfrm>
          <a:custGeom>
            <a:avLst/>
            <a:gdLst/>
            <a:ahLst/>
            <a:cxnLst/>
            <a:rect l="l" t="t" r="r" b="b"/>
            <a:pathLst>
              <a:path w="1411229" h="820673">
                <a:moveTo>
                  <a:pt x="0" y="820673"/>
                </a:moveTo>
                <a:lnTo>
                  <a:pt x="1411229" y="820673"/>
                </a:lnTo>
                <a:lnTo>
                  <a:pt x="1411229" y="0"/>
                </a:lnTo>
                <a:lnTo>
                  <a:pt x="0" y="0"/>
                </a:lnTo>
                <a:lnTo>
                  <a:pt x="0" y="820673"/>
                </a:lnTo>
                <a:close/>
              </a:path>
            </a:pathLst>
          </a:custGeom>
          <a:ln w="3721">
            <a:solidFill>
              <a:srgbClr val="000000"/>
            </a:solidFill>
          </a:ln>
        </p:spPr>
        <p:txBody>
          <a:bodyPr wrap="square" lIns="0" tIns="0" rIns="0" bIns="0" rtlCol="0">
            <a:noAutofit/>
          </a:bodyPr>
          <a:lstStyle/>
          <a:p>
            <a:endParaRPr/>
          </a:p>
        </p:txBody>
      </p:sp>
      <p:sp>
        <p:nvSpPr>
          <p:cNvPr id="168" name="object 168"/>
          <p:cNvSpPr/>
          <p:nvPr/>
        </p:nvSpPr>
        <p:spPr>
          <a:xfrm>
            <a:off x="5663193" y="4214621"/>
            <a:ext cx="1411229" cy="820673"/>
          </a:xfrm>
          <a:custGeom>
            <a:avLst/>
            <a:gdLst/>
            <a:ahLst/>
            <a:cxnLst/>
            <a:rect l="l" t="t" r="r" b="b"/>
            <a:pathLst>
              <a:path w="1411229" h="820673">
                <a:moveTo>
                  <a:pt x="0" y="820673"/>
                </a:moveTo>
                <a:lnTo>
                  <a:pt x="0" y="0"/>
                </a:lnTo>
                <a:lnTo>
                  <a:pt x="1411229" y="0"/>
                </a:lnTo>
                <a:lnTo>
                  <a:pt x="1411229" y="820673"/>
                </a:lnTo>
                <a:lnTo>
                  <a:pt x="0" y="820673"/>
                </a:lnTo>
                <a:close/>
              </a:path>
            </a:pathLst>
          </a:custGeom>
          <a:solidFill>
            <a:srgbClr val="FFFFFF"/>
          </a:solidFill>
        </p:spPr>
        <p:txBody>
          <a:bodyPr wrap="square" lIns="0" tIns="0" rIns="0" bIns="0" rtlCol="0">
            <a:noAutofit/>
          </a:bodyPr>
          <a:lstStyle/>
          <a:p>
            <a:endParaRPr/>
          </a:p>
        </p:txBody>
      </p:sp>
      <p:sp>
        <p:nvSpPr>
          <p:cNvPr id="169" name="object 169"/>
          <p:cNvSpPr/>
          <p:nvPr/>
        </p:nvSpPr>
        <p:spPr>
          <a:xfrm>
            <a:off x="5663193" y="4214621"/>
            <a:ext cx="1411229" cy="820673"/>
          </a:xfrm>
          <a:custGeom>
            <a:avLst/>
            <a:gdLst/>
            <a:ahLst/>
            <a:cxnLst/>
            <a:rect l="l" t="t" r="r" b="b"/>
            <a:pathLst>
              <a:path w="1411229" h="820673">
                <a:moveTo>
                  <a:pt x="0" y="820673"/>
                </a:moveTo>
                <a:lnTo>
                  <a:pt x="1411229" y="820673"/>
                </a:lnTo>
                <a:lnTo>
                  <a:pt x="1411229" y="0"/>
                </a:lnTo>
                <a:lnTo>
                  <a:pt x="0" y="0"/>
                </a:lnTo>
                <a:lnTo>
                  <a:pt x="0" y="820673"/>
                </a:lnTo>
                <a:close/>
              </a:path>
            </a:pathLst>
          </a:custGeom>
          <a:ln w="3721">
            <a:solidFill>
              <a:srgbClr val="000000"/>
            </a:solidFill>
          </a:ln>
        </p:spPr>
        <p:txBody>
          <a:bodyPr wrap="square" lIns="0" tIns="0" rIns="0" bIns="0" rtlCol="0">
            <a:noAutofit/>
          </a:bodyPr>
          <a:lstStyle/>
          <a:p>
            <a:endParaRPr/>
          </a:p>
        </p:txBody>
      </p:sp>
      <p:sp>
        <p:nvSpPr>
          <p:cNvPr id="170" name="object 170"/>
          <p:cNvSpPr/>
          <p:nvPr/>
        </p:nvSpPr>
        <p:spPr>
          <a:xfrm>
            <a:off x="3617975" y="6131046"/>
            <a:ext cx="1411229" cy="822206"/>
          </a:xfrm>
          <a:custGeom>
            <a:avLst/>
            <a:gdLst/>
            <a:ahLst/>
            <a:cxnLst/>
            <a:rect l="l" t="t" r="r" b="b"/>
            <a:pathLst>
              <a:path w="1411229" h="822206">
                <a:moveTo>
                  <a:pt x="1234442" y="822206"/>
                </a:moveTo>
                <a:lnTo>
                  <a:pt x="176023" y="822206"/>
                </a:lnTo>
                <a:lnTo>
                  <a:pt x="146309" y="819911"/>
                </a:lnTo>
                <a:lnTo>
                  <a:pt x="88393" y="803917"/>
                </a:lnTo>
                <a:lnTo>
                  <a:pt x="41919" y="773429"/>
                </a:lnTo>
                <a:lnTo>
                  <a:pt x="10678" y="731524"/>
                </a:lnTo>
                <a:lnTo>
                  <a:pt x="0" y="685041"/>
                </a:lnTo>
                <a:lnTo>
                  <a:pt x="0" y="137164"/>
                </a:lnTo>
                <a:lnTo>
                  <a:pt x="10678" y="90682"/>
                </a:lnTo>
                <a:lnTo>
                  <a:pt x="41919" y="48777"/>
                </a:lnTo>
                <a:lnTo>
                  <a:pt x="88393" y="19049"/>
                </a:lnTo>
                <a:lnTo>
                  <a:pt x="146309" y="2294"/>
                </a:lnTo>
                <a:lnTo>
                  <a:pt x="176023" y="0"/>
                </a:lnTo>
                <a:lnTo>
                  <a:pt x="1234442" y="0"/>
                </a:lnTo>
                <a:lnTo>
                  <a:pt x="1294649" y="8383"/>
                </a:lnTo>
                <a:lnTo>
                  <a:pt x="1347982" y="32771"/>
                </a:lnTo>
                <a:lnTo>
                  <a:pt x="1386847" y="68588"/>
                </a:lnTo>
                <a:lnTo>
                  <a:pt x="1408174" y="113537"/>
                </a:lnTo>
                <a:lnTo>
                  <a:pt x="1411229" y="137164"/>
                </a:lnTo>
                <a:lnTo>
                  <a:pt x="1411229" y="685041"/>
                </a:lnTo>
                <a:lnTo>
                  <a:pt x="1400565" y="731524"/>
                </a:lnTo>
                <a:lnTo>
                  <a:pt x="1369324" y="773429"/>
                </a:lnTo>
                <a:lnTo>
                  <a:pt x="1322835" y="803917"/>
                </a:lnTo>
                <a:lnTo>
                  <a:pt x="1264920" y="819911"/>
                </a:lnTo>
                <a:lnTo>
                  <a:pt x="1234442" y="822206"/>
                </a:lnTo>
                <a:close/>
              </a:path>
            </a:pathLst>
          </a:custGeom>
          <a:solidFill>
            <a:srgbClr val="FFFFFF"/>
          </a:solidFill>
        </p:spPr>
        <p:txBody>
          <a:bodyPr wrap="square" lIns="0" tIns="0" rIns="0" bIns="0" rtlCol="0">
            <a:noAutofit/>
          </a:bodyPr>
          <a:lstStyle/>
          <a:p>
            <a:endParaRPr/>
          </a:p>
        </p:txBody>
      </p:sp>
      <p:sp>
        <p:nvSpPr>
          <p:cNvPr id="171" name="object 171"/>
          <p:cNvSpPr/>
          <p:nvPr/>
        </p:nvSpPr>
        <p:spPr>
          <a:xfrm>
            <a:off x="3617975" y="6131046"/>
            <a:ext cx="1411229" cy="822206"/>
          </a:xfrm>
          <a:custGeom>
            <a:avLst/>
            <a:gdLst/>
            <a:ahLst/>
            <a:cxnLst/>
            <a:rect l="l" t="t" r="r" b="b"/>
            <a:pathLst>
              <a:path w="1411229" h="822206">
                <a:moveTo>
                  <a:pt x="1234442" y="822206"/>
                </a:moveTo>
                <a:lnTo>
                  <a:pt x="1294649" y="813823"/>
                </a:lnTo>
                <a:lnTo>
                  <a:pt x="1347982" y="789434"/>
                </a:lnTo>
                <a:lnTo>
                  <a:pt x="1386847" y="753618"/>
                </a:lnTo>
                <a:lnTo>
                  <a:pt x="1408174" y="708668"/>
                </a:lnTo>
                <a:lnTo>
                  <a:pt x="1411229" y="685041"/>
                </a:lnTo>
                <a:lnTo>
                  <a:pt x="1411229" y="137164"/>
                </a:lnTo>
                <a:lnTo>
                  <a:pt x="1400565" y="90682"/>
                </a:lnTo>
                <a:lnTo>
                  <a:pt x="1369324" y="48777"/>
                </a:lnTo>
                <a:lnTo>
                  <a:pt x="1322835" y="19049"/>
                </a:lnTo>
                <a:lnTo>
                  <a:pt x="1264920" y="2294"/>
                </a:lnTo>
                <a:lnTo>
                  <a:pt x="1234442" y="0"/>
                </a:lnTo>
                <a:lnTo>
                  <a:pt x="176023" y="0"/>
                </a:lnTo>
                <a:lnTo>
                  <a:pt x="116594" y="8383"/>
                </a:lnTo>
                <a:lnTo>
                  <a:pt x="63247" y="32771"/>
                </a:lnTo>
                <a:lnTo>
                  <a:pt x="24382" y="68588"/>
                </a:lnTo>
                <a:lnTo>
                  <a:pt x="3055" y="113537"/>
                </a:lnTo>
                <a:lnTo>
                  <a:pt x="0" y="137164"/>
                </a:lnTo>
                <a:lnTo>
                  <a:pt x="0" y="685041"/>
                </a:lnTo>
                <a:lnTo>
                  <a:pt x="10678" y="731524"/>
                </a:lnTo>
                <a:lnTo>
                  <a:pt x="41919" y="773429"/>
                </a:lnTo>
                <a:lnTo>
                  <a:pt x="88393" y="803917"/>
                </a:lnTo>
                <a:lnTo>
                  <a:pt x="146309" y="819911"/>
                </a:lnTo>
                <a:lnTo>
                  <a:pt x="176023" y="822206"/>
                </a:lnTo>
                <a:lnTo>
                  <a:pt x="1234442" y="822206"/>
                </a:lnTo>
                <a:close/>
              </a:path>
            </a:pathLst>
          </a:custGeom>
          <a:ln w="3722">
            <a:solidFill>
              <a:srgbClr val="000000"/>
            </a:solidFill>
          </a:ln>
        </p:spPr>
        <p:txBody>
          <a:bodyPr wrap="square" lIns="0" tIns="0" rIns="0" bIns="0" rtlCol="0">
            <a:noAutofit/>
          </a:bodyPr>
          <a:lstStyle/>
          <a:p>
            <a:endParaRPr/>
          </a:p>
        </p:txBody>
      </p:sp>
      <p:sp>
        <p:nvSpPr>
          <p:cNvPr id="172" name="object 172"/>
          <p:cNvSpPr/>
          <p:nvPr/>
        </p:nvSpPr>
        <p:spPr>
          <a:xfrm>
            <a:off x="3734568" y="5652520"/>
            <a:ext cx="377942" cy="342134"/>
          </a:xfrm>
          <a:custGeom>
            <a:avLst/>
            <a:gdLst/>
            <a:ahLst/>
            <a:cxnLst/>
            <a:rect l="l" t="t" r="r" b="b"/>
            <a:pathLst>
              <a:path w="377942" h="342134">
                <a:moveTo>
                  <a:pt x="377942" y="342134"/>
                </a:moveTo>
                <a:lnTo>
                  <a:pt x="0" y="0"/>
                </a:lnTo>
              </a:path>
            </a:pathLst>
          </a:custGeom>
          <a:ln w="9152">
            <a:solidFill>
              <a:srgbClr val="000000"/>
            </a:solidFill>
          </a:ln>
        </p:spPr>
        <p:txBody>
          <a:bodyPr wrap="square" lIns="0" tIns="0" rIns="0" bIns="0" rtlCol="0">
            <a:noAutofit/>
          </a:bodyPr>
          <a:lstStyle/>
          <a:p>
            <a:endParaRPr/>
          </a:p>
        </p:txBody>
      </p:sp>
      <p:sp>
        <p:nvSpPr>
          <p:cNvPr id="173" name="object 173"/>
          <p:cNvSpPr/>
          <p:nvPr/>
        </p:nvSpPr>
        <p:spPr>
          <a:xfrm>
            <a:off x="3688079" y="5610606"/>
            <a:ext cx="83820" cy="68580"/>
          </a:xfrm>
          <a:custGeom>
            <a:avLst/>
            <a:gdLst/>
            <a:ahLst/>
            <a:cxnLst/>
            <a:rect l="l" t="t" r="r" b="b"/>
            <a:pathLst>
              <a:path w="83820" h="68580">
                <a:moveTo>
                  <a:pt x="22860" y="68580"/>
                </a:moveTo>
                <a:lnTo>
                  <a:pt x="83820" y="27432"/>
                </a:lnTo>
                <a:lnTo>
                  <a:pt x="0" y="0"/>
                </a:lnTo>
                <a:lnTo>
                  <a:pt x="22860" y="68580"/>
                </a:lnTo>
                <a:close/>
              </a:path>
            </a:pathLst>
          </a:custGeom>
          <a:solidFill>
            <a:srgbClr val="000000"/>
          </a:solidFill>
        </p:spPr>
        <p:txBody>
          <a:bodyPr wrap="square" lIns="0" tIns="0" rIns="0" bIns="0" rtlCol="0">
            <a:noAutofit/>
          </a:bodyPr>
          <a:lstStyle/>
          <a:p>
            <a:endParaRPr/>
          </a:p>
        </p:txBody>
      </p:sp>
      <p:sp>
        <p:nvSpPr>
          <p:cNvPr id="174" name="object 174"/>
          <p:cNvSpPr/>
          <p:nvPr/>
        </p:nvSpPr>
        <p:spPr>
          <a:xfrm>
            <a:off x="4676393" y="5657845"/>
            <a:ext cx="246894" cy="336806"/>
          </a:xfrm>
          <a:custGeom>
            <a:avLst/>
            <a:gdLst/>
            <a:ahLst/>
            <a:cxnLst/>
            <a:rect l="l" t="t" r="r" b="b"/>
            <a:pathLst>
              <a:path w="246894" h="336806">
                <a:moveTo>
                  <a:pt x="0" y="336806"/>
                </a:moveTo>
                <a:lnTo>
                  <a:pt x="246894" y="0"/>
                </a:lnTo>
              </a:path>
            </a:pathLst>
          </a:custGeom>
          <a:ln w="9618">
            <a:solidFill>
              <a:srgbClr val="000000"/>
            </a:solidFill>
          </a:ln>
        </p:spPr>
        <p:txBody>
          <a:bodyPr wrap="square" lIns="0" tIns="0" rIns="0" bIns="0" rtlCol="0">
            <a:noAutofit/>
          </a:bodyPr>
          <a:lstStyle/>
          <a:p>
            <a:endParaRPr/>
          </a:p>
        </p:txBody>
      </p:sp>
      <p:sp>
        <p:nvSpPr>
          <p:cNvPr id="175" name="object 175"/>
          <p:cNvSpPr/>
          <p:nvPr/>
        </p:nvSpPr>
        <p:spPr>
          <a:xfrm>
            <a:off x="4882896" y="5610608"/>
            <a:ext cx="76200" cy="70866"/>
          </a:xfrm>
          <a:custGeom>
            <a:avLst/>
            <a:gdLst/>
            <a:ahLst/>
            <a:cxnLst/>
            <a:rect l="l" t="t" r="r" b="b"/>
            <a:pathLst>
              <a:path w="76200" h="70866">
                <a:moveTo>
                  <a:pt x="0" y="39624"/>
                </a:moveTo>
                <a:lnTo>
                  <a:pt x="70103" y="70866"/>
                </a:lnTo>
                <a:lnTo>
                  <a:pt x="76200" y="0"/>
                </a:lnTo>
                <a:lnTo>
                  <a:pt x="0" y="39624"/>
                </a:lnTo>
                <a:close/>
              </a:path>
            </a:pathLst>
          </a:custGeom>
          <a:solidFill>
            <a:srgbClr val="000000"/>
          </a:solidFill>
        </p:spPr>
        <p:txBody>
          <a:bodyPr wrap="square" lIns="0" tIns="0" rIns="0" bIns="0" rtlCol="0">
            <a:noAutofit/>
          </a:bodyPr>
          <a:lstStyle/>
          <a:p>
            <a:endParaRPr/>
          </a:p>
        </p:txBody>
      </p:sp>
      <p:sp>
        <p:nvSpPr>
          <p:cNvPr id="13" name="object 13"/>
          <p:cNvSpPr txBox="1"/>
          <p:nvPr/>
        </p:nvSpPr>
        <p:spPr>
          <a:xfrm>
            <a:off x="2863103" y="1002625"/>
            <a:ext cx="441590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a:t>
            </a:r>
            <a:r>
              <a:rPr sz="4300" spc="9" dirty="0">
                <a:solidFill>
                  <a:srgbClr val="FFFFCC"/>
                </a:solidFill>
                <a:latin typeface="Tahoma"/>
                <a:cs typeface="Tahoma"/>
              </a:rPr>
              <a:t>P</a:t>
            </a:r>
            <a:r>
              <a:rPr sz="4300" dirty="0">
                <a:solidFill>
                  <a:srgbClr val="FFFFCC"/>
                </a:solidFill>
                <a:latin typeface="Tahoma"/>
                <a:cs typeface="Tahoma"/>
              </a:rPr>
              <a:t>-Completeness</a:t>
            </a:r>
            <a:endParaRPr sz="4300">
              <a:latin typeface="Tahoma"/>
              <a:cs typeface="Tahoma"/>
            </a:endParaRPr>
          </a:p>
        </p:txBody>
      </p:sp>
      <p:sp>
        <p:nvSpPr>
          <p:cNvPr id="12" name="object 12"/>
          <p:cNvSpPr txBox="1"/>
          <p:nvPr/>
        </p:nvSpPr>
        <p:spPr>
          <a:xfrm>
            <a:off x="1206499" y="2252451"/>
            <a:ext cx="7561073" cy="557220"/>
          </a:xfrm>
          <a:prstGeom prst="rect">
            <a:avLst/>
          </a:prstGeom>
        </p:spPr>
        <p:txBody>
          <a:bodyPr wrap="square" lIns="0" tIns="0" rIns="0" bIns="0" rtlCol="0">
            <a:noAutofit/>
          </a:bodyPr>
          <a:lstStyle/>
          <a:p>
            <a:pPr marL="12697" marR="199">
              <a:lnSpc>
                <a:spcPts val="1895"/>
              </a:lnSpc>
              <a:spcBef>
                <a:spcPts val="94"/>
              </a:spcBef>
            </a:pPr>
            <a:r>
              <a:rPr dirty="0">
                <a:latin typeface="Arial"/>
                <a:cs typeface="Arial"/>
              </a:rPr>
              <a:t>G</a:t>
            </a:r>
            <a:r>
              <a:rPr spc="-154" dirty="0">
                <a:latin typeface="Arial"/>
                <a:cs typeface="Arial"/>
              </a:rPr>
              <a:t> </a:t>
            </a:r>
            <a:r>
              <a:rPr dirty="0">
                <a:latin typeface="Arial"/>
                <a:cs typeface="Arial"/>
              </a:rPr>
              <a:t>e</a:t>
            </a:r>
            <a:r>
              <a:rPr spc="-244" dirty="0">
                <a:latin typeface="Arial"/>
                <a:cs typeface="Arial"/>
              </a:rPr>
              <a:t> </a:t>
            </a:r>
            <a:r>
              <a:rPr spc="234" dirty="0">
                <a:latin typeface="Arial"/>
                <a:cs typeface="Arial"/>
              </a:rPr>
              <a:t>ne</a:t>
            </a:r>
            <a:r>
              <a:rPr dirty="0">
                <a:latin typeface="Arial"/>
                <a:cs typeface="Arial"/>
              </a:rPr>
              <a:t>r</a:t>
            </a:r>
            <a:r>
              <a:rPr spc="-344" dirty="0">
                <a:latin typeface="Arial"/>
                <a:cs typeface="Arial"/>
              </a:rPr>
              <a:t> </a:t>
            </a:r>
            <a:r>
              <a:rPr dirty="0">
                <a:latin typeface="Arial"/>
                <a:cs typeface="Arial"/>
              </a:rPr>
              <a:t>a</a:t>
            </a:r>
            <a:r>
              <a:rPr spc="-250" dirty="0">
                <a:latin typeface="Arial"/>
                <a:cs typeface="Arial"/>
              </a:rPr>
              <a:t> </a:t>
            </a:r>
            <a:r>
              <a:rPr spc="94" dirty="0">
                <a:latin typeface="Arial"/>
                <a:cs typeface="Arial"/>
              </a:rPr>
              <a:t>l</a:t>
            </a:r>
            <a:r>
              <a:rPr spc="75" dirty="0">
                <a:latin typeface="Arial"/>
                <a:cs typeface="Arial"/>
              </a:rPr>
              <a:t>l</a:t>
            </a:r>
            <a:r>
              <a:rPr dirty="0">
                <a:latin typeface="Arial"/>
                <a:cs typeface="Arial"/>
              </a:rPr>
              <a:t>y</a:t>
            </a:r>
            <a:r>
              <a:rPr spc="-264" dirty="0">
                <a:latin typeface="Arial"/>
                <a:cs typeface="Arial"/>
              </a:rPr>
              <a:t> </a:t>
            </a:r>
            <a:r>
              <a:rPr dirty="0">
                <a:latin typeface="Arial"/>
                <a:cs typeface="Arial"/>
              </a:rPr>
              <a:t>,</a:t>
            </a:r>
            <a:r>
              <a:rPr spc="279" dirty="0">
                <a:latin typeface="Arial"/>
                <a:cs typeface="Arial"/>
              </a:rPr>
              <a:t> </a:t>
            </a:r>
            <a:r>
              <a:rPr dirty="0">
                <a:latin typeface="Arial"/>
                <a:cs typeface="Arial"/>
              </a:rPr>
              <a:t>w</a:t>
            </a:r>
            <a:r>
              <a:rPr spc="-175" dirty="0">
                <a:latin typeface="Arial"/>
                <a:cs typeface="Arial"/>
              </a:rPr>
              <a:t> </a:t>
            </a:r>
            <a:r>
              <a:rPr dirty="0">
                <a:latin typeface="Arial"/>
                <a:cs typeface="Arial"/>
              </a:rPr>
              <a:t>e</a:t>
            </a:r>
            <a:r>
              <a:rPr spc="409" dirty="0">
                <a:latin typeface="Arial"/>
                <a:cs typeface="Arial"/>
              </a:rPr>
              <a:t> </a:t>
            </a:r>
            <a:r>
              <a:rPr spc="109" dirty="0">
                <a:latin typeface="Arial"/>
                <a:cs typeface="Arial"/>
              </a:rPr>
              <a:t>t</a:t>
            </a:r>
            <a:r>
              <a:rPr dirty="0">
                <a:latin typeface="Arial"/>
                <a:cs typeface="Arial"/>
              </a:rPr>
              <a:t>h</a:t>
            </a:r>
            <a:r>
              <a:rPr spc="-244" dirty="0">
                <a:latin typeface="Arial"/>
                <a:cs typeface="Arial"/>
              </a:rPr>
              <a:t> </a:t>
            </a:r>
            <a:r>
              <a:rPr spc="75" dirty="0">
                <a:latin typeface="Arial"/>
                <a:cs typeface="Arial"/>
              </a:rPr>
              <a:t>i</a:t>
            </a:r>
            <a:r>
              <a:rPr dirty="0">
                <a:latin typeface="Arial"/>
                <a:cs typeface="Arial"/>
              </a:rPr>
              <a:t>n</a:t>
            </a:r>
            <a:r>
              <a:rPr spc="-244" dirty="0">
                <a:latin typeface="Arial"/>
                <a:cs typeface="Arial"/>
              </a:rPr>
              <a:t> </a:t>
            </a:r>
            <a:r>
              <a:rPr dirty="0">
                <a:latin typeface="Arial"/>
                <a:cs typeface="Arial"/>
              </a:rPr>
              <a:t>k</a:t>
            </a:r>
            <a:r>
              <a:rPr spc="364" dirty="0">
                <a:latin typeface="Arial"/>
                <a:cs typeface="Arial"/>
              </a:rPr>
              <a:t> </a:t>
            </a:r>
            <a:r>
              <a:rPr spc="234" dirty="0">
                <a:latin typeface="Arial"/>
                <a:cs typeface="Arial"/>
              </a:rPr>
              <a:t>o</a:t>
            </a:r>
            <a:r>
              <a:rPr dirty="0">
                <a:latin typeface="Arial"/>
                <a:cs typeface="Arial"/>
              </a:rPr>
              <a:t>f</a:t>
            </a:r>
            <a:r>
              <a:rPr spc="279" dirty="0">
                <a:latin typeface="Arial"/>
                <a:cs typeface="Arial"/>
              </a:rPr>
              <a:t> </a:t>
            </a:r>
            <a:r>
              <a:rPr spc="234" dirty="0">
                <a:latin typeface="Arial"/>
                <a:cs typeface="Arial"/>
              </a:rPr>
              <a:t>p</a:t>
            </a:r>
            <a:r>
              <a:rPr dirty="0">
                <a:latin typeface="Arial"/>
                <a:cs typeface="Arial"/>
              </a:rPr>
              <a:t>r</a:t>
            </a:r>
            <a:r>
              <a:rPr spc="-344" dirty="0">
                <a:latin typeface="Arial"/>
                <a:cs typeface="Arial"/>
              </a:rPr>
              <a:t> </a:t>
            </a:r>
            <a:r>
              <a:rPr spc="234" dirty="0">
                <a:latin typeface="Arial"/>
                <a:cs typeface="Arial"/>
              </a:rPr>
              <a:t>o</a:t>
            </a:r>
            <a:r>
              <a:rPr dirty="0">
                <a:latin typeface="Arial"/>
                <a:cs typeface="Arial"/>
              </a:rPr>
              <a:t>b</a:t>
            </a:r>
            <a:r>
              <a:rPr spc="-250" dirty="0">
                <a:latin typeface="Arial"/>
                <a:cs typeface="Arial"/>
              </a:rPr>
              <a:t> </a:t>
            </a:r>
            <a:r>
              <a:rPr spc="89" dirty="0">
                <a:latin typeface="Arial"/>
                <a:cs typeface="Arial"/>
              </a:rPr>
              <a:t>l</a:t>
            </a:r>
            <a:r>
              <a:rPr dirty="0">
                <a:latin typeface="Arial"/>
                <a:cs typeface="Arial"/>
              </a:rPr>
              <a:t>e</a:t>
            </a:r>
            <a:r>
              <a:rPr spc="-254" dirty="0">
                <a:latin typeface="Arial"/>
                <a:cs typeface="Arial"/>
              </a:rPr>
              <a:t> </a:t>
            </a:r>
            <a:r>
              <a:rPr dirty="0">
                <a:latin typeface="Arial"/>
                <a:cs typeface="Arial"/>
              </a:rPr>
              <a:t>m</a:t>
            </a:r>
            <a:r>
              <a:rPr spc="-129" dirty="0">
                <a:latin typeface="Arial"/>
                <a:cs typeface="Arial"/>
              </a:rPr>
              <a:t> </a:t>
            </a:r>
            <a:r>
              <a:rPr dirty="0">
                <a:latin typeface="Arial"/>
                <a:cs typeface="Arial"/>
              </a:rPr>
              <a:t>s</a:t>
            </a:r>
            <a:r>
              <a:rPr spc="384" dirty="0">
                <a:latin typeface="Arial"/>
                <a:cs typeface="Arial"/>
              </a:rPr>
              <a:t> </a:t>
            </a:r>
            <a:r>
              <a:rPr spc="104" dirty="0">
                <a:latin typeface="Arial"/>
                <a:cs typeface="Arial"/>
              </a:rPr>
              <a:t>t</a:t>
            </a:r>
            <a:r>
              <a:rPr dirty="0">
                <a:latin typeface="Arial"/>
                <a:cs typeface="Arial"/>
              </a:rPr>
              <a:t>h</a:t>
            </a:r>
            <a:r>
              <a:rPr spc="-244" dirty="0">
                <a:latin typeface="Arial"/>
                <a:cs typeface="Arial"/>
              </a:rPr>
              <a:t> </a:t>
            </a:r>
            <a:r>
              <a:rPr spc="234" dirty="0">
                <a:latin typeface="Arial"/>
                <a:cs typeface="Arial"/>
              </a:rPr>
              <a:t>a</a:t>
            </a:r>
            <a:r>
              <a:rPr dirty="0">
                <a:latin typeface="Arial"/>
                <a:cs typeface="Arial"/>
              </a:rPr>
              <a:t>t</a:t>
            </a:r>
            <a:r>
              <a:rPr spc="289" dirty="0">
                <a:latin typeface="Arial"/>
                <a:cs typeface="Arial"/>
              </a:rPr>
              <a:t> </a:t>
            </a:r>
            <a:r>
              <a:rPr dirty="0">
                <a:latin typeface="Arial"/>
                <a:cs typeface="Arial"/>
              </a:rPr>
              <a:t>a</a:t>
            </a:r>
            <a:r>
              <a:rPr spc="-250" dirty="0">
                <a:latin typeface="Arial"/>
                <a:cs typeface="Arial"/>
              </a:rPr>
              <a:t> </a:t>
            </a:r>
            <a:r>
              <a:rPr dirty="0">
                <a:latin typeface="Arial"/>
                <a:cs typeface="Arial"/>
              </a:rPr>
              <a:t>r</a:t>
            </a:r>
            <a:r>
              <a:rPr spc="-354" dirty="0">
                <a:latin typeface="Arial"/>
                <a:cs typeface="Arial"/>
              </a:rPr>
              <a:t> </a:t>
            </a:r>
            <a:r>
              <a:rPr dirty="0">
                <a:latin typeface="Arial"/>
                <a:cs typeface="Arial"/>
              </a:rPr>
              <a:t>e</a:t>
            </a:r>
            <a:r>
              <a:rPr spc="404" dirty="0">
                <a:latin typeface="Arial"/>
                <a:cs typeface="Arial"/>
              </a:rPr>
              <a:t> </a:t>
            </a:r>
            <a:r>
              <a:rPr dirty="0">
                <a:latin typeface="Arial"/>
                <a:cs typeface="Arial"/>
              </a:rPr>
              <a:t>s</a:t>
            </a:r>
            <a:r>
              <a:rPr spc="-284" dirty="0">
                <a:latin typeface="Arial"/>
                <a:cs typeface="Arial"/>
              </a:rPr>
              <a:t> </a:t>
            </a:r>
            <a:r>
              <a:rPr dirty="0">
                <a:latin typeface="Arial"/>
                <a:cs typeface="Arial"/>
              </a:rPr>
              <a:t>o</a:t>
            </a:r>
            <a:r>
              <a:rPr spc="-244" dirty="0">
                <a:latin typeface="Arial"/>
                <a:cs typeface="Arial"/>
              </a:rPr>
              <a:t> </a:t>
            </a:r>
            <a:r>
              <a:rPr spc="89" dirty="0">
                <a:latin typeface="Arial"/>
                <a:cs typeface="Arial"/>
              </a:rPr>
              <a:t>l</a:t>
            </a:r>
            <a:r>
              <a:rPr dirty="0">
                <a:latin typeface="Arial"/>
                <a:cs typeface="Arial"/>
              </a:rPr>
              <a:t>v</a:t>
            </a:r>
            <a:r>
              <a:rPr spc="-279" dirty="0">
                <a:latin typeface="Arial"/>
                <a:cs typeface="Arial"/>
              </a:rPr>
              <a:t> </a:t>
            </a:r>
            <a:r>
              <a:rPr spc="234" dirty="0">
                <a:latin typeface="Arial"/>
                <a:cs typeface="Arial"/>
              </a:rPr>
              <a:t>a</a:t>
            </a:r>
            <a:r>
              <a:rPr dirty="0">
                <a:latin typeface="Arial"/>
                <a:cs typeface="Arial"/>
              </a:rPr>
              <a:t>b</a:t>
            </a:r>
            <a:r>
              <a:rPr spc="-250" dirty="0">
                <a:latin typeface="Arial"/>
                <a:cs typeface="Arial"/>
              </a:rPr>
              <a:t> </a:t>
            </a:r>
            <a:r>
              <a:rPr spc="84" dirty="0">
                <a:latin typeface="Arial"/>
                <a:cs typeface="Arial"/>
              </a:rPr>
              <a:t>l</a:t>
            </a:r>
            <a:r>
              <a:rPr dirty="0">
                <a:latin typeface="Arial"/>
                <a:cs typeface="Arial"/>
              </a:rPr>
              <a:t>e</a:t>
            </a:r>
          </a:p>
          <a:p>
            <a:pPr marL="12697">
              <a:lnSpc>
                <a:spcPct val="95825"/>
              </a:lnSpc>
              <a:spcBef>
                <a:spcPts val="320"/>
              </a:spcBef>
            </a:pPr>
            <a:r>
              <a:rPr spc="234" dirty="0">
                <a:latin typeface="Arial"/>
                <a:cs typeface="Arial"/>
              </a:rPr>
              <a:t>b</a:t>
            </a:r>
            <a:r>
              <a:rPr dirty="0">
                <a:latin typeface="Arial"/>
                <a:cs typeface="Arial"/>
              </a:rPr>
              <a:t>y </a:t>
            </a:r>
            <a:r>
              <a:rPr spc="59" dirty="0">
                <a:latin typeface="Arial"/>
                <a:cs typeface="Arial"/>
              </a:rPr>
              <a:t> </a:t>
            </a:r>
            <a:r>
              <a:rPr spc="234" dirty="0">
                <a:latin typeface="Arial"/>
                <a:cs typeface="Arial"/>
              </a:rPr>
              <a:t>p</a:t>
            </a:r>
            <a:r>
              <a:rPr dirty="0">
                <a:latin typeface="Arial"/>
                <a:cs typeface="Arial"/>
              </a:rPr>
              <a:t>o</a:t>
            </a:r>
            <a:r>
              <a:rPr spc="-250" dirty="0">
                <a:latin typeface="Arial"/>
                <a:cs typeface="Arial"/>
              </a:rPr>
              <a:t> </a:t>
            </a:r>
            <a:r>
              <a:rPr spc="94" dirty="0">
                <a:latin typeface="Arial"/>
                <a:cs typeface="Arial"/>
              </a:rPr>
              <a:t>l</a:t>
            </a:r>
            <a:r>
              <a:rPr dirty="0">
                <a:latin typeface="Arial"/>
                <a:cs typeface="Arial"/>
              </a:rPr>
              <a:t>y</a:t>
            </a:r>
            <a:r>
              <a:rPr spc="-279" dirty="0">
                <a:latin typeface="Arial"/>
                <a:cs typeface="Arial"/>
              </a:rPr>
              <a:t> </a:t>
            </a:r>
            <a:r>
              <a:rPr spc="234" dirty="0">
                <a:latin typeface="Arial"/>
                <a:cs typeface="Arial"/>
              </a:rPr>
              <a:t>no</a:t>
            </a:r>
            <a:r>
              <a:rPr dirty="0">
                <a:latin typeface="Arial"/>
                <a:cs typeface="Arial"/>
              </a:rPr>
              <a:t>m</a:t>
            </a:r>
            <a:r>
              <a:rPr spc="-129" dirty="0">
                <a:latin typeface="Arial"/>
                <a:cs typeface="Arial"/>
              </a:rPr>
              <a:t> </a:t>
            </a:r>
            <a:r>
              <a:rPr spc="94" dirty="0">
                <a:latin typeface="Arial"/>
                <a:cs typeface="Arial"/>
              </a:rPr>
              <a:t>i</a:t>
            </a:r>
            <a:r>
              <a:rPr dirty="0">
                <a:latin typeface="Arial"/>
                <a:cs typeface="Arial"/>
              </a:rPr>
              <a:t>a</a:t>
            </a:r>
            <a:r>
              <a:rPr spc="-250" dirty="0">
                <a:latin typeface="Arial"/>
                <a:cs typeface="Arial"/>
              </a:rPr>
              <a:t> </a:t>
            </a:r>
            <a:r>
              <a:rPr spc="89" dirty="0">
                <a:latin typeface="Arial"/>
                <a:cs typeface="Arial"/>
              </a:rPr>
              <a:t>l</a:t>
            </a:r>
            <a:r>
              <a:rPr dirty="0">
                <a:latin typeface="Arial"/>
                <a:cs typeface="Arial"/>
              </a:rPr>
              <a:t>-</a:t>
            </a:r>
            <a:r>
              <a:rPr spc="-344" dirty="0">
                <a:latin typeface="Arial"/>
                <a:cs typeface="Arial"/>
              </a:rPr>
              <a:t> </a:t>
            </a:r>
            <a:r>
              <a:rPr spc="109" dirty="0">
                <a:latin typeface="Arial"/>
                <a:cs typeface="Arial"/>
              </a:rPr>
              <a:t>t</a:t>
            </a:r>
            <a:r>
              <a:rPr spc="94" dirty="0">
                <a:latin typeface="Arial"/>
                <a:cs typeface="Arial"/>
              </a:rPr>
              <a:t>i</a:t>
            </a:r>
            <a:r>
              <a:rPr dirty="0">
                <a:latin typeface="Arial"/>
                <a:cs typeface="Arial"/>
              </a:rPr>
              <a:t>m</a:t>
            </a:r>
            <a:r>
              <a:rPr spc="-129" dirty="0">
                <a:latin typeface="Arial"/>
                <a:cs typeface="Arial"/>
              </a:rPr>
              <a:t> </a:t>
            </a:r>
            <a:r>
              <a:rPr dirty="0">
                <a:latin typeface="Arial"/>
                <a:cs typeface="Arial"/>
              </a:rPr>
              <a:t>e </a:t>
            </a:r>
            <a:r>
              <a:rPr spc="69" dirty="0">
                <a:latin typeface="Arial"/>
                <a:cs typeface="Arial"/>
              </a:rPr>
              <a:t> </a:t>
            </a:r>
            <a:r>
              <a:rPr dirty="0">
                <a:latin typeface="Arial"/>
                <a:cs typeface="Arial"/>
              </a:rPr>
              <a:t>a</a:t>
            </a:r>
            <a:r>
              <a:rPr spc="-250" dirty="0">
                <a:latin typeface="Arial"/>
                <a:cs typeface="Arial"/>
              </a:rPr>
              <a:t> </a:t>
            </a:r>
            <a:r>
              <a:rPr spc="89" dirty="0">
                <a:latin typeface="Arial"/>
                <a:cs typeface="Arial"/>
              </a:rPr>
              <a:t>l</a:t>
            </a:r>
            <a:r>
              <a:rPr spc="234" dirty="0">
                <a:latin typeface="Arial"/>
                <a:cs typeface="Arial"/>
              </a:rPr>
              <a:t>g</a:t>
            </a:r>
            <a:r>
              <a:rPr dirty="0">
                <a:latin typeface="Arial"/>
                <a:cs typeface="Arial"/>
              </a:rPr>
              <a:t>o</a:t>
            </a:r>
            <a:r>
              <a:rPr spc="-250" dirty="0">
                <a:latin typeface="Arial"/>
                <a:cs typeface="Arial"/>
              </a:rPr>
              <a:t> </a:t>
            </a:r>
            <a:r>
              <a:rPr dirty="0">
                <a:latin typeface="Arial"/>
                <a:cs typeface="Arial"/>
              </a:rPr>
              <a:t>r</a:t>
            </a:r>
            <a:r>
              <a:rPr spc="-350" dirty="0">
                <a:latin typeface="Arial"/>
                <a:cs typeface="Arial"/>
              </a:rPr>
              <a:t> </a:t>
            </a:r>
            <a:r>
              <a:rPr spc="94" dirty="0">
                <a:latin typeface="Arial"/>
                <a:cs typeface="Arial"/>
              </a:rPr>
              <a:t>i</a:t>
            </a:r>
            <a:r>
              <a:rPr spc="109" dirty="0">
                <a:latin typeface="Arial"/>
                <a:cs typeface="Arial"/>
              </a:rPr>
              <a:t>t</a:t>
            </a:r>
            <a:r>
              <a:rPr spc="234" dirty="0">
                <a:latin typeface="Arial"/>
                <a:cs typeface="Arial"/>
              </a:rPr>
              <a:t>h</a:t>
            </a:r>
            <a:r>
              <a:rPr dirty="0">
                <a:latin typeface="Arial"/>
                <a:cs typeface="Arial"/>
              </a:rPr>
              <a:t>m</a:t>
            </a:r>
            <a:r>
              <a:rPr spc="-129" dirty="0">
                <a:latin typeface="Arial"/>
                <a:cs typeface="Arial"/>
              </a:rPr>
              <a:t> </a:t>
            </a:r>
            <a:r>
              <a:rPr dirty="0">
                <a:latin typeface="Arial"/>
                <a:cs typeface="Arial"/>
              </a:rPr>
              <a:t>s </a:t>
            </a:r>
            <a:r>
              <a:rPr spc="50" dirty="0">
                <a:latin typeface="Arial"/>
                <a:cs typeface="Arial"/>
              </a:rPr>
              <a:t> </a:t>
            </a:r>
            <a:r>
              <a:rPr spc="234" dirty="0">
                <a:latin typeface="Arial"/>
                <a:cs typeface="Arial"/>
              </a:rPr>
              <a:t>a</a:t>
            </a:r>
            <a:r>
              <a:rPr dirty="0">
                <a:latin typeface="Arial"/>
                <a:cs typeface="Arial"/>
              </a:rPr>
              <a:t>r</a:t>
            </a:r>
            <a:r>
              <a:rPr spc="-344" dirty="0">
                <a:latin typeface="Arial"/>
                <a:cs typeface="Arial"/>
              </a:rPr>
              <a:t> </a:t>
            </a:r>
            <a:r>
              <a:rPr dirty="0">
                <a:latin typeface="Arial"/>
                <a:cs typeface="Arial"/>
              </a:rPr>
              <a:t>e </a:t>
            </a:r>
            <a:r>
              <a:rPr spc="79" dirty="0">
                <a:latin typeface="Arial"/>
                <a:cs typeface="Arial"/>
              </a:rPr>
              <a:t> </a:t>
            </a:r>
            <a:r>
              <a:rPr spc="109" dirty="0">
                <a:latin typeface="Arial"/>
                <a:cs typeface="Arial"/>
              </a:rPr>
              <a:t>t</a:t>
            </a:r>
            <a:r>
              <a:rPr dirty="0">
                <a:latin typeface="Arial"/>
                <a:cs typeface="Arial"/>
              </a:rPr>
              <a:t>r</a:t>
            </a:r>
            <a:r>
              <a:rPr spc="-344" dirty="0">
                <a:latin typeface="Arial"/>
                <a:cs typeface="Arial"/>
              </a:rPr>
              <a:t> </a:t>
            </a:r>
            <a:r>
              <a:rPr spc="234" dirty="0">
                <a:latin typeface="Arial"/>
                <a:cs typeface="Arial"/>
              </a:rPr>
              <a:t>a</a:t>
            </a:r>
            <a:r>
              <a:rPr dirty="0">
                <a:latin typeface="Arial"/>
                <a:cs typeface="Arial"/>
              </a:rPr>
              <a:t>c</a:t>
            </a:r>
            <a:r>
              <a:rPr spc="-269" dirty="0">
                <a:latin typeface="Arial"/>
                <a:cs typeface="Arial"/>
              </a:rPr>
              <a:t> </a:t>
            </a:r>
            <a:r>
              <a:rPr spc="119" dirty="0">
                <a:latin typeface="Arial"/>
                <a:cs typeface="Arial"/>
              </a:rPr>
              <a:t>t</a:t>
            </a:r>
            <a:r>
              <a:rPr dirty="0">
                <a:latin typeface="Arial"/>
                <a:cs typeface="Arial"/>
              </a:rPr>
              <a:t>a</a:t>
            </a:r>
            <a:r>
              <a:rPr spc="-254" dirty="0">
                <a:latin typeface="Arial"/>
                <a:cs typeface="Arial"/>
              </a:rPr>
              <a:t> </a:t>
            </a:r>
            <a:r>
              <a:rPr dirty="0">
                <a:latin typeface="Arial"/>
                <a:cs typeface="Arial"/>
              </a:rPr>
              <a:t>b</a:t>
            </a:r>
            <a:r>
              <a:rPr spc="-250" dirty="0">
                <a:latin typeface="Arial"/>
                <a:cs typeface="Arial"/>
              </a:rPr>
              <a:t> </a:t>
            </a:r>
            <a:r>
              <a:rPr spc="94" dirty="0">
                <a:latin typeface="Arial"/>
                <a:cs typeface="Arial"/>
              </a:rPr>
              <a:t>l</a:t>
            </a:r>
            <a:r>
              <a:rPr spc="234" dirty="0">
                <a:latin typeface="Arial"/>
                <a:cs typeface="Arial"/>
              </a:rPr>
              <a:t>e</a:t>
            </a:r>
            <a:r>
              <a:rPr dirty="0">
                <a:latin typeface="Arial"/>
                <a:cs typeface="Arial"/>
              </a:rPr>
              <a:t>,</a:t>
            </a:r>
            <a:r>
              <a:rPr spc="449" dirty="0">
                <a:latin typeface="Arial"/>
                <a:cs typeface="Arial"/>
              </a:rPr>
              <a:t> </a:t>
            </a:r>
            <a:r>
              <a:rPr spc="234" dirty="0">
                <a:latin typeface="Arial"/>
                <a:cs typeface="Arial"/>
              </a:rPr>
              <a:t>a</a:t>
            </a:r>
            <a:r>
              <a:rPr dirty="0">
                <a:latin typeface="Arial"/>
                <a:cs typeface="Arial"/>
              </a:rPr>
              <a:t>n</a:t>
            </a:r>
            <a:r>
              <a:rPr spc="-269" dirty="0">
                <a:latin typeface="Arial"/>
                <a:cs typeface="Arial"/>
              </a:rPr>
              <a:t> </a:t>
            </a:r>
            <a:r>
              <a:rPr dirty="0">
                <a:latin typeface="Arial"/>
                <a:cs typeface="Arial"/>
              </a:rPr>
              <a:t>d</a:t>
            </a:r>
          </a:p>
        </p:txBody>
      </p:sp>
      <p:sp>
        <p:nvSpPr>
          <p:cNvPr id="11" name="object 11"/>
          <p:cNvSpPr txBox="1"/>
          <p:nvPr/>
        </p:nvSpPr>
        <p:spPr>
          <a:xfrm>
            <a:off x="1206502" y="2869672"/>
            <a:ext cx="2906008" cy="556461"/>
          </a:xfrm>
          <a:prstGeom prst="rect">
            <a:avLst/>
          </a:prstGeom>
        </p:spPr>
        <p:txBody>
          <a:bodyPr wrap="square" lIns="0" tIns="0" rIns="0" bIns="0" rtlCol="0">
            <a:noAutofit/>
          </a:bodyPr>
          <a:lstStyle/>
          <a:p>
            <a:pPr marL="12697">
              <a:lnSpc>
                <a:spcPts val="1895"/>
              </a:lnSpc>
              <a:spcBef>
                <a:spcPts val="94"/>
              </a:spcBef>
            </a:pPr>
            <a:r>
              <a:rPr dirty="0">
                <a:latin typeface="Arial"/>
                <a:cs typeface="Arial"/>
              </a:rPr>
              <a:t>p</a:t>
            </a:r>
            <a:r>
              <a:rPr spc="-244" dirty="0">
                <a:latin typeface="Arial"/>
                <a:cs typeface="Arial"/>
              </a:rPr>
              <a:t> </a:t>
            </a:r>
            <a:r>
              <a:rPr dirty="0">
                <a:latin typeface="Arial"/>
                <a:cs typeface="Arial"/>
              </a:rPr>
              <a:t>r</a:t>
            </a:r>
            <a:r>
              <a:rPr spc="-350" dirty="0">
                <a:latin typeface="Arial"/>
                <a:cs typeface="Arial"/>
              </a:rPr>
              <a:t> </a:t>
            </a:r>
            <a:r>
              <a:rPr spc="238" dirty="0">
                <a:latin typeface="Arial"/>
                <a:cs typeface="Arial"/>
              </a:rPr>
              <a:t>o</a:t>
            </a:r>
            <a:r>
              <a:rPr dirty="0">
                <a:latin typeface="Arial"/>
                <a:cs typeface="Arial"/>
              </a:rPr>
              <a:t>b</a:t>
            </a:r>
            <a:r>
              <a:rPr spc="-244" dirty="0">
                <a:latin typeface="Arial"/>
                <a:cs typeface="Arial"/>
              </a:rPr>
              <a:t> </a:t>
            </a:r>
            <a:r>
              <a:rPr spc="84" dirty="0">
                <a:latin typeface="Arial"/>
                <a:cs typeface="Arial"/>
              </a:rPr>
              <a:t>l</a:t>
            </a:r>
            <a:r>
              <a:rPr dirty="0">
                <a:latin typeface="Arial"/>
                <a:cs typeface="Arial"/>
              </a:rPr>
              <a:t>e</a:t>
            </a:r>
            <a:r>
              <a:rPr spc="-244" dirty="0">
                <a:latin typeface="Arial"/>
                <a:cs typeface="Arial"/>
              </a:rPr>
              <a:t> </a:t>
            </a:r>
            <a:r>
              <a:rPr dirty="0">
                <a:latin typeface="Arial"/>
                <a:cs typeface="Arial"/>
              </a:rPr>
              <a:t>m</a:t>
            </a:r>
            <a:r>
              <a:rPr spc="-144" dirty="0">
                <a:latin typeface="Arial"/>
                <a:cs typeface="Arial"/>
              </a:rPr>
              <a:t> </a:t>
            </a:r>
            <a:r>
              <a:rPr dirty="0">
                <a:latin typeface="Arial"/>
                <a:cs typeface="Arial"/>
              </a:rPr>
              <a:t>s </a:t>
            </a:r>
            <a:r>
              <a:rPr spc="219" dirty="0">
                <a:latin typeface="Arial"/>
                <a:cs typeface="Arial"/>
              </a:rPr>
              <a:t> </a:t>
            </a:r>
            <a:r>
              <a:rPr spc="119" dirty="0">
                <a:latin typeface="Arial"/>
                <a:cs typeface="Arial"/>
              </a:rPr>
              <a:t>t</a:t>
            </a:r>
            <a:r>
              <a:rPr dirty="0">
                <a:latin typeface="Arial"/>
                <a:cs typeface="Arial"/>
              </a:rPr>
              <a:t>h</a:t>
            </a:r>
            <a:r>
              <a:rPr spc="-250" dirty="0">
                <a:latin typeface="Arial"/>
                <a:cs typeface="Arial"/>
              </a:rPr>
              <a:t> </a:t>
            </a:r>
            <a:r>
              <a:rPr spc="238" dirty="0">
                <a:latin typeface="Arial"/>
                <a:cs typeface="Arial"/>
              </a:rPr>
              <a:t>a</a:t>
            </a:r>
            <a:r>
              <a:rPr dirty="0">
                <a:latin typeface="Arial"/>
                <a:cs typeface="Arial"/>
              </a:rPr>
              <a:t>t </a:t>
            </a:r>
            <a:r>
              <a:rPr spc="124" dirty="0">
                <a:latin typeface="Arial"/>
                <a:cs typeface="Arial"/>
              </a:rPr>
              <a:t> </a:t>
            </a:r>
            <a:r>
              <a:rPr dirty="0">
                <a:latin typeface="Arial"/>
                <a:cs typeface="Arial"/>
              </a:rPr>
              <a:t>r</a:t>
            </a:r>
            <a:r>
              <a:rPr spc="-344" dirty="0">
                <a:latin typeface="Arial"/>
                <a:cs typeface="Arial"/>
              </a:rPr>
              <a:t> </a:t>
            </a:r>
            <a:r>
              <a:rPr dirty="0">
                <a:latin typeface="Arial"/>
                <a:cs typeface="Arial"/>
              </a:rPr>
              <a:t>e</a:t>
            </a:r>
            <a:r>
              <a:rPr spc="-250" dirty="0">
                <a:latin typeface="Arial"/>
                <a:cs typeface="Arial"/>
              </a:rPr>
              <a:t> </a:t>
            </a:r>
            <a:r>
              <a:rPr dirty="0">
                <a:latin typeface="Arial"/>
                <a:cs typeface="Arial"/>
              </a:rPr>
              <a:t>q</a:t>
            </a:r>
            <a:r>
              <a:rPr spc="-254" dirty="0">
                <a:latin typeface="Arial"/>
                <a:cs typeface="Arial"/>
              </a:rPr>
              <a:t> </a:t>
            </a:r>
            <a:r>
              <a:rPr dirty="0">
                <a:latin typeface="Arial"/>
                <a:cs typeface="Arial"/>
              </a:rPr>
              <a:t>u</a:t>
            </a:r>
            <a:r>
              <a:rPr spc="-244" dirty="0">
                <a:latin typeface="Arial"/>
                <a:cs typeface="Arial"/>
              </a:rPr>
              <a:t> </a:t>
            </a:r>
            <a:r>
              <a:rPr spc="89" dirty="0">
                <a:latin typeface="Arial"/>
                <a:cs typeface="Arial"/>
              </a:rPr>
              <a:t>i</a:t>
            </a:r>
            <a:r>
              <a:rPr dirty="0">
                <a:latin typeface="Arial"/>
                <a:cs typeface="Arial"/>
              </a:rPr>
              <a:t>r</a:t>
            </a:r>
            <a:r>
              <a:rPr spc="-344" dirty="0">
                <a:latin typeface="Arial"/>
                <a:cs typeface="Arial"/>
              </a:rPr>
              <a:t> </a:t>
            </a:r>
            <a:r>
              <a:rPr dirty="0">
                <a:latin typeface="Arial"/>
                <a:cs typeface="Arial"/>
              </a:rPr>
              <a:t>e</a:t>
            </a:r>
          </a:p>
          <a:p>
            <a:pPr marL="12697" marR="33473">
              <a:spcBef>
                <a:spcPts val="315"/>
              </a:spcBef>
            </a:pPr>
            <a:r>
              <a:rPr spc="89" dirty="0">
                <a:latin typeface="Arial"/>
                <a:cs typeface="Arial"/>
              </a:rPr>
              <a:t>i</a:t>
            </a:r>
            <a:r>
              <a:rPr dirty="0">
                <a:latin typeface="Arial"/>
                <a:cs typeface="Arial"/>
              </a:rPr>
              <a:t>n</a:t>
            </a:r>
            <a:r>
              <a:rPr spc="-244" dirty="0">
                <a:latin typeface="Arial"/>
                <a:cs typeface="Arial"/>
              </a:rPr>
              <a:t> </a:t>
            </a:r>
            <a:r>
              <a:rPr spc="109" dirty="0">
                <a:latin typeface="Arial"/>
                <a:cs typeface="Arial"/>
              </a:rPr>
              <a:t>t</a:t>
            </a:r>
            <a:r>
              <a:rPr dirty="0">
                <a:latin typeface="Arial"/>
                <a:cs typeface="Arial"/>
              </a:rPr>
              <a:t>r</a:t>
            </a:r>
            <a:r>
              <a:rPr spc="-344" dirty="0">
                <a:latin typeface="Arial"/>
                <a:cs typeface="Arial"/>
              </a:rPr>
              <a:t> </a:t>
            </a:r>
            <a:r>
              <a:rPr spc="238" dirty="0">
                <a:latin typeface="Arial"/>
                <a:cs typeface="Arial"/>
              </a:rPr>
              <a:t>a</a:t>
            </a:r>
            <a:r>
              <a:rPr dirty="0">
                <a:latin typeface="Arial"/>
                <a:cs typeface="Arial"/>
              </a:rPr>
              <a:t>c</a:t>
            </a:r>
            <a:r>
              <a:rPr spc="-269" dirty="0">
                <a:latin typeface="Arial"/>
                <a:cs typeface="Arial"/>
              </a:rPr>
              <a:t> </a:t>
            </a:r>
            <a:r>
              <a:rPr spc="119" dirty="0">
                <a:latin typeface="Arial"/>
                <a:cs typeface="Arial"/>
              </a:rPr>
              <a:t>t</a:t>
            </a:r>
            <a:r>
              <a:rPr dirty="0">
                <a:latin typeface="Arial"/>
                <a:cs typeface="Arial"/>
              </a:rPr>
              <a:t>a</a:t>
            </a:r>
            <a:r>
              <a:rPr spc="-250" dirty="0">
                <a:latin typeface="Arial"/>
                <a:cs typeface="Arial"/>
              </a:rPr>
              <a:t> </a:t>
            </a:r>
            <a:r>
              <a:rPr dirty="0">
                <a:latin typeface="Arial"/>
                <a:cs typeface="Arial"/>
              </a:rPr>
              <a:t>b</a:t>
            </a:r>
            <a:r>
              <a:rPr spc="-244" dirty="0">
                <a:latin typeface="Arial"/>
                <a:cs typeface="Arial"/>
              </a:rPr>
              <a:t> </a:t>
            </a:r>
            <a:r>
              <a:rPr spc="89" dirty="0">
                <a:latin typeface="Arial"/>
                <a:cs typeface="Arial"/>
              </a:rPr>
              <a:t>l</a:t>
            </a:r>
            <a:r>
              <a:rPr spc="238" dirty="0">
                <a:latin typeface="Arial"/>
                <a:cs typeface="Arial"/>
              </a:rPr>
              <a:t>e</a:t>
            </a:r>
            <a:r>
              <a:rPr dirty="0">
                <a:latin typeface="Arial"/>
                <a:cs typeface="Arial"/>
              </a:rPr>
              <a:t>.</a:t>
            </a:r>
            <a:r>
              <a:rPr spc="-244" dirty="0">
                <a:latin typeface="Arial"/>
                <a:cs typeface="Arial"/>
              </a:rPr>
              <a:t> </a:t>
            </a:r>
            <a:endParaRPr dirty="0">
              <a:latin typeface="Arial"/>
              <a:cs typeface="Arial"/>
            </a:endParaRPr>
          </a:p>
        </p:txBody>
      </p:sp>
      <p:sp>
        <p:nvSpPr>
          <p:cNvPr id="10" name="object 10"/>
          <p:cNvSpPr txBox="1"/>
          <p:nvPr/>
        </p:nvSpPr>
        <p:spPr>
          <a:xfrm>
            <a:off x="4041155" y="2869670"/>
            <a:ext cx="2786511" cy="248610"/>
          </a:xfrm>
          <a:prstGeom prst="rect">
            <a:avLst/>
          </a:prstGeom>
        </p:spPr>
        <p:txBody>
          <a:bodyPr wrap="square" lIns="0" tIns="0" rIns="0" bIns="0" rtlCol="0">
            <a:noAutofit/>
          </a:bodyPr>
          <a:lstStyle/>
          <a:p>
            <a:pPr marL="12697">
              <a:lnSpc>
                <a:spcPts val="1895"/>
              </a:lnSpc>
              <a:spcBef>
                <a:spcPts val="94"/>
              </a:spcBef>
            </a:pPr>
            <a:r>
              <a:rPr dirty="0">
                <a:latin typeface="Arial"/>
                <a:cs typeface="Arial"/>
              </a:rPr>
              <a:t>s</a:t>
            </a:r>
            <a:r>
              <a:rPr spc="-269" dirty="0">
                <a:latin typeface="Arial"/>
                <a:cs typeface="Arial"/>
              </a:rPr>
              <a:t> </a:t>
            </a:r>
            <a:r>
              <a:rPr dirty="0">
                <a:latin typeface="Arial"/>
                <a:cs typeface="Arial"/>
              </a:rPr>
              <a:t>u</a:t>
            </a:r>
            <a:r>
              <a:rPr spc="-254" dirty="0">
                <a:latin typeface="Arial"/>
                <a:cs typeface="Arial"/>
              </a:rPr>
              <a:t> </a:t>
            </a:r>
            <a:r>
              <a:rPr spc="238" dirty="0">
                <a:latin typeface="Arial"/>
                <a:cs typeface="Arial"/>
              </a:rPr>
              <a:t>p</a:t>
            </a:r>
            <a:r>
              <a:rPr dirty="0">
                <a:latin typeface="Arial"/>
                <a:cs typeface="Arial"/>
              </a:rPr>
              <a:t>e</a:t>
            </a:r>
            <a:r>
              <a:rPr spc="-244" dirty="0">
                <a:latin typeface="Arial"/>
                <a:cs typeface="Arial"/>
              </a:rPr>
              <a:t> </a:t>
            </a:r>
            <a:r>
              <a:rPr dirty="0">
                <a:latin typeface="Arial"/>
                <a:cs typeface="Arial"/>
              </a:rPr>
              <a:t>r</a:t>
            </a:r>
            <a:r>
              <a:rPr spc="-354" dirty="0">
                <a:latin typeface="Arial"/>
                <a:cs typeface="Arial"/>
              </a:rPr>
              <a:t> </a:t>
            </a:r>
            <a:r>
              <a:rPr dirty="0">
                <a:latin typeface="Arial"/>
                <a:cs typeface="Arial"/>
              </a:rPr>
              <a:t>p</a:t>
            </a:r>
            <a:r>
              <a:rPr spc="-244" dirty="0">
                <a:latin typeface="Arial"/>
                <a:cs typeface="Arial"/>
              </a:rPr>
              <a:t> </a:t>
            </a:r>
            <a:r>
              <a:rPr dirty="0">
                <a:latin typeface="Arial"/>
                <a:cs typeface="Arial"/>
              </a:rPr>
              <a:t>o</a:t>
            </a:r>
            <a:r>
              <a:rPr spc="-254" dirty="0">
                <a:latin typeface="Arial"/>
                <a:cs typeface="Arial"/>
              </a:rPr>
              <a:t> </a:t>
            </a:r>
            <a:r>
              <a:rPr spc="89" dirty="0">
                <a:latin typeface="Arial"/>
                <a:cs typeface="Arial"/>
              </a:rPr>
              <a:t>l</a:t>
            </a:r>
            <a:r>
              <a:rPr dirty="0">
                <a:latin typeface="Arial"/>
                <a:cs typeface="Arial"/>
              </a:rPr>
              <a:t>y</a:t>
            </a:r>
            <a:r>
              <a:rPr spc="-264" dirty="0">
                <a:latin typeface="Arial"/>
                <a:cs typeface="Arial"/>
              </a:rPr>
              <a:t> </a:t>
            </a:r>
            <a:r>
              <a:rPr dirty="0">
                <a:latin typeface="Arial"/>
                <a:cs typeface="Arial"/>
              </a:rPr>
              <a:t>n</a:t>
            </a:r>
            <a:r>
              <a:rPr spc="-250" dirty="0">
                <a:latin typeface="Arial"/>
                <a:cs typeface="Arial"/>
              </a:rPr>
              <a:t> </a:t>
            </a:r>
            <a:r>
              <a:rPr dirty="0">
                <a:latin typeface="Arial"/>
                <a:cs typeface="Arial"/>
              </a:rPr>
              <a:t>o</a:t>
            </a:r>
            <a:r>
              <a:rPr spc="-254" dirty="0">
                <a:latin typeface="Arial"/>
                <a:cs typeface="Arial"/>
              </a:rPr>
              <a:t> </a:t>
            </a:r>
            <a:r>
              <a:rPr dirty="0">
                <a:latin typeface="Arial"/>
                <a:cs typeface="Arial"/>
              </a:rPr>
              <a:t>m</a:t>
            </a:r>
            <a:r>
              <a:rPr spc="-129" dirty="0">
                <a:latin typeface="Arial"/>
                <a:cs typeface="Arial"/>
              </a:rPr>
              <a:t> </a:t>
            </a:r>
            <a:r>
              <a:rPr spc="94" dirty="0">
                <a:latin typeface="Arial"/>
                <a:cs typeface="Arial"/>
              </a:rPr>
              <a:t>i</a:t>
            </a:r>
            <a:r>
              <a:rPr dirty="0">
                <a:latin typeface="Arial"/>
                <a:cs typeface="Arial"/>
              </a:rPr>
              <a:t>a</a:t>
            </a:r>
            <a:r>
              <a:rPr spc="-250" dirty="0">
                <a:latin typeface="Arial"/>
                <a:cs typeface="Arial"/>
              </a:rPr>
              <a:t> </a:t>
            </a:r>
            <a:r>
              <a:rPr dirty="0">
                <a:latin typeface="Arial"/>
                <a:cs typeface="Arial"/>
              </a:rPr>
              <a:t>l </a:t>
            </a:r>
            <a:r>
              <a:rPr spc="109" dirty="0">
                <a:latin typeface="Arial"/>
                <a:cs typeface="Arial"/>
              </a:rPr>
              <a:t> t</a:t>
            </a:r>
            <a:r>
              <a:rPr spc="84" dirty="0">
                <a:latin typeface="Arial"/>
                <a:cs typeface="Arial"/>
              </a:rPr>
              <a:t>i</a:t>
            </a:r>
            <a:r>
              <a:rPr dirty="0">
                <a:latin typeface="Arial"/>
                <a:cs typeface="Arial"/>
              </a:rPr>
              <a:t>m</a:t>
            </a:r>
            <a:r>
              <a:rPr spc="-129" dirty="0">
                <a:latin typeface="Arial"/>
                <a:cs typeface="Arial"/>
              </a:rPr>
              <a:t> </a:t>
            </a:r>
            <a:r>
              <a:rPr dirty="0">
                <a:latin typeface="Arial"/>
                <a:cs typeface="Arial"/>
              </a:rPr>
              <a:t>e</a:t>
            </a:r>
          </a:p>
        </p:txBody>
      </p:sp>
      <p:sp>
        <p:nvSpPr>
          <p:cNvPr id="9" name="object 9"/>
          <p:cNvSpPr txBox="1"/>
          <p:nvPr/>
        </p:nvSpPr>
        <p:spPr>
          <a:xfrm>
            <a:off x="6827667" y="2869670"/>
            <a:ext cx="428082" cy="248610"/>
          </a:xfrm>
          <a:prstGeom prst="rect">
            <a:avLst/>
          </a:prstGeom>
        </p:spPr>
        <p:txBody>
          <a:bodyPr wrap="square" lIns="0" tIns="0" rIns="0" bIns="0" rtlCol="0">
            <a:noAutofit/>
          </a:bodyPr>
          <a:lstStyle/>
          <a:p>
            <a:pPr marL="12697">
              <a:lnSpc>
                <a:spcPts val="1895"/>
              </a:lnSpc>
              <a:spcBef>
                <a:spcPts val="94"/>
              </a:spcBef>
            </a:pPr>
            <a:r>
              <a:rPr dirty="0">
                <a:latin typeface="Arial"/>
                <a:cs typeface="Arial"/>
              </a:rPr>
              <a:t>a</a:t>
            </a:r>
            <a:r>
              <a:rPr spc="-244" dirty="0">
                <a:latin typeface="Arial"/>
                <a:cs typeface="Arial"/>
              </a:rPr>
              <a:t> </a:t>
            </a:r>
            <a:r>
              <a:rPr dirty="0">
                <a:latin typeface="Arial"/>
                <a:cs typeface="Arial"/>
              </a:rPr>
              <a:t>r</a:t>
            </a:r>
            <a:r>
              <a:rPr spc="-354" dirty="0">
                <a:latin typeface="Arial"/>
                <a:cs typeface="Arial"/>
              </a:rPr>
              <a:t> </a:t>
            </a:r>
            <a:r>
              <a:rPr dirty="0">
                <a:latin typeface="Arial"/>
                <a:cs typeface="Arial"/>
              </a:rPr>
              <a:t>e</a:t>
            </a:r>
          </a:p>
        </p:txBody>
      </p:sp>
      <p:sp>
        <p:nvSpPr>
          <p:cNvPr id="8" name="object 8"/>
          <p:cNvSpPr txBox="1"/>
          <p:nvPr/>
        </p:nvSpPr>
        <p:spPr>
          <a:xfrm>
            <a:off x="1851153" y="4525712"/>
            <a:ext cx="1291574" cy="199320"/>
          </a:xfrm>
          <a:prstGeom prst="rect">
            <a:avLst/>
          </a:prstGeom>
        </p:spPr>
        <p:txBody>
          <a:bodyPr wrap="square" lIns="0" tIns="0" rIns="0" bIns="0" rtlCol="0">
            <a:noAutofit/>
          </a:bodyPr>
          <a:lstStyle/>
          <a:p>
            <a:pPr marL="12697">
              <a:lnSpc>
                <a:spcPts val="1480"/>
              </a:lnSpc>
              <a:spcBef>
                <a:spcPts val="74"/>
              </a:spcBef>
            </a:pPr>
            <a:r>
              <a:rPr sz="1300" dirty="0">
                <a:latin typeface="Arial"/>
                <a:cs typeface="Arial"/>
              </a:rPr>
              <a:t>Polynomial</a:t>
            </a:r>
            <a:endParaRPr sz="1300">
              <a:latin typeface="Arial"/>
              <a:cs typeface="Arial"/>
            </a:endParaRPr>
          </a:p>
        </p:txBody>
      </p:sp>
      <p:sp>
        <p:nvSpPr>
          <p:cNvPr id="7" name="object 7"/>
          <p:cNvSpPr txBox="1"/>
          <p:nvPr/>
        </p:nvSpPr>
        <p:spPr>
          <a:xfrm>
            <a:off x="5863844" y="4525712"/>
            <a:ext cx="1361834" cy="199320"/>
          </a:xfrm>
          <a:prstGeom prst="rect">
            <a:avLst/>
          </a:prstGeom>
        </p:spPr>
        <p:txBody>
          <a:bodyPr wrap="square" lIns="0" tIns="0" rIns="0" bIns="0" rtlCol="0">
            <a:noAutofit/>
          </a:bodyPr>
          <a:lstStyle/>
          <a:p>
            <a:pPr marL="12697">
              <a:lnSpc>
                <a:spcPts val="1480"/>
              </a:lnSpc>
              <a:spcBef>
                <a:spcPts val="74"/>
              </a:spcBef>
            </a:pPr>
            <a:r>
              <a:rPr sz="1300" dirty="0">
                <a:latin typeface="Arial"/>
                <a:cs typeface="Arial"/>
              </a:rPr>
              <a:t>Intractables</a:t>
            </a:r>
            <a:endParaRPr sz="1300">
              <a:latin typeface="Arial"/>
              <a:cs typeface="Arial"/>
            </a:endParaRPr>
          </a:p>
        </p:txBody>
      </p:sp>
      <p:sp>
        <p:nvSpPr>
          <p:cNvPr id="6" name="object 6"/>
          <p:cNvSpPr txBox="1"/>
          <p:nvPr/>
        </p:nvSpPr>
        <p:spPr>
          <a:xfrm>
            <a:off x="4260599" y="5564023"/>
            <a:ext cx="303927" cy="315270"/>
          </a:xfrm>
          <a:prstGeom prst="rect">
            <a:avLst/>
          </a:prstGeom>
        </p:spPr>
        <p:txBody>
          <a:bodyPr wrap="square" lIns="0" tIns="0" rIns="0" bIns="0" rtlCol="0">
            <a:noAutofit/>
          </a:bodyPr>
          <a:lstStyle/>
          <a:p>
            <a:pPr marL="12697">
              <a:lnSpc>
                <a:spcPts val="2400"/>
              </a:lnSpc>
              <a:spcBef>
                <a:spcPts val="120"/>
              </a:spcBef>
            </a:pPr>
            <a:r>
              <a:rPr sz="2200" dirty="0">
                <a:latin typeface="Arial"/>
                <a:cs typeface="Arial"/>
              </a:rPr>
              <a:t>?</a:t>
            </a:r>
            <a:endParaRPr sz="2200">
              <a:latin typeface="Arial"/>
              <a:cs typeface="Arial"/>
            </a:endParaRPr>
          </a:p>
        </p:txBody>
      </p:sp>
      <p:sp>
        <p:nvSpPr>
          <p:cNvPr id="5" name="object 5"/>
          <p:cNvSpPr txBox="1"/>
          <p:nvPr/>
        </p:nvSpPr>
        <p:spPr>
          <a:xfrm>
            <a:off x="3732530" y="6339274"/>
            <a:ext cx="1573123" cy="408111"/>
          </a:xfrm>
          <a:prstGeom prst="rect">
            <a:avLst/>
          </a:prstGeom>
        </p:spPr>
        <p:txBody>
          <a:bodyPr wrap="square" lIns="0" tIns="0" rIns="0" bIns="0" rtlCol="0">
            <a:noAutofit/>
          </a:bodyPr>
          <a:lstStyle/>
          <a:p>
            <a:pPr marL="12697">
              <a:lnSpc>
                <a:spcPts val="1480"/>
              </a:lnSpc>
              <a:spcBef>
                <a:spcPts val="74"/>
              </a:spcBef>
            </a:pPr>
            <a:r>
              <a:rPr sz="1300" dirty="0">
                <a:latin typeface="Arial"/>
                <a:cs typeface="Arial"/>
              </a:rPr>
              <a:t>NP-Complete</a:t>
            </a:r>
            <a:endParaRPr sz="1300">
              <a:latin typeface="Arial"/>
              <a:cs typeface="Arial"/>
            </a:endParaRPr>
          </a:p>
          <a:p>
            <a:pPr marL="235144" marR="26082">
              <a:lnSpc>
                <a:spcPct val="95825"/>
              </a:lnSpc>
              <a:spcBef>
                <a:spcPts val="14"/>
              </a:spcBef>
            </a:pPr>
            <a:r>
              <a:rPr sz="1300" dirty="0">
                <a:latin typeface="Arial"/>
                <a:cs typeface="Arial"/>
              </a:rPr>
              <a:t>Problem</a:t>
            </a:r>
            <a:endParaRPr sz="1300">
              <a:latin typeface="Arial"/>
              <a:cs typeface="Arial"/>
            </a:endParaRPr>
          </a:p>
        </p:txBody>
      </p:sp>
      <p:sp>
        <p:nvSpPr>
          <p:cNvPr id="4" name="object 4"/>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11</a:t>
            </a:r>
            <a:endParaRPr sz="1000">
              <a:latin typeface="Arial"/>
              <a:cs typeface="Arial"/>
            </a:endParaRPr>
          </a:p>
        </p:txBody>
      </p:sp>
      <p:sp>
        <p:nvSpPr>
          <p:cNvPr id="3" name="object 3"/>
          <p:cNvSpPr txBox="1"/>
          <p:nvPr/>
        </p:nvSpPr>
        <p:spPr>
          <a:xfrm>
            <a:off x="5663193" y="4214621"/>
            <a:ext cx="1411229" cy="820673"/>
          </a:xfrm>
          <a:prstGeom prst="rect">
            <a:avLst/>
          </a:prstGeom>
        </p:spPr>
        <p:txBody>
          <a:bodyPr wrap="square" lIns="0" tIns="0" rIns="0" bIns="0" rtlCol="0">
            <a:noAutofit/>
          </a:bodyPr>
          <a:lstStyle/>
          <a:p>
            <a:pPr marL="25394">
              <a:lnSpc>
                <a:spcPts val="999"/>
              </a:lnSpc>
            </a:pPr>
            <a:endParaRPr sz="1000"/>
          </a:p>
        </p:txBody>
      </p:sp>
      <p:sp>
        <p:nvSpPr>
          <p:cNvPr id="2" name="object 2"/>
          <p:cNvSpPr txBox="1"/>
          <p:nvPr/>
        </p:nvSpPr>
        <p:spPr>
          <a:xfrm>
            <a:off x="1642879" y="4214621"/>
            <a:ext cx="1411229" cy="820673"/>
          </a:xfrm>
          <a:prstGeom prst="rect">
            <a:avLst/>
          </a:prstGeom>
        </p:spPr>
        <p:txBody>
          <a:bodyPr wrap="square" lIns="0" tIns="0" rIns="0" bIns="0" rtlCol="0">
            <a:noAutofit/>
          </a:bodyPr>
          <a:lstStyle/>
          <a:p>
            <a:pPr marL="25394">
              <a:lnSpc>
                <a:spcPts val="999"/>
              </a:lnSpc>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txBox="1"/>
          <p:nvPr/>
        </p:nvSpPr>
        <p:spPr>
          <a:xfrm>
            <a:off x="1700291" y="1002625"/>
            <a:ext cx="169500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4" name="object 14"/>
          <p:cNvSpPr txBox="1"/>
          <p:nvPr/>
        </p:nvSpPr>
        <p:spPr>
          <a:xfrm>
            <a:off x="3460884" y="1002625"/>
            <a:ext cx="1521744"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3" name="object 13"/>
          <p:cNvSpPr txBox="1"/>
          <p:nvPr/>
        </p:nvSpPr>
        <p:spPr>
          <a:xfrm>
            <a:off x="5048219" y="1002625"/>
            <a:ext cx="1206613"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(VC)</a:t>
            </a:r>
            <a:endParaRPr sz="4300">
              <a:latin typeface="Tahoma"/>
              <a:cs typeface="Tahoma"/>
            </a:endParaRPr>
          </a:p>
        </p:txBody>
      </p:sp>
      <p:sp>
        <p:nvSpPr>
          <p:cNvPr id="12" name="object 12"/>
          <p:cNvSpPr txBox="1"/>
          <p:nvPr/>
        </p:nvSpPr>
        <p:spPr>
          <a:xfrm>
            <a:off x="6320418" y="1002625"/>
            <a:ext cx="212184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1" name="object 11"/>
          <p:cNvSpPr txBox="1"/>
          <p:nvPr/>
        </p:nvSpPr>
        <p:spPr>
          <a:xfrm>
            <a:off x="675071" y="1748799"/>
            <a:ext cx="8719629" cy="4780017"/>
          </a:xfrm>
          <a:prstGeom prst="rect">
            <a:avLst/>
          </a:prstGeom>
        </p:spPr>
        <p:txBody>
          <a:bodyPr wrap="square" lIns="0" tIns="0" rIns="0" bIns="0" rtlCol="0">
            <a:noAutofit/>
          </a:bodyPr>
          <a:lstStyle/>
          <a:p>
            <a:pPr marL="469790" marR="43113" indent="-457093" algn="just">
              <a:lnSpc>
                <a:spcPct val="150000"/>
              </a:lnSpc>
              <a:spcBef>
                <a:spcPts val="170"/>
              </a:spcBef>
              <a:buFont typeface="Wingdings" pitchFamily="2" charset="2"/>
              <a:buChar char="Ø"/>
            </a:pPr>
            <a:r>
              <a:rPr lang="en-US" sz="2800" dirty="0">
                <a:solidFill>
                  <a:schemeClr val="bg1"/>
                </a:solidFill>
                <a:latin typeface="Arial"/>
                <a:cs typeface="Arial"/>
              </a:rPr>
              <a:t>A vertex cover of an undirected graph is a subset of its vertices such that for every edge (u, v) of the graph, either ‘u’ or ‘v’ is in vertex cover. Although the name is Vertex Cover, the set covers all edges of the given graph. </a:t>
            </a:r>
          </a:p>
          <a:p>
            <a:pPr marL="469790" marR="43113" indent="-457093" algn="just">
              <a:lnSpc>
                <a:spcPct val="150000"/>
              </a:lnSpc>
              <a:spcBef>
                <a:spcPts val="170"/>
              </a:spcBef>
              <a:buFont typeface="Wingdings" pitchFamily="2" charset="2"/>
              <a:buChar char="Ø"/>
            </a:pPr>
            <a:r>
              <a:rPr lang="en-US" sz="2800" dirty="0">
                <a:solidFill>
                  <a:schemeClr val="bg1"/>
                </a:solidFill>
                <a:latin typeface="Arial"/>
                <a:cs typeface="Arial"/>
              </a:rPr>
              <a:t>Given an undirected graph, the vertex cover problem is to find minimum size vertex cover.</a:t>
            </a:r>
            <a:endParaRPr sz="3600" dirty="0">
              <a:solidFill>
                <a:schemeClr val="bg1"/>
              </a:solidFill>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12</a:t>
            </a:r>
            <a:endParaRPr sz="1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txBox="1"/>
          <p:nvPr/>
        </p:nvSpPr>
        <p:spPr>
          <a:xfrm>
            <a:off x="1700291" y="1002625"/>
            <a:ext cx="169500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4" name="object 14"/>
          <p:cNvSpPr txBox="1"/>
          <p:nvPr/>
        </p:nvSpPr>
        <p:spPr>
          <a:xfrm>
            <a:off x="3460884" y="1002625"/>
            <a:ext cx="1521744"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3" name="object 13"/>
          <p:cNvSpPr txBox="1"/>
          <p:nvPr/>
        </p:nvSpPr>
        <p:spPr>
          <a:xfrm>
            <a:off x="5048219" y="1002625"/>
            <a:ext cx="1206613"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(VC)</a:t>
            </a:r>
            <a:endParaRPr sz="4300">
              <a:latin typeface="Tahoma"/>
              <a:cs typeface="Tahoma"/>
            </a:endParaRPr>
          </a:p>
        </p:txBody>
      </p:sp>
      <p:sp>
        <p:nvSpPr>
          <p:cNvPr id="12" name="object 12"/>
          <p:cNvSpPr txBox="1"/>
          <p:nvPr/>
        </p:nvSpPr>
        <p:spPr>
          <a:xfrm>
            <a:off x="6320418" y="1002625"/>
            <a:ext cx="212184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1" name="object 11"/>
          <p:cNvSpPr txBox="1"/>
          <p:nvPr/>
        </p:nvSpPr>
        <p:spPr>
          <a:xfrm>
            <a:off x="838444" y="2157625"/>
            <a:ext cx="2999394" cy="1990597"/>
          </a:xfrm>
          <a:prstGeom prst="rect">
            <a:avLst/>
          </a:prstGeom>
        </p:spPr>
        <p:txBody>
          <a:bodyPr wrap="square" lIns="0" tIns="0" rIns="0" bIns="0" rtlCol="0">
            <a:noAutofit/>
          </a:bodyPr>
          <a:lstStyle/>
          <a:p>
            <a:pPr marL="12697" marR="43113">
              <a:lnSpc>
                <a:spcPts val="3408"/>
              </a:lnSpc>
              <a:spcBef>
                <a:spcPts val="170"/>
              </a:spcBef>
            </a:pPr>
            <a:r>
              <a:rPr sz="2600" dirty="0">
                <a:solidFill>
                  <a:srgbClr val="FFCC99"/>
                </a:solidFill>
                <a:latin typeface="Arial"/>
                <a:cs typeface="Arial"/>
              </a:rPr>
              <a:t>►</a:t>
            </a:r>
            <a:r>
              <a:rPr sz="2600" spc="687" dirty="0">
                <a:solidFill>
                  <a:srgbClr val="FFCC99"/>
                </a:solidFill>
                <a:latin typeface="Arial"/>
                <a:cs typeface="Arial"/>
              </a:rPr>
              <a:t> </a:t>
            </a:r>
            <a:r>
              <a:rPr sz="3200" dirty="0">
                <a:solidFill>
                  <a:srgbClr val="FFFFFF"/>
                </a:solidFill>
                <a:latin typeface="Tahoma"/>
                <a:cs typeface="Tahoma"/>
              </a:rPr>
              <a:t>VCP is to find</a:t>
            </a:r>
            <a:endParaRPr sz="3200">
              <a:latin typeface="Tahoma"/>
              <a:cs typeface="Tahoma"/>
            </a:endParaRPr>
          </a:p>
          <a:p>
            <a:pPr marL="355526" marR="42871">
              <a:lnSpc>
                <a:spcPts val="3827"/>
              </a:lnSpc>
              <a:spcBef>
                <a:spcPts val="136"/>
              </a:spcBef>
            </a:pPr>
            <a:r>
              <a:rPr sz="3200" dirty="0">
                <a:solidFill>
                  <a:srgbClr val="FFFFFF"/>
                </a:solidFill>
                <a:latin typeface="Tahoma"/>
                <a:cs typeface="Tahoma"/>
              </a:rPr>
              <a:t>the vertices</a:t>
            </a:r>
            <a:r>
              <a:rPr sz="3200" spc="-108" dirty="0">
                <a:solidFill>
                  <a:srgbClr val="FFFFFF"/>
                </a:solidFill>
                <a:latin typeface="Tahoma"/>
                <a:cs typeface="Tahoma"/>
              </a:rPr>
              <a:t> </a:t>
            </a:r>
            <a:r>
              <a:rPr sz="3200" dirty="0">
                <a:solidFill>
                  <a:srgbClr val="FFFFFF"/>
                </a:solidFill>
                <a:latin typeface="Tahoma"/>
                <a:cs typeface="Tahoma"/>
              </a:rPr>
              <a:t>in </a:t>
            </a:r>
            <a:r>
              <a:rPr sz="3200" spc="4" dirty="0">
                <a:solidFill>
                  <a:srgbClr val="FFFFFF"/>
                </a:solidFill>
                <a:latin typeface="Tahoma"/>
                <a:cs typeface="Tahoma"/>
              </a:rPr>
              <a:t>edges.</a:t>
            </a:r>
            <a:endParaRPr sz="3200">
              <a:latin typeface="Tahoma"/>
              <a:cs typeface="Tahoma"/>
            </a:endParaRPr>
          </a:p>
          <a:p>
            <a:pPr marL="12697">
              <a:lnSpc>
                <a:spcPts val="3850"/>
              </a:lnSpc>
              <a:spcBef>
                <a:spcPts val="635"/>
              </a:spcBef>
            </a:pPr>
            <a:r>
              <a:rPr sz="3900" spc="129" baseline="-2229" dirty="0">
                <a:solidFill>
                  <a:srgbClr val="FFCC99"/>
                </a:solidFill>
                <a:latin typeface="Arial"/>
                <a:cs typeface="Arial"/>
              </a:rPr>
              <a:t>►</a:t>
            </a:r>
            <a:r>
              <a:rPr sz="4800" spc="4" baseline="-1725" dirty="0">
                <a:solidFill>
                  <a:srgbClr val="FFFFFF"/>
                </a:solidFill>
                <a:latin typeface="Tahoma"/>
                <a:cs typeface="Tahoma"/>
              </a:rPr>
              <a:t>Th</a:t>
            </a:r>
            <a:r>
              <a:rPr sz="4800" baseline="-1725" dirty="0">
                <a:solidFill>
                  <a:srgbClr val="FFFFFF"/>
                </a:solidFill>
                <a:latin typeface="Tahoma"/>
                <a:cs typeface="Tahoma"/>
              </a:rPr>
              <a:t>e</a:t>
            </a:r>
            <a:r>
              <a:rPr sz="4800" spc="-25" baseline="-1725" dirty="0">
                <a:solidFill>
                  <a:srgbClr val="FFFFFF"/>
                </a:solidFill>
                <a:latin typeface="Tahoma"/>
                <a:cs typeface="Tahoma"/>
              </a:rPr>
              <a:t> </a:t>
            </a:r>
            <a:r>
              <a:rPr sz="4800" spc="4" baseline="-1725" dirty="0">
                <a:solidFill>
                  <a:srgbClr val="FFFFFF"/>
                </a:solidFill>
                <a:latin typeface="Tahoma"/>
                <a:cs typeface="Tahoma"/>
              </a:rPr>
              <a:t>siz</a:t>
            </a:r>
            <a:r>
              <a:rPr sz="4800" baseline="-1725" dirty="0">
                <a:solidFill>
                  <a:srgbClr val="FFFFFF"/>
                </a:solidFill>
                <a:latin typeface="Tahoma"/>
                <a:cs typeface="Tahoma"/>
              </a:rPr>
              <a:t>e</a:t>
            </a:r>
            <a:r>
              <a:rPr sz="4800" spc="-52" baseline="-1725" dirty="0">
                <a:solidFill>
                  <a:srgbClr val="FFFFFF"/>
                </a:solidFill>
                <a:latin typeface="Tahoma"/>
                <a:cs typeface="Tahoma"/>
              </a:rPr>
              <a:t> </a:t>
            </a:r>
            <a:r>
              <a:rPr sz="4800" spc="4" baseline="-1725" dirty="0">
                <a:solidFill>
                  <a:srgbClr val="FFFFFF"/>
                </a:solidFill>
                <a:latin typeface="Tahoma"/>
                <a:cs typeface="Tahoma"/>
              </a:rPr>
              <a:t>o</a:t>
            </a:r>
            <a:r>
              <a:rPr sz="4800" baseline="-1725" dirty="0">
                <a:solidFill>
                  <a:srgbClr val="FFFFFF"/>
                </a:solidFill>
                <a:latin typeface="Tahoma"/>
                <a:cs typeface="Tahoma"/>
              </a:rPr>
              <a:t>f </a:t>
            </a:r>
            <a:r>
              <a:rPr sz="4800" spc="4" baseline="-1725" dirty="0">
                <a:solidFill>
                  <a:srgbClr val="FFFFFF"/>
                </a:solidFill>
                <a:latin typeface="Tahoma"/>
                <a:cs typeface="Tahoma"/>
              </a:rPr>
              <a:t>VC</a:t>
            </a:r>
            <a:endParaRPr sz="3200">
              <a:latin typeface="Tahoma"/>
              <a:cs typeface="Tahoma"/>
            </a:endParaRPr>
          </a:p>
        </p:txBody>
      </p:sp>
      <p:sp>
        <p:nvSpPr>
          <p:cNvPr id="10" name="object 10"/>
          <p:cNvSpPr txBox="1"/>
          <p:nvPr/>
        </p:nvSpPr>
        <p:spPr>
          <a:xfrm>
            <a:off x="3835924" y="2157625"/>
            <a:ext cx="5089796" cy="919205"/>
          </a:xfrm>
          <a:prstGeom prst="rect">
            <a:avLst/>
          </a:prstGeom>
        </p:spPr>
        <p:txBody>
          <a:bodyPr wrap="square" lIns="0" tIns="0" rIns="0" bIns="0" rtlCol="0">
            <a:noAutofit/>
          </a:bodyPr>
          <a:lstStyle/>
          <a:p>
            <a:pPr marL="12697">
              <a:lnSpc>
                <a:spcPts val="3408"/>
              </a:lnSpc>
              <a:spcBef>
                <a:spcPts val="170"/>
              </a:spcBef>
            </a:pPr>
            <a:r>
              <a:rPr sz="3200" dirty="0">
                <a:solidFill>
                  <a:srgbClr val="FFFFFF"/>
                </a:solidFill>
                <a:latin typeface="Tahoma"/>
                <a:cs typeface="Tahoma"/>
              </a:rPr>
              <a:t>a cover</a:t>
            </a:r>
            <a:r>
              <a:rPr sz="3200" spc="-76" dirty="0">
                <a:solidFill>
                  <a:srgbClr val="FFFFFF"/>
                </a:solidFill>
                <a:latin typeface="Tahoma"/>
                <a:cs typeface="Tahoma"/>
              </a:rPr>
              <a:t> </a:t>
            </a:r>
            <a:r>
              <a:rPr sz="3200" dirty="0">
                <a:solidFill>
                  <a:srgbClr val="FFFFFF"/>
                </a:solidFill>
                <a:latin typeface="Tahoma"/>
                <a:cs typeface="Tahoma"/>
              </a:rPr>
              <a:t>of minimum size</a:t>
            </a:r>
            <a:r>
              <a:rPr sz="3200" spc="-52" dirty="0">
                <a:solidFill>
                  <a:srgbClr val="FFFFFF"/>
                </a:solidFill>
                <a:latin typeface="Tahoma"/>
                <a:cs typeface="Tahoma"/>
              </a:rPr>
              <a:t> </a:t>
            </a:r>
            <a:r>
              <a:rPr sz="3200" dirty="0">
                <a:solidFill>
                  <a:srgbClr val="FFFFFF"/>
                </a:solidFill>
                <a:latin typeface="Tahoma"/>
                <a:cs typeface="Tahoma"/>
              </a:rPr>
              <a:t>for</a:t>
            </a:r>
            <a:endParaRPr sz="3200">
              <a:latin typeface="Tahoma"/>
              <a:cs typeface="Tahoma"/>
            </a:endParaRPr>
          </a:p>
          <a:p>
            <a:pPr marL="13103" marR="60907">
              <a:lnSpc>
                <a:spcPts val="3825"/>
              </a:lnSpc>
              <a:spcBef>
                <a:spcPts val="20"/>
              </a:spcBef>
            </a:pPr>
            <a:r>
              <a:rPr sz="4800" baseline="-1725" dirty="0">
                <a:solidFill>
                  <a:srgbClr val="FFFFFF"/>
                </a:solidFill>
                <a:latin typeface="Tahoma"/>
                <a:cs typeface="Tahoma"/>
              </a:rPr>
              <a:t>a graph that cover</a:t>
            </a:r>
            <a:r>
              <a:rPr sz="4800" spc="-76" baseline="-1725" dirty="0">
                <a:solidFill>
                  <a:srgbClr val="FFFFFF"/>
                </a:solidFill>
                <a:latin typeface="Tahoma"/>
                <a:cs typeface="Tahoma"/>
              </a:rPr>
              <a:t> </a:t>
            </a:r>
            <a:r>
              <a:rPr sz="4800" baseline="-1725" dirty="0">
                <a:solidFill>
                  <a:srgbClr val="FFFFFF"/>
                </a:solidFill>
                <a:latin typeface="Tahoma"/>
                <a:cs typeface="Tahoma"/>
              </a:rPr>
              <a:t>all the</a:t>
            </a:r>
            <a:endParaRPr sz="3200">
              <a:latin typeface="Tahoma"/>
              <a:cs typeface="Tahoma"/>
            </a:endParaRPr>
          </a:p>
        </p:txBody>
      </p:sp>
      <p:sp>
        <p:nvSpPr>
          <p:cNvPr id="9" name="object 9"/>
          <p:cNvSpPr txBox="1"/>
          <p:nvPr/>
        </p:nvSpPr>
        <p:spPr>
          <a:xfrm>
            <a:off x="3868286" y="3716674"/>
            <a:ext cx="5307451" cy="918474"/>
          </a:xfrm>
          <a:prstGeom prst="rect">
            <a:avLst/>
          </a:prstGeom>
        </p:spPr>
        <p:txBody>
          <a:bodyPr wrap="square" lIns="0" tIns="0" rIns="0" bIns="0" rtlCol="0">
            <a:noAutofit/>
          </a:bodyPr>
          <a:lstStyle/>
          <a:p>
            <a:pPr marL="23742">
              <a:lnSpc>
                <a:spcPts val="3408"/>
              </a:lnSpc>
              <a:spcBef>
                <a:spcPts val="170"/>
              </a:spcBef>
            </a:pPr>
            <a:r>
              <a:rPr sz="3200" spc="4" dirty="0">
                <a:solidFill>
                  <a:srgbClr val="FFFFFF"/>
                </a:solidFill>
                <a:latin typeface="Tahoma"/>
                <a:cs typeface="Tahoma"/>
              </a:rPr>
              <a:t>i</a:t>
            </a:r>
            <a:r>
              <a:rPr sz="3200" dirty="0">
                <a:solidFill>
                  <a:srgbClr val="FFFFFF"/>
                </a:solidFill>
                <a:latin typeface="Tahoma"/>
                <a:cs typeface="Tahoma"/>
              </a:rPr>
              <a:t>s </a:t>
            </a:r>
            <a:r>
              <a:rPr sz="3200" spc="4" dirty="0">
                <a:solidFill>
                  <a:srgbClr val="FFFFFF"/>
                </a:solidFill>
                <a:latin typeface="Tahoma"/>
                <a:cs typeface="Tahoma"/>
              </a:rPr>
              <a:t>determine</a:t>
            </a:r>
            <a:r>
              <a:rPr sz="3200" dirty="0">
                <a:solidFill>
                  <a:srgbClr val="FFFFFF"/>
                </a:solidFill>
                <a:latin typeface="Tahoma"/>
                <a:cs typeface="Tahoma"/>
              </a:rPr>
              <a:t>d </a:t>
            </a:r>
            <a:r>
              <a:rPr sz="3200" spc="4" dirty="0">
                <a:solidFill>
                  <a:srgbClr val="FFFFFF"/>
                </a:solidFill>
                <a:latin typeface="Tahoma"/>
                <a:cs typeface="Tahoma"/>
              </a:rPr>
              <a:t>b</a:t>
            </a:r>
            <a:r>
              <a:rPr sz="3200" dirty="0">
                <a:solidFill>
                  <a:srgbClr val="FFFFFF"/>
                </a:solidFill>
                <a:latin typeface="Tahoma"/>
                <a:cs typeface="Tahoma"/>
              </a:rPr>
              <a:t>y </a:t>
            </a:r>
            <a:r>
              <a:rPr sz="3200" spc="4" dirty="0">
                <a:solidFill>
                  <a:srgbClr val="FFFFFF"/>
                </a:solidFill>
                <a:latin typeface="Tahoma"/>
                <a:cs typeface="Tahoma"/>
              </a:rPr>
              <a:t>th</a:t>
            </a:r>
            <a:r>
              <a:rPr sz="3200" dirty="0">
                <a:solidFill>
                  <a:srgbClr val="FFFFFF"/>
                </a:solidFill>
                <a:latin typeface="Tahoma"/>
                <a:cs typeface="Tahoma"/>
              </a:rPr>
              <a:t>e </a:t>
            </a:r>
            <a:r>
              <a:rPr sz="3200" spc="4" dirty="0">
                <a:solidFill>
                  <a:srgbClr val="FFFFFF"/>
                </a:solidFill>
                <a:latin typeface="Tahoma"/>
                <a:cs typeface="Tahoma"/>
              </a:rPr>
              <a:t>number</a:t>
            </a:r>
            <a:endParaRPr sz="3200">
              <a:latin typeface="Tahoma"/>
              <a:cs typeface="Tahoma"/>
            </a:endParaRPr>
          </a:p>
          <a:p>
            <a:pPr marL="12697" marR="60907">
              <a:lnSpc>
                <a:spcPts val="3818"/>
              </a:lnSpc>
              <a:spcBef>
                <a:spcPts val="20"/>
              </a:spcBef>
            </a:pPr>
            <a:r>
              <a:rPr sz="4800" spc="4" baseline="-1725" dirty="0">
                <a:solidFill>
                  <a:srgbClr val="FFFFFF"/>
                </a:solidFill>
                <a:latin typeface="Tahoma"/>
                <a:cs typeface="Tahoma"/>
              </a:rPr>
              <a:t>covere</a:t>
            </a:r>
            <a:r>
              <a:rPr sz="4800" baseline="-1725" dirty="0">
                <a:solidFill>
                  <a:srgbClr val="FFFFFF"/>
                </a:solidFill>
                <a:latin typeface="Tahoma"/>
                <a:cs typeface="Tahoma"/>
              </a:rPr>
              <a:t>d</a:t>
            </a:r>
            <a:r>
              <a:rPr sz="4800" spc="-110" baseline="-1725" dirty="0">
                <a:solidFill>
                  <a:srgbClr val="FFFFFF"/>
                </a:solidFill>
                <a:latin typeface="Tahoma"/>
                <a:cs typeface="Tahoma"/>
              </a:rPr>
              <a:t> </a:t>
            </a:r>
            <a:r>
              <a:rPr sz="4800" spc="4" baseline="-1725" dirty="0">
                <a:solidFill>
                  <a:srgbClr val="FFFFFF"/>
                </a:solidFill>
                <a:latin typeface="Tahoma"/>
                <a:cs typeface="Tahoma"/>
              </a:rPr>
              <a:t>b</a:t>
            </a:r>
            <a:r>
              <a:rPr sz="4800" baseline="-1725" dirty="0">
                <a:solidFill>
                  <a:srgbClr val="FFFFFF"/>
                </a:solidFill>
                <a:latin typeface="Tahoma"/>
                <a:cs typeface="Tahoma"/>
              </a:rPr>
              <a:t>y </a:t>
            </a:r>
            <a:r>
              <a:rPr sz="4800" spc="4" baseline="-1725" dirty="0">
                <a:solidFill>
                  <a:srgbClr val="FFFFFF"/>
                </a:solidFill>
                <a:latin typeface="Tahoma"/>
                <a:cs typeface="Tahoma"/>
              </a:rPr>
              <a:t>th</a:t>
            </a:r>
            <a:r>
              <a:rPr sz="4800" baseline="-1725" dirty="0">
                <a:solidFill>
                  <a:srgbClr val="FFFFFF"/>
                </a:solidFill>
                <a:latin typeface="Tahoma"/>
                <a:cs typeface="Tahoma"/>
              </a:rPr>
              <a:t>e </a:t>
            </a:r>
            <a:r>
              <a:rPr sz="4800" spc="4" baseline="-1725" dirty="0">
                <a:solidFill>
                  <a:srgbClr val="FFFFFF"/>
                </a:solidFill>
                <a:latin typeface="Tahoma"/>
                <a:cs typeface="Tahoma"/>
              </a:rPr>
              <a:t>algorithm.</a:t>
            </a:r>
            <a:endParaRPr sz="3200">
              <a:latin typeface="Tahoma"/>
              <a:cs typeface="Tahoma"/>
            </a:endParaRPr>
          </a:p>
        </p:txBody>
      </p:sp>
      <p:sp>
        <p:nvSpPr>
          <p:cNvPr id="8" name="object 8"/>
          <p:cNvSpPr txBox="1"/>
          <p:nvPr/>
        </p:nvSpPr>
        <p:spPr>
          <a:xfrm>
            <a:off x="2364650" y="4203604"/>
            <a:ext cx="146201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vertices</a:t>
            </a:r>
            <a:endParaRPr sz="3200">
              <a:latin typeface="Tahoma"/>
              <a:cs typeface="Tahoma"/>
            </a:endParaRPr>
          </a:p>
        </p:txBody>
      </p:sp>
      <p:sp>
        <p:nvSpPr>
          <p:cNvPr id="7" name="object 7"/>
          <p:cNvSpPr txBox="1"/>
          <p:nvPr/>
        </p:nvSpPr>
        <p:spPr>
          <a:xfrm>
            <a:off x="1198118" y="4220379"/>
            <a:ext cx="1141692" cy="431545"/>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o</a:t>
            </a:r>
            <a:r>
              <a:rPr sz="3200" dirty="0">
                <a:latin typeface="Tahoma"/>
                <a:cs typeface="Tahoma"/>
              </a:rPr>
              <a:t>f</a:t>
            </a:r>
            <a:r>
              <a:rPr sz="3200" spc="9" dirty="0">
                <a:latin typeface="Tahoma"/>
                <a:cs typeface="Tahoma"/>
              </a:rPr>
              <a:t> </a:t>
            </a:r>
            <a:r>
              <a:rPr sz="3200" spc="4" dirty="0">
                <a:latin typeface="Tahoma"/>
                <a:cs typeface="Tahoma"/>
              </a:rPr>
              <a:t>the</a:t>
            </a:r>
            <a:endParaRPr sz="3200">
              <a:latin typeface="Tahoma"/>
              <a:cs typeface="Tahoma"/>
            </a:endParaRPr>
          </a:p>
        </p:txBody>
      </p:sp>
      <p:sp>
        <p:nvSpPr>
          <p:cNvPr id="6" name="object 6"/>
          <p:cNvSpPr txBox="1"/>
          <p:nvPr/>
        </p:nvSpPr>
        <p:spPr>
          <a:xfrm>
            <a:off x="2600501" y="4788048"/>
            <a:ext cx="6674091" cy="919205"/>
          </a:xfrm>
          <a:prstGeom prst="rect">
            <a:avLst/>
          </a:prstGeom>
        </p:spPr>
        <p:txBody>
          <a:bodyPr wrap="square" lIns="0" tIns="0" rIns="0" bIns="0" rtlCol="0">
            <a:noAutofit/>
          </a:bodyPr>
          <a:lstStyle/>
          <a:p>
            <a:pPr marL="13834">
              <a:lnSpc>
                <a:spcPts val="3408"/>
              </a:lnSpc>
              <a:spcBef>
                <a:spcPts val="170"/>
              </a:spcBef>
            </a:pPr>
            <a:r>
              <a:rPr sz="3200" dirty="0">
                <a:solidFill>
                  <a:srgbClr val="FFFFFF"/>
                </a:solidFill>
                <a:latin typeface="Tahoma"/>
                <a:cs typeface="Tahoma"/>
              </a:rPr>
              <a:t>Problem was</a:t>
            </a:r>
            <a:r>
              <a:rPr sz="3200" spc="-53" dirty="0">
                <a:solidFill>
                  <a:srgbClr val="FFFFFF"/>
                </a:solidFill>
                <a:latin typeface="Tahoma"/>
                <a:cs typeface="Tahoma"/>
              </a:rPr>
              <a:t> </a:t>
            </a:r>
            <a:r>
              <a:rPr sz="3200" dirty="0">
                <a:solidFill>
                  <a:srgbClr val="FFFFFF"/>
                </a:solidFill>
                <a:latin typeface="Tahoma"/>
                <a:cs typeface="Tahoma"/>
              </a:rPr>
              <a:t>taken as hard problem,</a:t>
            </a:r>
            <a:endParaRPr sz="3200">
              <a:latin typeface="Tahoma"/>
              <a:cs typeface="Tahoma"/>
            </a:endParaRPr>
          </a:p>
          <a:p>
            <a:pPr marL="12697" marR="60907">
              <a:lnSpc>
                <a:spcPts val="3825"/>
              </a:lnSpc>
              <a:spcBef>
                <a:spcPts val="20"/>
              </a:spcBef>
            </a:pPr>
            <a:r>
              <a:rPr sz="4800" baseline="-1725" dirty="0">
                <a:solidFill>
                  <a:srgbClr val="FFFFFF"/>
                </a:solidFill>
                <a:latin typeface="Tahoma"/>
                <a:cs typeface="Tahoma"/>
              </a:rPr>
              <a:t>researchers</a:t>
            </a:r>
            <a:r>
              <a:rPr sz="4800" spc="-162" baseline="-1725" dirty="0">
                <a:solidFill>
                  <a:srgbClr val="FFFFFF"/>
                </a:solidFill>
                <a:latin typeface="Tahoma"/>
                <a:cs typeface="Tahoma"/>
              </a:rPr>
              <a:t> </a:t>
            </a:r>
            <a:r>
              <a:rPr sz="4800" baseline="-1725" dirty="0">
                <a:solidFill>
                  <a:srgbClr val="FFFFFF"/>
                </a:solidFill>
                <a:latin typeface="Tahoma"/>
                <a:cs typeface="Tahoma"/>
              </a:rPr>
              <a:t>have shown an</a:t>
            </a:r>
            <a:endParaRPr sz="3200">
              <a:latin typeface="Tahoma"/>
              <a:cs typeface="Tahoma"/>
            </a:endParaRPr>
          </a:p>
        </p:txBody>
      </p:sp>
      <p:sp>
        <p:nvSpPr>
          <p:cNvPr id="5" name="object 5"/>
          <p:cNvSpPr txBox="1"/>
          <p:nvPr/>
        </p:nvSpPr>
        <p:spPr>
          <a:xfrm>
            <a:off x="838446" y="4804823"/>
            <a:ext cx="1738758" cy="919205"/>
          </a:xfrm>
          <a:prstGeom prst="rect">
            <a:avLst/>
          </a:prstGeom>
        </p:spPr>
        <p:txBody>
          <a:bodyPr wrap="square" lIns="0" tIns="0" rIns="0" bIns="0" rtlCol="0">
            <a:noAutofit/>
          </a:bodyPr>
          <a:lstStyle/>
          <a:p>
            <a:pPr marL="12697">
              <a:lnSpc>
                <a:spcPts val="3408"/>
              </a:lnSpc>
              <a:spcBef>
                <a:spcPts val="170"/>
              </a:spcBef>
            </a:pPr>
            <a:r>
              <a:rPr sz="3900" baseline="2229" dirty="0">
                <a:solidFill>
                  <a:srgbClr val="FFCC99"/>
                </a:solidFill>
                <a:latin typeface="Arial"/>
                <a:cs typeface="Arial"/>
              </a:rPr>
              <a:t>►</a:t>
            </a:r>
            <a:r>
              <a:rPr sz="3900" spc="-459" baseline="2229" dirty="0">
                <a:solidFill>
                  <a:srgbClr val="FFCC99"/>
                </a:solidFill>
                <a:latin typeface="Arial"/>
                <a:cs typeface="Arial"/>
              </a:rPr>
              <a:t> </a:t>
            </a:r>
            <a:r>
              <a:rPr sz="3200" dirty="0">
                <a:latin typeface="Tahoma"/>
                <a:cs typeface="Tahoma"/>
              </a:rPr>
              <a:t>The VC</a:t>
            </a:r>
            <a:endParaRPr sz="3200">
              <a:latin typeface="Tahoma"/>
              <a:cs typeface="Tahoma"/>
            </a:endParaRPr>
          </a:p>
          <a:p>
            <a:pPr marL="372287" marR="1177">
              <a:lnSpc>
                <a:spcPts val="3825"/>
              </a:lnSpc>
              <a:spcBef>
                <a:spcPts val="20"/>
              </a:spcBef>
            </a:pPr>
            <a:r>
              <a:rPr sz="4800" baseline="-1725" dirty="0">
                <a:latin typeface="Tahoma"/>
                <a:cs typeface="Tahoma"/>
              </a:rPr>
              <a:t>but the</a:t>
            </a:r>
            <a:endParaRPr sz="3200">
              <a:latin typeface="Tahoma"/>
              <a:cs typeface="Tahoma"/>
            </a:endParaRPr>
          </a:p>
        </p:txBody>
      </p:sp>
      <p:sp>
        <p:nvSpPr>
          <p:cNvPr id="4" name="object 4"/>
          <p:cNvSpPr txBox="1"/>
          <p:nvPr/>
        </p:nvSpPr>
        <p:spPr>
          <a:xfrm>
            <a:off x="3006119" y="5762593"/>
            <a:ext cx="4051240"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t</a:t>
            </a:r>
            <a:r>
              <a:rPr sz="3200" dirty="0">
                <a:solidFill>
                  <a:srgbClr val="FFFFFF"/>
                </a:solidFill>
                <a:latin typeface="Tahoma"/>
                <a:cs typeface="Tahoma"/>
              </a:rPr>
              <a:t>o </a:t>
            </a:r>
            <a:r>
              <a:rPr sz="3200" spc="4" dirty="0">
                <a:solidFill>
                  <a:srgbClr val="FFFFFF"/>
                </a:solidFill>
                <a:latin typeface="Tahoma"/>
                <a:cs typeface="Tahoma"/>
              </a:rPr>
              <a:t>fin</a:t>
            </a:r>
            <a:r>
              <a:rPr sz="3200" dirty="0">
                <a:solidFill>
                  <a:srgbClr val="FFFFFF"/>
                </a:solidFill>
                <a:latin typeface="Tahoma"/>
                <a:cs typeface="Tahoma"/>
              </a:rPr>
              <a:t>d a </a:t>
            </a:r>
            <a:r>
              <a:rPr sz="3200" spc="4" dirty="0">
                <a:solidFill>
                  <a:srgbClr val="FFFFFF"/>
                </a:solidFill>
                <a:latin typeface="Tahoma"/>
                <a:cs typeface="Tahoma"/>
              </a:rPr>
              <a:t>verte</a:t>
            </a:r>
            <a:r>
              <a:rPr sz="3200" dirty="0">
                <a:solidFill>
                  <a:srgbClr val="FFFFFF"/>
                </a:solidFill>
                <a:latin typeface="Tahoma"/>
                <a:cs typeface="Tahoma"/>
              </a:rPr>
              <a:t>x</a:t>
            </a:r>
            <a:r>
              <a:rPr sz="3200" spc="-87" dirty="0">
                <a:solidFill>
                  <a:srgbClr val="FFFFFF"/>
                </a:solidFill>
                <a:latin typeface="Tahoma"/>
                <a:cs typeface="Tahoma"/>
              </a:rPr>
              <a:t> </a:t>
            </a:r>
            <a:r>
              <a:rPr sz="3200" spc="4" dirty="0">
                <a:solidFill>
                  <a:srgbClr val="FFFFFF"/>
                </a:solidFill>
                <a:latin typeface="Tahoma"/>
                <a:cs typeface="Tahoma"/>
              </a:rPr>
              <a:t>cover.</a:t>
            </a:r>
            <a:endParaRPr sz="3200">
              <a:latin typeface="Tahoma"/>
              <a:cs typeface="Tahoma"/>
            </a:endParaRPr>
          </a:p>
        </p:txBody>
      </p:sp>
      <p:sp>
        <p:nvSpPr>
          <p:cNvPr id="3" name="object 3"/>
          <p:cNvSpPr txBox="1"/>
          <p:nvPr/>
        </p:nvSpPr>
        <p:spPr>
          <a:xfrm>
            <a:off x="1198118" y="5779367"/>
            <a:ext cx="1783646" cy="431546"/>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algorithm</a:t>
            </a:r>
            <a:endParaRPr sz="3200">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12</a:t>
            </a:r>
            <a:endParaRPr sz="1000">
              <a:latin typeface="Arial"/>
              <a:cs typeface="Arial"/>
            </a:endParaRPr>
          </a:p>
        </p:txBody>
      </p:sp>
    </p:spTree>
    <p:extLst>
      <p:ext uri="{BB962C8B-B14F-4D97-AF65-F5344CB8AC3E}">
        <p14:creationId xmlns:p14="http://schemas.microsoft.com/office/powerpoint/2010/main" val="141267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6" name="object 16"/>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8" name="object 18"/>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0" name="object 20"/>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3" name="object 23"/>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4" name="object 24"/>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8" name="object 28"/>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7" name="object 37"/>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9" name="object 69"/>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0" name="object 70"/>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2" name="object 162"/>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2" name="object 12"/>
          <p:cNvSpPr txBox="1"/>
          <p:nvPr/>
        </p:nvSpPr>
        <p:spPr>
          <a:xfrm>
            <a:off x="4096821" y="1002625"/>
            <a:ext cx="370850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 Problem</a:t>
            </a:r>
            <a:endParaRPr sz="4300">
              <a:latin typeface="Tahoma"/>
              <a:cs typeface="Tahoma"/>
            </a:endParaRPr>
          </a:p>
        </p:txBody>
      </p:sp>
      <p:sp>
        <p:nvSpPr>
          <p:cNvPr id="11" name="object 11"/>
          <p:cNvSpPr txBox="1"/>
          <p:nvPr/>
        </p:nvSpPr>
        <p:spPr>
          <a:xfrm>
            <a:off x="838444" y="2157625"/>
            <a:ext cx="8417594" cy="431545"/>
          </a:xfrm>
          <a:prstGeom prst="rect">
            <a:avLst/>
          </a:prstGeom>
        </p:spPr>
        <p:txBody>
          <a:bodyPr wrap="square" lIns="0" tIns="0" rIns="0" bIns="0" rtlCol="0">
            <a:noAutofit/>
          </a:bodyPr>
          <a:lstStyle/>
          <a:p>
            <a:pPr marL="12697">
              <a:lnSpc>
                <a:spcPts val="3398"/>
              </a:lnSpc>
              <a:spcBef>
                <a:spcPts val="170"/>
              </a:spcBef>
            </a:pPr>
            <a:r>
              <a:rPr sz="3900" baseline="-1114" dirty="0">
                <a:solidFill>
                  <a:srgbClr val="FFCC99"/>
                </a:solidFill>
                <a:latin typeface="Arial"/>
                <a:cs typeface="Arial"/>
              </a:rPr>
              <a:t>►</a:t>
            </a:r>
            <a:r>
              <a:rPr sz="3900" spc="687" baseline="-1114" dirty="0">
                <a:solidFill>
                  <a:srgbClr val="FFCC99"/>
                </a:solidFill>
                <a:latin typeface="Arial"/>
                <a:cs typeface="Arial"/>
              </a:rPr>
              <a:t> </a:t>
            </a:r>
            <a:r>
              <a:rPr sz="3200" spc="4" dirty="0">
                <a:solidFill>
                  <a:srgbClr val="FFFFFF"/>
                </a:solidFill>
                <a:latin typeface="Tahoma"/>
                <a:cs typeface="Tahoma"/>
              </a:rPr>
              <a:t>Th</a:t>
            </a:r>
            <a:r>
              <a:rPr sz="3200" dirty="0">
                <a:solidFill>
                  <a:srgbClr val="FFFFFF"/>
                </a:solidFill>
                <a:latin typeface="Tahoma"/>
                <a:cs typeface="Tahoma"/>
              </a:rPr>
              <a:t>e </a:t>
            </a:r>
            <a:r>
              <a:rPr sz="3200" spc="4" dirty="0">
                <a:solidFill>
                  <a:srgbClr val="FFFFFF"/>
                </a:solidFill>
                <a:latin typeface="Tahoma"/>
                <a:cs typeface="Tahoma"/>
              </a:rPr>
              <a:t>algorith</a:t>
            </a:r>
            <a:r>
              <a:rPr sz="3200" dirty="0">
                <a:solidFill>
                  <a:srgbClr val="FFFFFF"/>
                </a:solidFill>
                <a:latin typeface="Tahoma"/>
                <a:cs typeface="Tahoma"/>
              </a:rPr>
              <a:t>m </a:t>
            </a:r>
            <a:r>
              <a:rPr sz="3200" spc="4" dirty="0">
                <a:solidFill>
                  <a:srgbClr val="FFFFFF"/>
                </a:solidFill>
                <a:latin typeface="Tahoma"/>
                <a:cs typeface="Tahoma"/>
              </a:rPr>
              <a:t>return</a:t>
            </a:r>
            <a:r>
              <a:rPr sz="3200" dirty="0">
                <a:solidFill>
                  <a:srgbClr val="FFFFFF"/>
                </a:solidFill>
                <a:latin typeface="Tahoma"/>
                <a:cs typeface="Tahoma"/>
              </a:rPr>
              <a:t>s a </a:t>
            </a:r>
            <a:r>
              <a:rPr sz="3200" spc="4" dirty="0">
                <a:solidFill>
                  <a:srgbClr val="FFFFFF"/>
                </a:solidFill>
                <a:latin typeface="Tahoma"/>
                <a:cs typeface="Tahoma"/>
              </a:rPr>
              <a:t>verte</a:t>
            </a:r>
            <a:r>
              <a:rPr sz="3200" dirty="0">
                <a:solidFill>
                  <a:srgbClr val="FFFFFF"/>
                </a:solidFill>
                <a:latin typeface="Tahoma"/>
                <a:cs typeface="Tahoma"/>
              </a:rPr>
              <a:t>x</a:t>
            </a:r>
            <a:r>
              <a:rPr sz="3200" spc="-87" dirty="0">
                <a:solidFill>
                  <a:srgbClr val="FFFFFF"/>
                </a:solidFill>
                <a:latin typeface="Tahoma"/>
                <a:cs typeface="Tahoma"/>
              </a:rPr>
              <a:t> </a:t>
            </a:r>
            <a:r>
              <a:rPr sz="3200" spc="4" dirty="0">
                <a:solidFill>
                  <a:srgbClr val="FFFFFF"/>
                </a:solidFill>
                <a:latin typeface="Tahoma"/>
                <a:cs typeface="Tahoma"/>
              </a:rPr>
              <a:t>cove</a:t>
            </a:r>
            <a:r>
              <a:rPr sz="3200" dirty="0">
                <a:solidFill>
                  <a:srgbClr val="FFFFFF"/>
                </a:solidFill>
                <a:latin typeface="Tahoma"/>
                <a:cs typeface="Tahoma"/>
              </a:rPr>
              <a:t>r</a:t>
            </a:r>
            <a:r>
              <a:rPr sz="3200" spc="-76" dirty="0">
                <a:solidFill>
                  <a:srgbClr val="FFFFFF"/>
                </a:solidFill>
                <a:latin typeface="Tahoma"/>
                <a:cs typeface="Tahoma"/>
              </a:rPr>
              <a:t> </a:t>
            </a:r>
            <a:r>
              <a:rPr sz="3200" spc="4" dirty="0">
                <a:solidFill>
                  <a:srgbClr val="FFFFFF"/>
                </a:solidFill>
                <a:latin typeface="Tahoma"/>
                <a:cs typeface="Tahoma"/>
              </a:rPr>
              <a:t>whose</a:t>
            </a:r>
            <a:endParaRPr sz="3200">
              <a:latin typeface="Tahoma"/>
              <a:cs typeface="Tahoma"/>
            </a:endParaRPr>
          </a:p>
        </p:txBody>
      </p:sp>
      <p:sp>
        <p:nvSpPr>
          <p:cNvPr id="10" name="object 10"/>
          <p:cNvSpPr txBox="1"/>
          <p:nvPr/>
        </p:nvSpPr>
        <p:spPr>
          <a:xfrm>
            <a:off x="1181352" y="2645283"/>
            <a:ext cx="6934918" cy="918433"/>
          </a:xfrm>
          <a:prstGeom prst="rect">
            <a:avLst/>
          </a:prstGeom>
        </p:spPr>
        <p:txBody>
          <a:bodyPr wrap="square" lIns="0" tIns="0" rIns="0" bIns="0" rtlCol="0">
            <a:noAutofit/>
          </a:bodyPr>
          <a:lstStyle/>
          <a:p>
            <a:pPr marL="12697">
              <a:lnSpc>
                <a:spcPts val="3408"/>
              </a:lnSpc>
              <a:spcBef>
                <a:spcPts val="170"/>
              </a:spcBef>
            </a:pPr>
            <a:r>
              <a:rPr sz="3200" spc="4" dirty="0">
                <a:solidFill>
                  <a:srgbClr val="FFFFFF"/>
                </a:solidFill>
                <a:latin typeface="Tahoma"/>
                <a:cs typeface="Tahoma"/>
              </a:rPr>
              <a:t>siz</a:t>
            </a:r>
            <a:r>
              <a:rPr sz="3200" dirty="0">
                <a:solidFill>
                  <a:srgbClr val="FFFFFF"/>
                </a:solidFill>
                <a:latin typeface="Tahoma"/>
                <a:cs typeface="Tahoma"/>
              </a:rPr>
              <a:t>e</a:t>
            </a:r>
            <a:r>
              <a:rPr sz="3200" spc="-52" dirty="0">
                <a:solidFill>
                  <a:srgbClr val="FFFFFF"/>
                </a:solidFill>
                <a:latin typeface="Tahoma"/>
                <a:cs typeface="Tahoma"/>
              </a:rPr>
              <a:t> </a:t>
            </a:r>
            <a:r>
              <a:rPr sz="3200" spc="4" dirty="0">
                <a:solidFill>
                  <a:srgbClr val="FFFFFF"/>
                </a:solidFill>
                <a:latin typeface="Tahoma"/>
                <a:cs typeface="Tahoma"/>
              </a:rPr>
              <a:t>i</a:t>
            </a:r>
            <a:r>
              <a:rPr sz="3200" dirty="0">
                <a:solidFill>
                  <a:srgbClr val="FFFFFF"/>
                </a:solidFill>
                <a:latin typeface="Tahoma"/>
                <a:cs typeface="Tahoma"/>
              </a:rPr>
              <a:t>s </a:t>
            </a:r>
            <a:r>
              <a:rPr sz="3200" spc="4" dirty="0">
                <a:solidFill>
                  <a:srgbClr val="FFFFFF"/>
                </a:solidFill>
                <a:latin typeface="Tahoma"/>
                <a:cs typeface="Tahoma"/>
              </a:rPr>
              <a:t>guarantee</a:t>
            </a:r>
            <a:r>
              <a:rPr sz="3200" dirty="0">
                <a:solidFill>
                  <a:srgbClr val="FFFFFF"/>
                </a:solidFill>
                <a:latin typeface="Tahoma"/>
                <a:cs typeface="Tahoma"/>
              </a:rPr>
              <a:t>d </a:t>
            </a:r>
            <a:r>
              <a:rPr sz="3200" spc="4" dirty="0">
                <a:solidFill>
                  <a:srgbClr val="FFFFFF"/>
                </a:solidFill>
                <a:latin typeface="Tahoma"/>
                <a:cs typeface="Tahoma"/>
              </a:rPr>
              <a:t>t</a:t>
            </a:r>
            <a:r>
              <a:rPr sz="3200" dirty="0">
                <a:solidFill>
                  <a:srgbClr val="FFFFFF"/>
                </a:solidFill>
                <a:latin typeface="Tahoma"/>
                <a:cs typeface="Tahoma"/>
              </a:rPr>
              <a:t>o </a:t>
            </a:r>
            <a:r>
              <a:rPr sz="3200" spc="4" dirty="0">
                <a:solidFill>
                  <a:srgbClr val="FFFFFF"/>
                </a:solidFill>
                <a:latin typeface="Tahoma"/>
                <a:cs typeface="Tahoma"/>
              </a:rPr>
              <a:t>b</a:t>
            </a:r>
            <a:r>
              <a:rPr sz="3200" dirty="0">
                <a:solidFill>
                  <a:srgbClr val="FFFFFF"/>
                </a:solidFill>
                <a:latin typeface="Tahoma"/>
                <a:cs typeface="Tahoma"/>
              </a:rPr>
              <a:t>e </a:t>
            </a:r>
            <a:r>
              <a:rPr sz="3200" spc="4" dirty="0">
                <a:solidFill>
                  <a:srgbClr val="FFFFFF"/>
                </a:solidFill>
                <a:latin typeface="Tahoma"/>
                <a:cs typeface="Tahoma"/>
              </a:rPr>
              <a:t>n</a:t>
            </a:r>
            <a:r>
              <a:rPr sz="3200" dirty="0">
                <a:solidFill>
                  <a:srgbClr val="FFFFFF"/>
                </a:solidFill>
                <a:latin typeface="Tahoma"/>
                <a:cs typeface="Tahoma"/>
              </a:rPr>
              <a:t>o </a:t>
            </a:r>
            <a:r>
              <a:rPr sz="3200" spc="4" dirty="0">
                <a:solidFill>
                  <a:srgbClr val="FFFFFF"/>
                </a:solidFill>
                <a:latin typeface="Tahoma"/>
                <a:cs typeface="Tahoma"/>
              </a:rPr>
              <a:t>mor</a:t>
            </a:r>
            <a:r>
              <a:rPr sz="3200" dirty="0">
                <a:solidFill>
                  <a:srgbClr val="FFFFFF"/>
                </a:solidFill>
                <a:latin typeface="Tahoma"/>
                <a:cs typeface="Tahoma"/>
              </a:rPr>
              <a:t>e </a:t>
            </a:r>
            <a:r>
              <a:rPr sz="3200" spc="4" dirty="0">
                <a:solidFill>
                  <a:srgbClr val="FFFFFF"/>
                </a:solidFill>
                <a:latin typeface="Tahoma"/>
                <a:cs typeface="Tahoma"/>
              </a:rPr>
              <a:t>than</a:t>
            </a:r>
            <a:endParaRPr sz="3200">
              <a:latin typeface="Tahoma"/>
              <a:cs typeface="Tahoma"/>
            </a:endParaRPr>
          </a:p>
          <a:p>
            <a:pPr marL="12697" marR="60907">
              <a:lnSpc>
                <a:spcPts val="3818"/>
              </a:lnSpc>
              <a:spcBef>
                <a:spcPts val="20"/>
              </a:spcBef>
            </a:pPr>
            <a:r>
              <a:rPr sz="4800" spc="4" baseline="-1725" dirty="0">
                <a:solidFill>
                  <a:srgbClr val="FFFFFF"/>
                </a:solidFill>
                <a:latin typeface="Tahoma"/>
                <a:cs typeface="Tahoma"/>
              </a:rPr>
              <a:t>th</a:t>
            </a:r>
            <a:r>
              <a:rPr sz="4800" baseline="-1725" dirty="0">
                <a:solidFill>
                  <a:srgbClr val="FFFFFF"/>
                </a:solidFill>
                <a:latin typeface="Tahoma"/>
                <a:cs typeface="Tahoma"/>
              </a:rPr>
              <a:t>e </a:t>
            </a:r>
            <a:r>
              <a:rPr sz="4800" spc="4" baseline="-1725" dirty="0">
                <a:solidFill>
                  <a:srgbClr val="FFFFFF"/>
                </a:solidFill>
                <a:latin typeface="Tahoma"/>
                <a:cs typeface="Tahoma"/>
              </a:rPr>
              <a:t>siz</a:t>
            </a:r>
            <a:r>
              <a:rPr sz="4800" baseline="-1725" dirty="0">
                <a:solidFill>
                  <a:srgbClr val="FFFFFF"/>
                </a:solidFill>
                <a:latin typeface="Tahoma"/>
                <a:cs typeface="Tahoma"/>
              </a:rPr>
              <a:t>e</a:t>
            </a:r>
            <a:r>
              <a:rPr sz="4800" spc="-52" baseline="-1725" dirty="0">
                <a:solidFill>
                  <a:srgbClr val="FFFFFF"/>
                </a:solidFill>
                <a:latin typeface="Tahoma"/>
                <a:cs typeface="Tahoma"/>
              </a:rPr>
              <a:t> </a:t>
            </a:r>
            <a:r>
              <a:rPr sz="4800" spc="4" baseline="-1725" dirty="0">
                <a:solidFill>
                  <a:srgbClr val="FFFFFF"/>
                </a:solidFill>
                <a:latin typeface="Tahoma"/>
                <a:cs typeface="Tahoma"/>
              </a:rPr>
              <a:t>o</a:t>
            </a:r>
            <a:r>
              <a:rPr sz="4800" baseline="-1725" dirty="0">
                <a:solidFill>
                  <a:srgbClr val="FFFFFF"/>
                </a:solidFill>
                <a:latin typeface="Tahoma"/>
                <a:cs typeface="Tahoma"/>
              </a:rPr>
              <a:t>f </a:t>
            </a:r>
            <a:r>
              <a:rPr sz="4800" spc="4" baseline="-1725" dirty="0">
                <a:solidFill>
                  <a:srgbClr val="FFFFFF"/>
                </a:solidFill>
                <a:latin typeface="Tahoma"/>
                <a:cs typeface="Tahoma"/>
              </a:rPr>
              <a:t>a</a:t>
            </a:r>
            <a:r>
              <a:rPr sz="4800" baseline="-1725" dirty="0">
                <a:solidFill>
                  <a:srgbClr val="FFFFFF"/>
                </a:solidFill>
                <a:latin typeface="Tahoma"/>
                <a:cs typeface="Tahoma"/>
              </a:rPr>
              <a:t>n </a:t>
            </a:r>
            <a:r>
              <a:rPr sz="4800" spc="4" baseline="-1725" dirty="0">
                <a:solidFill>
                  <a:srgbClr val="FFFFFF"/>
                </a:solidFill>
                <a:latin typeface="Tahoma"/>
                <a:cs typeface="Tahoma"/>
              </a:rPr>
              <a:t>optima</a:t>
            </a:r>
            <a:r>
              <a:rPr sz="4800" baseline="-1725" dirty="0">
                <a:solidFill>
                  <a:srgbClr val="FFFFFF"/>
                </a:solidFill>
                <a:latin typeface="Tahoma"/>
                <a:cs typeface="Tahoma"/>
              </a:rPr>
              <a:t>l </a:t>
            </a:r>
            <a:r>
              <a:rPr sz="4800" spc="4" baseline="-1725" dirty="0">
                <a:solidFill>
                  <a:srgbClr val="FFFFFF"/>
                </a:solidFill>
                <a:latin typeface="Tahoma"/>
                <a:cs typeface="Tahoma"/>
              </a:rPr>
              <a:t>verte</a:t>
            </a:r>
            <a:r>
              <a:rPr sz="4800" baseline="-1725" dirty="0">
                <a:solidFill>
                  <a:srgbClr val="FFFFFF"/>
                </a:solidFill>
                <a:latin typeface="Tahoma"/>
                <a:cs typeface="Tahoma"/>
              </a:rPr>
              <a:t>x</a:t>
            </a:r>
            <a:r>
              <a:rPr sz="4800" spc="-87" baseline="-1725" dirty="0">
                <a:solidFill>
                  <a:srgbClr val="FFFFFF"/>
                </a:solidFill>
                <a:latin typeface="Tahoma"/>
                <a:cs typeface="Tahoma"/>
              </a:rPr>
              <a:t> </a:t>
            </a:r>
            <a:r>
              <a:rPr sz="4800" spc="4" baseline="-1725" dirty="0">
                <a:solidFill>
                  <a:srgbClr val="FFFFFF"/>
                </a:solidFill>
                <a:latin typeface="Tahoma"/>
                <a:cs typeface="Tahoma"/>
              </a:rPr>
              <a:t>cover.</a:t>
            </a:r>
            <a:endParaRPr sz="3200">
              <a:latin typeface="Tahoma"/>
              <a:cs typeface="Tahoma"/>
            </a:endParaRPr>
          </a:p>
        </p:txBody>
      </p:sp>
      <p:sp>
        <p:nvSpPr>
          <p:cNvPr id="9" name="object 9"/>
          <p:cNvSpPr txBox="1"/>
          <p:nvPr/>
        </p:nvSpPr>
        <p:spPr>
          <a:xfrm>
            <a:off x="8157562" y="2645283"/>
            <a:ext cx="1018833"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twice</a:t>
            </a:r>
            <a:endParaRPr sz="3200">
              <a:latin typeface="Tahoma"/>
              <a:cs typeface="Tahoma"/>
            </a:endParaRPr>
          </a:p>
        </p:txBody>
      </p:sp>
      <p:sp>
        <p:nvSpPr>
          <p:cNvPr id="8" name="object 8"/>
          <p:cNvSpPr txBox="1"/>
          <p:nvPr/>
        </p:nvSpPr>
        <p:spPr>
          <a:xfrm>
            <a:off x="838446" y="4301130"/>
            <a:ext cx="1144039" cy="431545"/>
          </a:xfrm>
          <a:prstGeom prst="rect">
            <a:avLst/>
          </a:prstGeom>
        </p:spPr>
        <p:txBody>
          <a:bodyPr wrap="square" lIns="0" tIns="0" rIns="0" bIns="0" rtlCol="0">
            <a:noAutofit/>
          </a:bodyPr>
          <a:lstStyle/>
          <a:p>
            <a:pPr marL="12697">
              <a:lnSpc>
                <a:spcPts val="3398"/>
              </a:lnSpc>
              <a:spcBef>
                <a:spcPts val="170"/>
              </a:spcBef>
            </a:pPr>
            <a:r>
              <a:rPr sz="3900" spc="129" baseline="-1114" dirty="0">
                <a:solidFill>
                  <a:srgbClr val="FFCC99"/>
                </a:solidFill>
                <a:latin typeface="Arial"/>
                <a:cs typeface="Arial"/>
              </a:rPr>
              <a:t>►</a:t>
            </a:r>
            <a:r>
              <a:rPr sz="3200" spc="4" dirty="0">
                <a:solidFill>
                  <a:srgbClr val="FFFFFF"/>
                </a:solidFill>
                <a:latin typeface="Tahoma"/>
                <a:cs typeface="Tahoma"/>
              </a:rPr>
              <a:t>Size</a:t>
            </a:r>
            <a:endParaRPr sz="3200">
              <a:latin typeface="Tahoma"/>
              <a:cs typeface="Tahoma"/>
            </a:endParaRPr>
          </a:p>
        </p:txBody>
      </p:sp>
      <p:sp>
        <p:nvSpPr>
          <p:cNvPr id="7" name="object 7"/>
          <p:cNvSpPr txBox="1"/>
          <p:nvPr/>
        </p:nvSpPr>
        <p:spPr>
          <a:xfrm>
            <a:off x="2502212" y="4301128"/>
            <a:ext cx="5573110"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th</a:t>
            </a:r>
            <a:r>
              <a:rPr sz="3200" dirty="0">
                <a:solidFill>
                  <a:srgbClr val="FFFFFF"/>
                </a:solidFill>
                <a:latin typeface="Tahoma"/>
                <a:cs typeface="Tahoma"/>
              </a:rPr>
              <a:t>e </a:t>
            </a:r>
            <a:r>
              <a:rPr sz="3200" spc="4" dirty="0">
                <a:solidFill>
                  <a:srgbClr val="FFFFFF"/>
                </a:solidFill>
                <a:latin typeface="Tahoma"/>
                <a:cs typeface="Tahoma"/>
              </a:rPr>
              <a:t>verte</a:t>
            </a:r>
            <a:r>
              <a:rPr sz="3200" dirty="0">
                <a:solidFill>
                  <a:srgbClr val="FFFFFF"/>
                </a:solidFill>
                <a:latin typeface="Tahoma"/>
                <a:cs typeface="Tahoma"/>
              </a:rPr>
              <a:t>x</a:t>
            </a:r>
            <a:r>
              <a:rPr sz="3200" spc="-87" dirty="0">
                <a:solidFill>
                  <a:srgbClr val="FFFFFF"/>
                </a:solidFill>
                <a:latin typeface="Tahoma"/>
                <a:cs typeface="Tahoma"/>
              </a:rPr>
              <a:t> </a:t>
            </a:r>
            <a:r>
              <a:rPr sz="3200" spc="4" dirty="0">
                <a:solidFill>
                  <a:srgbClr val="FFFFFF"/>
                </a:solidFill>
                <a:latin typeface="Tahoma"/>
                <a:cs typeface="Tahoma"/>
              </a:rPr>
              <a:t>cove</a:t>
            </a:r>
            <a:r>
              <a:rPr sz="3200" dirty="0">
                <a:solidFill>
                  <a:srgbClr val="FFFFFF"/>
                </a:solidFill>
                <a:latin typeface="Tahoma"/>
                <a:cs typeface="Tahoma"/>
              </a:rPr>
              <a:t>r</a:t>
            </a:r>
            <a:r>
              <a:rPr sz="3200" spc="-76" dirty="0">
                <a:solidFill>
                  <a:srgbClr val="FFFFFF"/>
                </a:solidFill>
                <a:latin typeface="Tahoma"/>
                <a:cs typeface="Tahoma"/>
              </a:rPr>
              <a:t> </a:t>
            </a:r>
            <a:r>
              <a:rPr sz="3200" spc="4" dirty="0">
                <a:solidFill>
                  <a:srgbClr val="FFFFFF"/>
                </a:solidFill>
                <a:latin typeface="Tahoma"/>
                <a:cs typeface="Tahoma"/>
              </a:rPr>
              <a:t>i</a:t>
            </a:r>
            <a:r>
              <a:rPr sz="3200" dirty="0">
                <a:solidFill>
                  <a:srgbClr val="FFFFFF"/>
                </a:solidFill>
                <a:latin typeface="Tahoma"/>
                <a:cs typeface="Tahoma"/>
              </a:rPr>
              <a:t>s </a:t>
            </a:r>
            <a:r>
              <a:rPr sz="3200" spc="4" dirty="0">
                <a:solidFill>
                  <a:srgbClr val="FFFFFF"/>
                </a:solidFill>
                <a:latin typeface="Tahoma"/>
                <a:cs typeface="Tahoma"/>
              </a:rPr>
              <a:t>determined</a:t>
            </a:r>
            <a:endParaRPr sz="3200">
              <a:latin typeface="Tahoma"/>
              <a:cs typeface="Tahoma"/>
            </a:endParaRPr>
          </a:p>
        </p:txBody>
      </p:sp>
      <p:sp>
        <p:nvSpPr>
          <p:cNvPr id="6" name="object 6"/>
          <p:cNvSpPr txBox="1"/>
          <p:nvPr/>
        </p:nvSpPr>
        <p:spPr>
          <a:xfrm>
            <a:off x="8116774" y="4301130"/>
            <a:ext cx="513993"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by</a:t>
            </a:r>
            <a:endParaRPr sz="3200">
              <a:latin typeface="Tahoma"/>
              <a:cs typeface="Tahoma"/>
            </a:endParaRPr>
          </a:p>
        </p:txBody>
      </p:sp>
      <p:sp>
        <p:nvSpPr>
          <p:cNvPr id="5" name="object 5"/>
          <p:cNvSpPr txBox="1"/>
          <p:nvPr/>
        </p:nvSpPr>
        <p:spPr>
          <a:xfrm>
            <a:off x="2040708" y="4317904"/>
            <a:ext cx="436825" cy="431545"/>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of</a:t>
            </a:r>
            <a:endParaRPr sz="3200">
              <a:latin typeface="Tahoma"/>
              <a:cs typeface="Tahoma"/>
            </a:endParaRPr>
          </a:p>
        </p:txBody>
      </p:sp>
      <p:sp>
        <p:nvSpPr>
          <p:cNvPr id="4" name="object 4"/>
          <p:cNvSpPr txBox="1"/>
          <p:nvPr/>
        </p:nvSpPr>
        <p:spPr>
          <a:xfrm>
            <a:off x="1886253" y="4788056"/>
            <a:ext cx="4378270"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numbe</a:t>
            </a:r>
            <a:r>
              <a:rPr sz="3200" dirty="0">
                <a:solidFill>
                  <a:srgbClr val="FFFFFF"/>
                </a:solidFill>
                <a:latin typeface="Tahoma"/>
                <a:cs typeface="Tahoma"/>
              </a:rPr>
              <a:t>r </a:t>
            </a:r>
            <a:r>
              <a:rPr sz="3200" spc="4" dirty="0">
                <a:solidFill>
                  <a:srgbClr val="FFFFFF"/>
                </a:solidFill>
                <a:latin typeface="Tahoma"/>
                <a:cs typeface="Tahoma"/>
              </a:rPr>
              <a:t>o</a:t>
            </a:r>
            <a:r>
              <a:rPr sz="3200" dirty="0">
                <a:solidFill>
                  <a:srgbClr val="FFFFFF"/>
                </a:solidFill>
                <a:latin typeface="Tahoma"/>
                <a:cs typeface="Tahoma"/>
              </a:rPr>
              <a:t>f </a:t>
            </a:r>
            <a:r>
              <a:rPr sz="3200" spc="4" dirty="0">
                <a:solidFill>
                  <a:srgbClr val="FFFFFF"/>
                </a:solidFill>
                <a:latin typeface="Tahoma"/>
                <a:cs typeface="Tahoma"/>
              </a:rPr>
              <a:t>vertice</a:t>
            </a:r>
            <a:r>
              <a:rPr sz="3200" dirty="0">
                <a:solidFill>
                  <a:srgbClr val="FFFFFF"/>
                </a:solidFill>
                <a:latin typeface="Tahoma"/>
                <a:cs typeface="Tahoma"/>
              </a:rPr>
              <a:t>s</a:t>
            </a:r>
            <a:r>
              <a:rPr sz="3200" spc="-108" dirty="0">
                <a:solidFill>
                  <a:srgbClr val="FFFFFF"/>
                </a:solidFill>
                <a:latin typeface="Tahoma"/>
                <a:cs typeface="Tahoma"/>
              </a:rPr>
              <a:t> </a:t>
            </a:r>
            <a:r>
              <a:rPr sz="3200" spc="4" dirty="0">
                <a:solidFill>
                  <a:srgbClr val="FFFFFF"/>
                </a:solidFill>
                <a:latin typeface="Tahoma"/>
                <a:cs typeface="Tahoma"/>
              </a:rPr>
              <a:t>i</a:t>
            </a:r>
            <a:r>
              <a:rPr sz="3200" dirty="0">
                <a:solidFill>
                  <a:srgbClr val="FFFFFF"/>
                </a:solidFill>
                <a:latin typeface="Tahoma"/>
                <a:cs typeface="Tahoma"/>
              </a:rPr>
              <a:t>n </a:t>
            </a:r>
            <a:r>
              <a:rPr sz="3200" spc="4" dirty="0">
                <a:solidFill>
                  <a:srgbClr val="FFFFFF"/>
                </a:solidFill>
                <a:latin typeface="Tahoma"/>
                <a:cs typeface="Tahoma"/>
              </a:rPr>
              <a:t>it.</a:t>
            </a:r>
            <a:endParaRPr sz="3200">
              <a:latin typeface="Tahoma"/>
              <a:cs typeface="Tahoma"/>
            </a:endParaRPr>
          </a:p>
        </p:txBody>
      </p:sp>
      <p:sp>
        <p:nvSpPr>
          <p:cNvPr id="3" name="object 3"/>
          <p:cNvSpPr txBox="1"/>
          <p:nvPr/>
        </p:nvSpPr>
        <p:spPr>
          <a:xfrm>
            <a:off x="1198120" y="4804830"/>
            <a:ext cx="663333" cy="431546"/>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the</a:t>
            </a:r>
            <a:endParaRPr sz="3200">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13</a:t>
            </a:r>
            <a:endParaRPr sz="1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5" name="object 25"/>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6" name="object 26"/>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7" name="object 27"/>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8" name="object 28"/>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9" name="object 29"/>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30" name="object 30"/>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31" name="object 31"/>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3" name="object 33"/>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5" name="object 35"/>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9" name="object 39"/>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22" name="object 22"/>
          <p:cNvSpPr txBox="1"/>
          <p:nvPr/>
        </p:nvSpPr>
        <p:spPr>
          <a:xfrm>
            <a:off x="1064023" y="1002625"/>
            <a:ext cx="169433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21" name="object 21"/>
          <p:cNvSpPr txBox="1"/>
          <p:nvPr/>
        </p:nvSpPr>
        <p:spPr>
          <a:xfrm>
            <a:off x="2823944" y="1002625"/>
            <a:ext cx="152118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20" name="object 20"/>
          <p:cNvSpPr txBox="1"/>
          <p:nvPr/>
        </p:nvSpPr>
        <p:spPr>
          <a:xfrm>
            <a:off x="4410717" y="1002625"/>
            <a:ext cx="2121064"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9" name="object 19"/>
          <p:cNvSpPr txBox="1"/>
          <p:nvPr/>
        </p:nvSpPr>
        <p:spPr>
          <a:xfrm>
            <a:off x="6597369" y="1002625"/>
            <a:ext cx="248076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Algorithm</a:t>
            </a:r>
            <a:endParaRPr sz="4300">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14</a:t>
            </a:r>
            <a:endParaRPr sz="1000">
              <a:latin typeface="Arial"/>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08" y="2544763"/>
            <a:ext cx="8274129" cy="436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bject 151"/>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52" name="object 152"/>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62" name="object 162"/>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63" name="object 163"/>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65" name="object 165"/>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66" name="object 166"/>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67" name="object 167"/>
          <p:cNvSpPr/>
          <p:nvPr/>
        </p:nvSpPr>
        <p:spPr>
          <a:xfrm>
            <a:off x="3948685" y="4461511"/>
            <a:ext cx="794003" cy="794003"/>
          </a:xfrm>
          <a:prstGeom prst="rect">
            <a:avLst/>
          </a:prstGeom>
          <a:solidFill>
            <a:schemeClr val="tx1"/>
          </a:solidFill>
          <a:ln w="34925">
            <a:solidFill>
              <a:schemeClr val="tx1"/>
            </a:solidFill>
          </a:ln>
        </p:spPr>
        <p:txBody>
          <a:bodyPr wrap="square" lIns="0" tIns="0" rIns="0" bIns="0" rtlCol="0">
            <a:noAutofit/>
          </a:bodyPr>
          <a:lstStyle/>
          <a:p>
            <a:endParaRPr sz="4000"/>
          </a:p>
        </p:txBody>
      </p:sp>
      <p:sp>
        <p:nvSpPr>
          <p:cNvPr id="168" name="object 168"/>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69" name="object 169"/>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70" name="object 170"/>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71" name="object 171"/>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72" name="object 172"/>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chemeClr val="tx1"/>
          </a:solidFill>
          <a:ln w="34925">
            <a:solidFill>
              <a:schemeClr val="tx1"/>
            </a:solidFill>
          </a:ln>
        </p:spPr>
        <p:txBody>
          <a:bodyPr wrap="square" lIns="0" tIns="0" rIns="0" bIns="0" rtlCol="0">
            <a:noAutofit/>
          </a:bodyPr>
          <a:lstStyle/>
          <a:p>
            <a:endParaRPr sz="4000"/>
          </a:p>
        </p:txBody>
      </p:sp>
      <p:sp>
        <p:nvSpPr>
          <p:cNvPr id="173" name="object 173"/>
          <p:cNvSpPr/>
          <p:nvPr/>
        </p:nvSpPr>
        <p:spPr>
          <a:xfrm>
            <a:off x="1933194" y="3670556"/>
            <a:ext cx="0" cy="791718"/>
          </a:xfrm>
          <a:custGeom>
            <a:avLst/>
            <a:gdLst/>
            <a:ahLst/>
            <a:cxnLst/>
            <a:rect l="l" t="t" r="r" b="b"/>
            <a:pathLst>
              <a:path h="791718">
                <a:moveTo>
                  <a:pt x="0" y="0"/>
                </a:moveTo>
                <a:lnTo>
                  <a:pt x="0" y="791718"/>
                </a:lnTo>
              </a:path>
            </a:pathLst>
          </a:custGeom>
          <a:ln w="34925">
            <a:solidFill>
              <a:schemeClr val="tx1"/>
            </a:solidFill>
          </a:ln>
        </p:spPr>
        <p:txBody>
          <a:bodyPr wrap="square" lIns="0" tIns="0" rIns="0" bIns="0" rtlCol="0">
            <a:noAutofit/>
          </a:bodyPr>
          <a:lstStyle/>
          <a:p>
            <a:endParaRPr sz="4000"/>
          </a:p>
        </p:txBody>
      </p:sp>
      <p:sp>
        <p:nvSpPr>
          <p:cNvPr id="174" name="object 174"/>
          <p:cNvSpPr/>
          <p:nvPr/>
        </p:nvSpPr>
        <p:spPr>
          <a:xfrm>
            <a:off x="4308348" y="3670556"/>
            <a:ext cx="0" cy="791718"/>
          </a:xfrm>
          <a:custGeom>
            <a:avLst/>
            <a:gdLst/>
            <a:ahLst/>
            <a:cxnLst/>
            <a:rect l="l" t="t" r="r" b="b"/>
            <a:pathLst>
              <a:path h="791718">
                <a:moveTo>
                  <a:pt x="0" y="0"/>
                </a:moveTo>
                <a:lnTo>
                  <a:pt x="0" y="791718"/>
                </a:lnTo>
              </a:path>
            </a:pathLst>
          </a:custGeom>
          <a:ln w="34925">
            <a:solidFill>
              <a:schemeClr val="tx1"/>
            </a:solidFill>
          </a:ln>
        </p:spPr>
        <p:txBody>
          <a:bodyPr wrap="square" lIns="0" tIns="0" rIns="0" bIns="0" rtlCol="0">
            <a:noAutofit/>
          </a:bodyPr>
          <a:lstStyle/>
          <a:p>
            <a:endParaRPr sz="4000"/>
          </a:p>
        </p:txBody>
      </p:sp>
      <p:sp>
        <p:nvSpPr>
          <p:cNvPr id="175" name="object 175"/>
          <p:cNvSpPr/>
          <p:nvPr/>
        </p:nvSpPr>
        <p:spPr>
          <a:xfrm>
            <a:off x="2365250" y="3238500"/>
            <a:ext cx="1511045" cy="0"/>
          </a:xfrm>
          <a:custGeom>
            <a:avLst/>
            <a:gdLst/>
            <a:ahLst/>
            <a:cxnLst/>
            <a:rect l="l" t="t" r="r" b="b"/>
            <a:pathLst>
              <a:path w="1511045">
                <a:moveTo>
                  <a:pt x="0" y="0"/>
                </a:moveTo>
                <a:lnTo>
                  <a:pt x="1511045" y="0"/>
                </a:lnTo>
              </a:path>
            </a:pathLst>
          </a:custGeom>
          <a:ln w="34925">
            <a:solidFill>
              <a:schemeClr val="tx1"/>
            </a:solidFill>
          </a:ln>
        </p:spPr>
        <p:txBody>
          <a:bodyPr wrap="square" lIns="0" tIns="0" rIns="0" bIns="0" rtlCol="0">
            <a:noAutofit/>
          </a:bodyPr>
          <a:lstStyle/>
          <a:p>
            <a:endParaRPr sz="4000"/>
          </a:p>
        </p:txBody>
      </p:sp>
      <p:sp>
        <p:nvSpPr>
          <p:cNvPr id="176" name="object 176"/>
          <p:cNvSpPr/>
          <p:nvPr/>
        </p:nvSpPr>
        <p:spPr>
          <a:xfrm>
            <a:off x="4670299" y="3238500"/>
            <a:ext cx="1511046" cy="0"/>
          </a:xfrm>
          <a:custGeom>
            <a:avLst/>
            <a:gdLst/>
            <a:ahLst/>
            <a:cxnLst/>
            <a:rect l="l" t="t" r="r" b="b"/>
            <a:pathLst>
              <a:path w="1511046">
                <a:moveTo>
                  <a:pt x="0" y="0"/>
                </a:moveTo>
                <a:lnTo>
                  <a:pt x="1511046" y="0"/>
                </a:lnTo>
              </a:path>
            </a:pathLst>
          </a:custGeom>
          <a:ln w="34925">
            <a:solidFill>
              <a:schemeClr val="tx1"/>
            </a:solidFill>
          </a:ln>
        </p:spPr>
        <p:txBody>
          <a:bodyPr wrap="square" lIns="0" tIns="0" rIns="0" bIns="0" rtlCol="0">
            <a:noAutofit/>
          </a:bodyPr>
          <a:lstStyle/>
          <a:p>
            <a:endParaRPr sz="4000"/>
          </a:p>
        </p:txBody>
      </p:sp>
      <p:sp>
        <p:nvSpPr>
          <p:cNvPr id="177" name="object 177"/>
          <p:cNvSpPr/>
          <p:nvPr/>
        </p:nvSpPr>
        <p:spPr>
          <a:xfrm>
            <a:off x="4670299" y="4894325"/>
            <a:ext cx="1511046" cy="0"/>
          </a:xfrm>
          <a:custGeom>
            <a:avLst/>
            <a:gdLst/>
            <a:ahLst/>
            <a:cxnLst/>
            <a:rect l="l" t="t" r="r" b="b"/>
            <a:pathLst>
              <a:path w="1511046">
                <a:moveTo>
                  <a:pt x="0" y="0"/>
                </a:moveTo>
                <a:lnTo>
                  <a:pt x="1511046" y="0"/>
                </a:lnTo>
              </a:path>
            </a:pathLst>
          </a:custGeom>
          <a:ln w="34925">
            <a:solidFill>
              <a:schemeClr val="tx1"/>
            </a:solidFill>
          </a:ln>
        </p:spPr>
        <p:txBody>
          <a:bodyPr wrap="square" lIns="0" tIns="0" rIns="0" bIns="0" rtlCol="0">
            <a:noAutofit/>
          </a:bodyPr>
          <a:lstStyle/>
          <a:p>
            <a:endParaRPr sz="4000"/>
          </a:p>
        </p:txBody>
      </p:sp>
      <p:sp>
        <p:nvSpPr>
          <p:cNvPr id="178" name="object 178"/>
          <p:cNvSpPr/>
          <p:nvPr/>
        </p:nvSpPr>
        <p:spPr>
          <a:xfrm>
            <a:off x="6900672" y="3310127"/>
            <a:ext cx="1584198" cy="2305050"/>
          </a:xfrm>
          <a:custGeom>
            <a:avLst/>
            <a:gdLst/>
            <a:ahLst/>
            <a:cxnLst/>
            <a:rect l="l" t="t" r="r" b="b"/>
            <a:pathLst>
              <a:path w="1584198" h="2305050">
                <a:moveTo>
                  <a:pt x="0" y="0"/>
                </a:moveTo>
                <a:lnTo>
                  <a:pt x="1584198" y="2305050"/>
                </a:lnTo>
              </a:path>
            </a:pathLst>
          </a:custGeom>
          <a:ln w="34925">
            <a:solidFill>
              <a:schemeClr val="tx1"/>
            </a:solidFill>
          </a:ln>
        </p:spPr>
        <p:txBody>
          <a:bodyPr wrap="square" lIns="0" tIns="0" rIns="0" bIns="0" rtlCol="0">
            <a:noAutofit/>
          </a:bodyPr>
          <a:lstStyle/>
          <a:p>
            <a:endParaRPr sz="4000"/>
          </a:p>
        </p:txBody>
      </p:sp>
      <p:sp>
        <p:nvSpPr>
          <p:cNvPr id="179" name="object 179"/>
          <p:cNvSpPr/>
          <p:nvPr/>
        </p:nvSpPr>
        <p:spPr>
          <a:xfrm>
            <a:off x="4597146" y="3525773"/>
            <a:ext cx="1655826" cy="1152906"/>
          </a:xfrm>
          <a:custGeom>
            <a:avLst/>
            <a:gdLst/>
            <a:ahLst/>
            <a:cxnLst/>
            <a:rect l="l" t="t" r="r" b="b"/>
            <a:pathLst>
              <a:path w="1655826" h="1152906">
                <a:moveTo>
                  <a:pt x="1655826" y="0"/>
                </a:moveTo>
                <a:lnTo>
                  <a:pt x="0" y="1152906"/>
                </a:lnTo>
              </a:path>
            </a:pathLst>
          </a:custGeom>
          <a:ln w="34925">
            <a:solidFill>
              <a:schemeClr val="tx1"/>
            </a:solidFill>
          </a:ln>
        </p:spPr>
        <p:txBody>
          <a:bodyPr wrap="square" lIns="0" tIns="0" rIns="0" bIns="0" rtlCol="0">
            <a:noAutofit/>
          </a:bodyPr>
          <a:lstStyle/>
          <a:p>
            <a:endParaRPr sz="4000"/>
          </a:p>
        </p:txBody>
      </p:sp>
      <p:sp>
        <p:nvSpPr>
          <p:cNvPr id="12" name="object 12"/>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1" name="object 11"/>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dirty="0">
              <a:latin typeface="Tahoma"/>
              <a:cs typeface="Tahoma"/>
            </a:endParaRPr>
          </a:p>
        </p:txBody>
      </p:sp>
      <p:sp>
        <p:nvSpPr>
          <p:cNvPr id="10" name="object 10"/>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9" name="object 9"/>
          <p:cNvSpPr txBox="1"/>
          <p:nvPr/>
        </p:nvSpPr>
        <p:spPr>
          <a:xfrm>
            <a:off x="6500878" y="3089657"/>
            <a:ext cx="186105"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d</a:t>
            </a:r>
            <a:endParaRPr sz="4000" dirty="0">
              <a:latin typeface="Tahoma"/>
              <a:cs typeface="Tahoma"/>
            </a:endParaRPr>
          </a:p>
        </p:txBody>
      </p:sp>
      <p:sp>
        <p:nvSpPr>
          <p:cNvPr id="8" name="object 8"/>
          <p:cNvSpPr txBox="1"/>
          <p:nvPr/>
        </p:nvSpPr>
        <p:spPr>
          <a:xfrm>
            <a:off x="1892300" y="3161285"/>
            <a:ext cx="186105"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b</a:t>
            </a:r>
            <a:endParaRPr sz="4000" dirty="0">
              <a:latin typeface="Tahoma"/>
              <a:cs typeface="Tahoma"/>
            </a:endParaRPr>
          </a:p>
        </p:txBody>
      </p:sp>
      <p:sp>
        <p:nvSpPr>
          <p:cNvPr id="7" name="object 7"/>
          <p:cNvSpPr txBox="1"/>
          <p:nvPr/>
        </p:nvSpPr>
        <p:spPr>
          <a:xfrm>
            <a:off x="4207256" y="3161285"/>
            <a:ext cx="165074"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c</a:t>
            </a:r>
            <a:endParaRPr sz="4000" dirty="0">
              <a:latin typeface="Tahoma"/>
              <a:cs typeface="Tahoma"/>
            </a:endParaRPr>
          </a:p>
        </p:txBody>
      </p:sp>
      <p:sp>
        <p:nvSpPr>
          <p:cNvPr id="6" name="object 6"/>
          <p:cNvSpPr txBox="1"/>
          <p:nvPr/>
        </p:nvSpPr>
        <p:spPr>
          <a:xfrm>
            <a:off x="1895350" y="4745483"/>
            <a:ext cx="179704"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a</a:t>
            </a:r>
            <a:endParaRPr sz="4000">
              <a:latin typeface="Tahoma"/>
              <a:cs typeface="Tahoma"/>
            </a:endParaRPr>
          </a:p>
        </p:txBody>
      </p:sp>
      <p:sp>
        <p:nvSpPr>
          <p:cNvPr id="5" name="object 5"/>
          <p:cNvSpPr txBox="1"/>
          <p:nvPr/>
        </p:nvSpPr>
        <p:spPr>
          <a:xfrm>
            <a:off x="4272029" y="4745483"/>
            <a:ext cx="179933"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e</a:t>
            </a:r>
            <a:endParaRPr sz="4000" dirty="0">
              <a:latin typeface="Tahoma"/>
              <a:cs typeface="Tahoma"/>
            </a:endParaRPr>
          </a:p>
        </p:txBody>
      </p:sp>
      <p:sp>
        <p:nvSpPr>
          <p:cNvPr id="4" name="object 4"/>
          <p:cNvSpPr txBox="1"/>
          <p:nvPr/>
        </p:nvSpPr>
        <p:spPr>
          <a:xfrm>
            <a:off x="6527548" y="4745483"/>
            <a:ext cx="132384"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f</a:t>
            </a:r>
            <a:endParaRPr sz="4000">
              <a:latin typeface="Tahoma"/>
              <a:cs typeface="Tahoma"/>
            </a:endParaRPr>
          </a:p>
        </p:txBody>
      </p:sp>
      <p:sp>
        <p:nvSpPr>
          <p:cNvPr id="3" name="object 3"/>
          <p:cNvSpPr txBox="1"/>
          <p:nvPr/>
        </p:nvSpPr>
        <p:spPr>
          <a:xfrm>
            <a:off x="8517128" y="5825237"/>
            <a:ext cx="186105" cy="254000"/>
          </a:xfrm>
          <a:prstGeom prst="rect">
            <a:avLst/>
          </a:prstGeom>
          <a:solidFill>
            <a:schemeClr val="tx1"/>
          </a:solidFill>
          <a:ln w="34925">
            <a:solidFill>
              <a:schemeClr val="tx1"/>
            </a:solidFill>
          </a:ln>
        </p:spPr>
        <p:txBody>
          <a:bodyPr wrap="square" lIns="0" tIns="0" rIns="0" bIns="0" rtlCol="0">
            <a:noAutofit/>
          </a:bodyPr>
          <a:lstStyle/>
          <a:p>
            <a:pPr marL="12697">
              <a:lnSpc>
                <a:spcPts val="1963"/>
              </a:lnSpc>
              <a:spcBef>
                <a:spcPts val="98"/>
              </a:spcBef>
            </a:pPr>
            <a:r>
              <a:rPr sz="4000" dirty="0">
                <a:solidFill>
                  <a:srgbClr val="FFFFFF"/>
                </a:solidFill>
                <a:latin typeface="Tahoma"/>
                <a:cs typeface="Tahoma"/>
              </a:rPr>
              <a:t>g</a:t>
            </a:r>
            <a:endParaRPr sz="4000">
              <a:latin typeface="Tahoma"/>
              <a:cs typeface="Tahoma"/>
            </a:endParaRPr>
          </a:p>
        </p:txBody>
      </p:sp>
      <p:sp>
        <p:nvSpPr>
          <p:cNvPr id="2" name="object 2"/>
          <p:cNvSpPr txBox="1"/>
          <p:nvPr/>
        </p:nvSpPr>
        <p:spPr>
          <a:xfrm>
            <a:off x="9054337" y="6755901"/>
            <a:ext cx="184685" cy="152653"/>
          </a:xfrm>
          <a:prstGeom prst="rect">
            <a:avLst/>
          </a:prstGeom>
          <a:solidFill>
            <a:schemeClr val="accent2"/>
          </a:solidFill>
          <a:ln w="34925">
            <a:solidFill>
              <a:schemeClr val="tx1"/>
            </a:solidFill>
          </a:ln>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15</a:t>
            </a:r>
            <a:endParaRPr sz="1000">
              <a:latin typeface="Arial"/>
              <a:cs typeface="Arial"/>
            </a:endParaRPr>
          </a:p>
        </p:txBody>
      </p:sp>
      <p:cxnSp>
        <p:nvCxnSpPr>
          <p:cNvPr id="181" name="Straight Connector 180"/>
          <p:cNvCxnSpPr/>
          <p:nvPr/>
        </p:nvCxnSpPr>
        <p:spPr>
          <a:xfrm>
            <a:off x="6659930" y="3598927"/>
            <a:ext cx="0" cy="83896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6" name="object 2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7" name="object 2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8" name="object 2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9" name="object 2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1" name="object 3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3" name="object 3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5" name="object 3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4" name="object 4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6" name="object 7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7" name="object 7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9" name="object 16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0" name="object 170"/>
          <p:cNvSpPr/>
          <p:nvPr/>
        </p:nvSpPr>
        <p:spPr>
          <a:xfrm>
            <a:off x="707898" y="2949701"/>
            <a:ext cx="8591550" cy="0"/>
          </a:xfrm>
          <a:custGeom>
            <a:avLst/>
            <a:gdLst/>
            <a:ahLst/>
            <a:cxnLst/>
            <a:rect l="l" t="t" r="r" b="b"/>
            <a:pathLst>
              <a:path w="8591550">
                <a:moveTo>
                  <a:pt x="0" y="0"/>
                </a:moveTo>
                <a:lnTo>
                  <a:pt x="8591550" y="0"/>
                </a:lnTo>
              </a:path>
            </a:pathLst>
          </a:custGeom>
          <a:ln w="28575">
            <a:solidFill>
              <a:srgbClr val="FFFFFF"/>
            </a:solidFill>
          </a:ln>
        </p:spPr>
        <p:txBody>
          <a:bodyPr wrap="square" lIns="0" tIns="0" rIns="0" bIns="0" rtlCol="0">
            <a:noAutofit/>
          </a:bodyPr>
          <a:lstStyle/>
          <a:p>
            <a:endParaRPr/>
          </a:p>
        </p:txBody>
      </p:sp>
      <p:sp>
        <p:nvSpPr>
          <p:cNvPr id="171" name="object 171"/>
          <p:cNvSpPr/>
          <p:nvPr/>
        </p:nvSpPr>
        <p:spPr>
          <a:xfrm>
            <a:off x="707898" y="3467099"/>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2" name="object 172"/>
          <p:cNvSpPr/>
          <p:nvPr/>
        </p:nvSpPr>
        <p:spPr>
          <a:xfrm>
            <a:off x="707898" y="4030979"/>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3" name="object 173"/>
          <p:cNvSpPr/>
          <p:nvPr/>
        </p:nvSpPr>
        <p:spPr>
          <a:xfrm>
            <a:off x="707898" y="5631179"/>
            <a:ext cx="8591550" cy="0"/>
          </a:xfrm>
          <a:custGeom>
            <a:avLst/>
            <a:gdLst/>
            <a:ahLst/>
            <a:cxnLst/>
            <a:rect l="l" t="t" r="r" b="b"/>
            <a:pathLst>
              <a:path w="8591550">
                <a:moveTo>
                  <a:pt x="0" y="0"/>
                </a:moveTo>
                <a:lnTo>
                  <a:pt x="8591550" y="0"/>
                </a:lnTo>
              </a:path>
            </a:pathLst>
          </a:custGeom>
          <a:ln w="28575">
            <a:solidFill>
              <a:srgbClr val="FFFFFF"/>
            </a:solidFill>
          </a:ln>
        </p:spPr>
        <p:txBody>
          <a:bodyPr wrap="square" lIns="0" tIns="0" rIns="0" bIns="0" rtlCol="0">
            <a:noAutofit/>
          </a:bodyPr>
          <a:lstStyle/>
          <a:p>
            <a:endParaRPr/>
          </a:p>
        </p:txBody>
      </p:sp>
      <p:sp>
        <p:nvSpPr>
          <p:cNvPr id="174" name="object 174"/>
          <p:cNvSpPr/>
          <p:nvPr/>
        </p:nvSpPr>
        <p:spPr>
          <a:xfrm>
            <a:off x="707898" y="2949702"/>
            <a:ext cx="0" cy="2681478"/>
          </a:xfrm>
          <a:custGeom>
            <a:avLst/>
            <a:gdLst/>
            <a:ahLst/>
            <a:cxnLst/>
            <a:rect l="l" t="t" r="r" b="b"/>
            <a:pathLst>
              <a:path h="2681478">
                <a:moveTo>
                  <a:pt x="0" y="0"/>
                </a:moveTo>
                <a:lnTo>
                  <a:pt x="0" y="2681478"/>
                </a:lnTo>
              </a:path>
            </a:pathLst>
          </a:custGeom>
          <a:ln w="28575">
            <a:solidFill>
              <a:srgbClr val="FFFFFF"/>
            </a:solidFill>
          </a:ln>
        </p:spPr>
        <p:txBody>
          <a:bodyPr wrap="square" lIns="0" tIns="0" rIns="0" bIns="0" rtlCol="0">
            <a:noAutofit/>
          </a:bodyPr>
          <a:lstStyle/>
          <a:p>
            <a:endParaRPr/>
          </a:p>
        </p:txBody>
      </p:sp>
      <p:sp>
        <p:nvSpPr>
          <p:cNvPr id="175" name="object 175"/>
          <p:cNvSpPr/>
          <p:nvPr/>
        </p:nvSpPr>
        <p:spPr>
          <a:xfrm>
            <a:off x="2362201" y="2949702"/>
            <a:ext cx="0" cy="2681478"/>
          </a:xfrm>
          <a:custGeom>
            <a:avLst/>
            <a:gdLst/>
            <a:ahLst/>
            <a:cxnLst/>
            <a:rect l="l" t="t" r="r" b="b"/>
            <a:pathLst>
              <a:path h="2681478">
                <a:moveTo>
                  <a:pt x="0" y="0"/>
                </a:moveTo>
                <a:lnTo>
                  <a:pt x="0" y="2681478"/>
                </a:lnTo>
              </a:path>
            </a:pathLst>
          </a:custGeom>
          <a:ln w="12700">
            <a:solidFill>
              <a:srgbClr val="FFFFFF"/>
            </a:solidFill>
          </a:ln>
        </p:spPr>
        <p:txBody>
          <a:bodyPr wrap="square" lIns="0" tIns="0" rIns="0" bIns="0" rtlCol="0">
            <a:noAutofit/>
          </a:bodyPr>
          <a:lstStyle/>
          <a:p>
            <a:endParaRPr/>
          </a:p>
        </p:txBody>
      </p:sp>
      <p:sp>
        <p:nvSpPr>
          <p:cNvPr id="176" name="object 176"/>
          <p:cNvSpPr/>
          <p:nvPr/>
        </p:nvSpPr>
        <p:spPr>
          <a:xfrm>
            <a:off x="9299448" y="2949701"/>
            <a:ext cx="0" cy="2681478"/>
          </a:xfrm>
          <a:custGeom>
            <a:avLst/>
            <a:gdLst/>
            <a:ahLst/>
            <a:cxnLst/>
            <a:rect l="l" t="t" r="r" b="b"/>
            <a:pathLst>
              <a:path h="2681478">
                <a:moveTo>
                  <a:pt x="0" y="0"/>
                </a:moveTo>
                <a:lnTo>
                  <a:pt x="0" y="2681478"/>
                </a:lnTo>
              </a:path>
            </a:pathLst>
          </a:custGeom>
          <a:ln w="28575">
            <a:solidFill>
              <a:srgbClr val="FFFFFF"/>
            </a:solidFill>
          </a:ln>
        </p:spPr>
        <p:txBody>
          <a:bodyPr wrap="square" lIns="0" tIns="0" rIns="0" bIns="0" rtlCol="0">
            <a:noAutofit/>
          </a:bodyPr>
          <a:lstStyle/>
          <a:p>
            <a:endParaRPr/>
          </a:p>
        </p:txBody>
      </p:sp>
      <p:sp>
        <p:nvSpPr>
          <p:cNvPr id="177" name="object 177"/>
          <p:cNvSpPr/>
          <p:nvPr/>
        </p:nvSpPr>
        <p:spPr>
          <a:xfrm>
            <a:off x="707898" y="4571999"/>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8" name="object 178"/>
          <p:cNvSpPr/>
          <p:nvPr/>
        </p:nvSpPr>
        <p:spPr>
          <a:xfrm>
            <a:off x="707898" y="5113020"/>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20" name="object 20"/>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9" name="object 19"/>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8" name="object 18"/>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7" name="object 17"/>
          <p:cNvSpPr txBox="1"/>
          <p:nvPr/>
        </p:nvSpPr>
        <p:spPr>
          <a:xfrm>
            <a:off x="838448" y="2149783"/>
            <a:ext cx="1939077" cy="381254"/>
          </a:xfrm>
          <a:prstGeom prst="rect">
            <a:avLst/>
          </a:prstGeom>
        </p:spPr>
        <p:txBody>
          <a:bodyPr wrap="square" lIns="0" tIns="0" rIns="0" bIns="0" rtlCol="0">
            <a:noAutofit/>
          </a:bodyPr>
          <a:lstStyle/>
          <a:p>
            <a:pPr marL="12697">
              <a:lnSpc>
                <a:spcPts val="2998"/>
              </a:lnSpc>
              <a:spcBef>
                <a:spcPts val="150"/>
              </a:spcBef>
            </a:pPr>
            <a:r>
              <a:rPr sz="2200" dirty="0">
                <a:solidFill>
                  <a:srgbClr val="FFCC99"/>
                </a:solidFill>
                <a:latin typeface="Arial"/>
                <a:cs typeface="Arial"/>
              </a:rPr>
              <a:t>► </a:t>
            </a:r>
            <a:r>
              <a:rPr sz="2800" dirty="0">
                <a:solidFill>
                  <a:srgbClr val="FFFFFF"/>
                </a:solidFill>
                <a:latin typeface="Tahoma"/>
                <a:cs typeface="Tahoma"/>
              </a:rPr>
              <a:t>Execution</a:t>
            </a:r>
            <a:endParaRPr sz="2800">
              <a:latin typeface="Tahoma"/>
              <a:cs typeface="Tahoma"/>
            </a:endParaRPr>
          </a:p>
        </p:txBody>
      </p:sp>
      <p:sp>
        <p:nvSpPr>
          <p:cNvPr id="16" name="object 16"/>
          <p:cNvSpPr txBox="1"/>
          <p:nvPr/>
        </p:nvSpPr>
        <p:spPr>
          <a:xfrm>
            <a:off x="2441676" y="5205395"/>
            <a:ext cx="330722"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Ø</a:t>
            </a:r>
            <a:endParaRPr sz="2800">
              <a:latin typeface="Tahoma"/>
              <a:cs typeface="Tahoma"/>
            </a:endParaRPr>
          </a:p>
        </p:txBody>
      </p:sp>
      <p:sp>
        <p:nvSpPr>
          <p:cNvPr id="15" name="object 15"/>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16</a:t>
            </a:r>
            <a:endParaRPr sz="1000">
              <a:latin typeface="Arial"/>
              <a:cs typeface="Arial"/>
            </a:endParaRPr>
          </a:p>
        </p:txBody>
      </p:sp>
      <p:sp>
        <p:nvSpPr>
          <p:cNvPr id="14" name="object 14"/>
          <p:cNvSpPr txBox="1"/>
          <p:nvPr/>
        </p:nvSpPr>
        <p:spPr>
          <a:xfrm>
            <a:off x="707900" y="2949702"/>
            <a:ext cx="1654302" cy="517398"/>
          </a:xfrm>
          <a:prstGeom prst="rect">
            <a:avLst/>
          </a:prstGeom>
        </p:spPr>
        <p:txBody>
          <a:bodyPr wrap="square" lIns="0" tIns="0" rIns="0" bIns="0" rtlCol="0">
            <a:noAutofit/>
          </a:bodyPr>
          <a:lstStyle/>
          <a:p>
            <a:pPr marL="92129">
              <a:lnSpc>
                <a:spcPct val="100585"/>
              </a:lnSpc>
              <a:spcBef>
                <a:spcPts val="345"/>
              </a:spcBef>
            </a:pPr>
            <a:r>
              <a:rPr sz="2800" dirty="0">
                <a:solidFill>
                  <a:srgbClr val="FFFFFF"/>
                </a:solidFill>
                <a:latin typeface="Tahoma"/>
                <a:cs typeface="Tahoma"/>
              </a:rPr>
              <a:t>C</a:t>
            </a:r>
            <a:endParaRPr sz="2800">
              <a:latin typeface="Tahoma"/>
              <a:cs typeface="Tahoma"/>
            </a:endParaRPr>
          </a:p>
        </p:txBody>
      </p:sp>
      <p:sp>
        <p:nvSpPr>
          <p:cNvPr id="13" name="object 13"/>
          <p:cNvSpPr txBox="1"/>
          <p:nvPr/>
        </p:nvSpPr>
        <p:spPr>
          <a:xfrm>
            <a:off x="2362202" y="2949702"/>
            <a:ext cx="6937248" cy="517398"/>
          </a:xfrm>
          <a:prstGeom prst="rect">
            <a:avLst/>
          </a:prstGeom>
        </p:spPr>
        <p:txBody>
          <a:bodyPr wrap="square" lIns="0" tIns="0" rIns="0" bIns="0" rtlCol="0">
            <a:noAutofit/>
          </a:bodyPr>
          <a:lstStyle/>
          <a:p>
            <a:pPr marL="92155">
              <a:lnSpc>
                <a:spcPct val="100585"/>
              </a:lnSpc>
              <a:spcBef>
                <a:spcPts val="345"/>
              </a:spcBef>
            </a:pPr>
            <a:r>
              <a:rPr sz="2800" dirty="0">
                <a:solidFill>
                  <a:srgbClr val="FFFFFF"/>
                </a:solidFill>
                <a:latin typeface="Tahoma"/>
                <a:cs typeface="Tahoma"/>
              </a:rPr>
              <a:t>E’</a:t>
            </a:r>
            <a:endParaRPr sz="2800">
              <a:latin typeface="Tahoma"/>
              <a:cs typeface="Tahoma"/>
            </a:endParaRPr>
          </a:p>
        </p:txBody>
      </p:sp>
      <p:sp>
        <p:nvSpPr>
          <p:cNvPr id="12" name="object 12"/>
          <p:cNvSpPr txBox="1"/>
          <p:nvPr/>
        </p:nvSpPr>
        <p:spPr>
          <a:xfrm>
            <a:off x="707900" y="3467100"/>
            <a:ext cx="1654302" cy="563879"/>
          </a:xfrm>
          <a:prstGeom prst="rect">
            <a:avLst/>
          </a:prstGeom>
        </p:spPr>
        <p:txBody>
          <a:bodyPr wrap="square" lIns="0" tIns="0" rIns="0" bIns="0" rtlCol="0">
            <a:noAutofit/>
          </a:bodyPr>
          <a:lstStyle/>
          <a:p>
            <a:pPr marL="92162">
              <a:lnSpc>
                <a:spcPct val="100585"/>
              </a:lnSpc>
              <a:spcBef>
                <a:spcPts val="345"/>
              </a:spcBef>
            </a:pPr>
            <a:r>
              <a:rPr sz="2800" dirty="0">
                <a:solidFill>
                  <a:srgbClr val="FFFFFF"/>
                </a:solidFill>
                <a:latin typeface="Tahoma"/>
                <a:cs typeface="Tahoma"/>
              </a:rPr>
              <a:t>ø</a:t>
            </a:r>
            <a:endParaRPr sz="2800">
              <a:latin typeface="Tahoma"/>
              <a:cs typeface="Tahoma"/>
            </a:endParaRPr>
          </a:p>
        </p:txBody>
      </p:sp>
      <p:sp>
        <p:nvSpPr>
          <p:cNvPr id="11" name="object 11"/>
          <p:cNvSpPr txBox="1"/>
          <p:nvPr/>
        </p:nvSpPr>
        <p:spPr>
          <a:xfrm>
            <a:off x="2362202" y="3467100"/>
            <a:ext cx="6937248" cy="563879"/>
          </a:xfrm>
          <a:prstGeom prst="rect">
            <a:avLst/>
          </a:prstGeom>
        </p:spPr>
        <p:txBody>
          <a:bodyPr wrap="square" lIns="0" tIns="0" rIns="0" bIns="0" rtlCol="0">
            <a:noAutofit/>
          </a:bodyPr>
          <a:lstStyle/>
          <a:p>
            <a:pPr marL="92155">
              <a:lnSpc>
                <a:spcPct val="100585"/>
              </a:lnSpc>
              <a:spcBef>
                <a:spcPts val="345"/>
              </a:spcBef>
            </a:pPr>
            <a:r>
              <a:rPr sz="2800" dirty="0">
                <a:solidFill>
                  <a:srgbClr val="FFFFFF"/>
                </a:solidFill>
                <a:latin typeface="Tahoma"/>
                <a:cs typeface="Tahoma"/>
              </a:rPr>
              <a:t>(a,b),(b,c),(c,e),(c,d),(e,f),(d,e),(d,g),(d,f)</a:t>
            </a:r>
            <a:endParaRPr sz="2800">
              <a:latin typeface="Tahoma"/>
              <a:cs typeface="Tahoma"/>
            </a:endParaRPr>
          </a:p>
        </p:txBody>
      </p:sp>
      <p:sp>
        <p:nvSpPr>
          <p:cNvPr id="10" name="object 10"/>
          <p:cNvSpPr txBox="1"/>
          <p:nvPr/>
        </p:nvSpPr>
        <p:spPr>
          <a:xfrm>
            <a:off x="707900" y="4030979"/>
            <a:ext cx="1654302" cy="541019"/>
          </a:xfrm>
          <a:prstGeom prst="rect">
            <a:avLst/>
          </a:prstGeom>
        </p:spPr>
        <p:txBody>
          <a:bodyPr wrap="square" lIns="0" tIns="0" rIns="0" bIns="0" rtlCol="0">
            <a:noAutofit/>
          </a:bodyPr>
          <a:lstStyle/>
          <a:p>
            <a:pPr marL="106643">
              <a:lnSpc>
                <a:spcPct val="100585"/>
              </a:lnSpc>
              <a:spcBef>
                <a:spcPts val="455"/>
              </a:spcBef>
            </a:pPr>
            <a:r>
              <a:rPr sz="2800" dirty="0">
                <a:latin typeface="Tahoma"/>
                <a:cs typeface="Tahoma"/>
              </a:rPr>
              <a:t>(b,c)</a:t>
            </a:r>
            <a:endParaRPr sz="2800">
              <a:latin typeface="Tahoma"/>
              <a:cs typeface="Tahoma"/>
            </a:endParaRPr>
          </a:p>
        </p:txBody>
      </p:sp>
      <p:sp>
        <p:nvSpPr>
          <p:cNvPr id="9" name="object 9"/>
          <p:cNvSpPr txBox="1"/>
          <p:nvPr/>
        </p:nvSpPr>
        <p:spPr>
          <a:xfrm>
            <a:off x="2362202" y="4030979"/>
            <a:ext cx="6937248" cy="541019"/>
          </a:xfrm>
          <a:prstGeom prst="rect">
            <a:avLst/>
          </a:prstGeom>
        </p:spPr>
        <p:txBody>
          <a:bodyPr wrap="square" lIns="0" tIns="0" rIns="0" bIns="0" rtlCol="0">
            <a:noAutofit/>
          </a:bodyPr>
          <a:lstStyle/>
          <a:p>
            <a:pPr marL="92155">
              <a:lnSpc>
                <a:spcPct val="100585"/>
              </a:lnSpc>
              <a:spcBef>
                <a:spcPts val="340"/>
              </a:spcBef>
            </a:pPr>
            <a:r>
              <a:rPr sz="2800" dirty="0">
                <a:solidFill>
                  <a:srgbClr val="FFFFFF"/>
                </a:solidFill>
                <a:latin typeface="Tahoma"/>
                <a:cs typeface="Tahoma"/>
              </a:rPr>
              <a:t>(d,e),(e,f),(d,g),(d,f)</a:t>
            </a:r>
            <a:endParaRPr sz="2800">
              <a:latin typeface="Tahoma"/>
              <a:cs typeface="Tahoma"/>
            </a:endParaRPr>
          </a:p>
        </p:txBody>
      </p:sp>
      <p:sp>
        <p:nvSpPr>
          <p:cNvPr id="8" name="object 8"/>
          <p:cNvSpPr txBox="1"/>
          <p:nvPr/>
        </p:nvSpPr>
        <p:spPr>
          <a:xfrm>
            <a:off x="707900" y="4572000"/>
            <a:ext cx="1654302" cy="541020"/>
          </a:xfrm>
          <a:prstGeom prst="rect">
            <a:avLst/>
          </a:prstGeom>
        </p:spPr>
        <p:txBody>
          <a:bodyPr wrap="square" lIns="0" tIns="0" rIns="0" bIns="0" rtlCol="0">
            <a:noAutofit/>
          </a:bodyPr>
          <a:lstStyle/>
          <a:p>
            <a:pPr marL="92162">
              <a:lnSpc>
                <a:spcPct val="100585"/>
              </a:lnSpc>
              <a:spcBef>
                <a:spcPts val="345"/>
              </a:spcBef>
            </a:pPr>
            <a:r>
              <a:rPr sz="2800" dirty="0">
                <a:solidFill>
                  <a:srgbClr val="FFFFFF"/>
                </a:solidFill>
                <a:latin typeface="Tahoma"/>
                <a:cs typeface="Tahoma"/>
              </a:rPr>
              <a:t>(e,f)</a:t>
            </a:r>
            <a:endParaRPr sz="2800">
              <a:latin typeface="Tahoma"/>
              <a:cs typeface="Tahoma"/>
            </a:endParaRPr>
          </a:p>
        </p:txBody>
      </p:sp>
      <p:sp>
        <p:nvSpPr>
          <p:cNvPr id="7" name="object 7"/>
          <p:cNvSpPr txBox="1"/>
          <p:nvPr/>
        </p:nvSpPr>
        <p:spPr>
          <a:xfrm>
            <a:off x="2362202" y="4572000"/>
            <a:ext cx="6937248" cy="541020"/>
          </a:xfrm>
          <a:prstGeom prst="rect">
            <a:avLst/>
          </a:prstGeom>
        </p:spPr>
        <p:txBody>
          <a:bodyPr wrap="square" lIns="0" tIns="0" rIns="0" bIns="0" rtlCol="0">
            <a:noAutofit/>
          </a:bodyPr>
          <a:lstStyle/>
          <a:p>
            <a:pPr marL="106636">
              <a:lnSpc>
                <a:spcPct val="100585"/>
              </a:lnSpc>
              <a:spcBef>
                <a:spcPts val="459"/>
              </a:spcBef>
            </a:pPr>
            <a:r>
              <a:rPr sz="2800" dirty="0">
                <a:latin typeface="Tahoma"/>
                <a:cs typeface="Tahoma"/>
              </a:rPr>
              <a:t>(d,g)</a:t>
            </a:r>
            <a:endParaRPr sz="2800">
              <a:latin typeface="Tahoma"/>
              <a:cs typeface="Tahoma"/>
            </a:endParaRPr>
          </a:p>
        </p:txBody>
      </p:sp>
      <p:sp>
        <p:nvSpPr>
          <p:cNvPr id="6" name="object 6"/>
          <p:cNvSpPr txBox="1"/>
          <p:nvPr/>
        </p:nvSpPr>
        <p:spPr>
          <a:xfrm>
            <a:off x="707900" y="5113023"/>
            <a:ext cx="1654302" cy="518159"/>
          </a:xfrm>
          <a:prstGeom prst="rect">
            <a:avLst/>
          </a:prstGeom>
        </p:spPr>
        <p:txBody>
          <a:bodyPr wrap="square" lIns="0" tIns="0" rIns="0" bIns="0" rtlCol="0">
            <a:noAutofit/>
          </a:bodyPr>
          <a:lstStyle/>
          <a:p>
            <a:pPr marL="106643">
              <a:lnSpc>
                <a:spcPct val="100585"/>
              </a:lnSpc>
              <a:spcBef>
                <a:spcPts val="459"/>
              </a:spcBef>
            </a:pPr>
            <a:r>
              <a:rPr sz="2800" dirty="0">
                <a:latin typeface="Tahoma"/>
                <a:cs typeface="Tahoma"/>
              </a:rPr>
              <a:t>(d,g)</a:t>
            </a:r>
            <a:endParaRPr sz="2800">
              <a:latin typeface="Tahoma"/>
              <a:cs typeface="Tahoma"/>
            </a:endParaRPr>
          </a:p>
        </p:txBody>
      </p:sp>
      <p:sp>
        <p:nvSpPr>
          <p:cNvPr id="5" name="object 5"/>
          <p:cNvSpPr txBox="1"/>
          <p:nvPr/>
        </p:nvSpPr>
        <p:spPr>
          <a:xfrm>
            <a:off x="2362202" y="5113023"/>
            <a:ext cx="130301" cy="309752"/>
          </a:xfrm>
          <a:prstGeom prst="rect">
            <a:avLst/>
          </a:prstGeom>
        </p:spPr>
        <p:txBody>
          <a:bodyPr wrap="square" lIns="0" tIns="0" rIns="0" bIns="0" rtlCol="0">
            <a:noAutofit/>
          </a:bodyPr>
          <a:lstStyle/>
          <a:p>
            <a:pPr marL="25394">
              <a:lnSpc>
                <a:spcPts val="999"/>
              </a:lnSpc>
            </a:pPr>
            <a:endParaRPr sz="1000"/>
          </a:p>
        </p:txBody>
      </p:sp>
      <p:sp>
        <p:nvSpPr>
          <p:cNvPr id="4" name="object 4"/>
          <p:cNvSpPr txBox="1"/>
          <p:nvPr/>
        </p:nvSpPr>
        <p:spPr>
          <a:xfrm>
            <a:off x="2492504" y="5113023"/>
            <a:ext cx="6806946" cy="518159"/>
          </a:xfrm>
          <a:prstGeom prst="rect">
            <a:avLst/>
          </a:prstGeom>
        </p:spPr>
        <p:txBody>
          <a:bodyPr wrap="square" lIns="0" tIns="0" rIns="0" bIns="0" rtlCol="0">
            <a:noAutofit/>
          </a:bodyPr>
          <a:lstStyle/>
          <a:p>
            <a:pPr marL="25394">
              <a:lnSpc>
                <a:spcPts val="999"/>
              </a:lnSpc>
            </a:pPr>
            <a:endParaRPr sz="1000"/>
          </a:p>
        </p:txBody>
      </p:sp>
      <p:sp>
        <p:nvSpPr>
          <p:cNvPr id="3" name="object 3"/>
          <p:cNvSpPr txBox="1"/>
          <p:nvPr/>
        </p:nvSpPr>
        <p:spPr>
          <a:xfrm>
            <a:off x="2362202" y="5422773"/>
            <a:ext cx="130301" cy="39624"/>
          </a:xfrm>
          <a:prstGeom prst="rect">
            <a:avLst/>
          </a:prstGeom>
        </p:spPr>
        <p:txBody>
          <a:bodyPr wrap="square" lIns="0" tIns="0" rIns="0" bIns="0" rtlCol="0">
            <a:noAutofit/>
          </a:bodyPr>
          <a:lstStyle/>
          <a:p>
            <a:endParaRPr/>
          </a:p>
        </p:txBody>
      </p:sp>
      <p:sp>
        <p:nvSpPr>
          <p:cNvPr id="2" name="object 2"/>
          <p:cNvSpPr txBox="1"/>
          <p:nvPr/>
        </p:nvSpPr>
        <p:spPr>
          <a:xfrm>
            <a:off x="2362202" y="5462397"/>
            <a:ext cx="130301" cy="168782"/>
          </a:xfrm>
          <a:prstGeom prst="rect">
            <a:avLst/>
          </a:prstGeom>
        </p:spPr>
        <p:txBody>
          <a:bodyPr wrap="square" lIns="0" tIns="0" rIns="0" bIns="0" rtlCol="0">
            <a:noAutofit/>
          </a:bodyPr>
          <a:lstStyle/>
          <a:p>
            <a:pPr marL="25394">
              <a:lnSpc>
                <a:spcPts val="999"/>
              </a:lnSpc>
            </a:pP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5" name="object 15"/>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2" name="object 22"/>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3" name="object 23"/>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7" name="object 27"/>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6" name="object 36"/>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8" name="object 68"/>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9" name="object 69"/>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1" name="object 161"/>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2" name="object 162"/>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00CC00"/>
          </a:solidFill>
        </p:spPr>
        <p:txBody>
          <a:bodyPr wrap="square" lIns="0" tIns="0" rIns="0" bIns="0" rtlCol="0">
            <a:noAutofit/>
          </a:bodyPr>
          <a:lstStyle/>
          <a:p>
            <a:endParaRPr/>
          </a:p>
        </p:txBody>
      </p:sp>
      <p:sp>
        <p:nvSpPr>
          <p:cNvPr id="163" name="object 163"/>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CC6600"/>
          </a:solidFill>
        </p:spPr>
        <p:txBody>
          <a:bodyPr wrap="square" lIns="0" tIns="0" rIns="0" bIns="0" rtlCol="0">
            <a:noAutofit/>
          </a:bodyPr>
          <a:lstStyle/>
          <a:p>
            <a:endParaRPr/>
          </a:p>
        </p:txBody>
      </p:sp>
      <p:sp>
        <p:nvSpPr>
          <p:cNvPr id="164" name="object 164"/>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ln w="9525">
            <a:solidFill>
              <a:srgbClr val="FFFFFF"/>
            </a:solidFill>
          </a:ln>
        </p:spPr>
        <p:txBody>
          <a:bodyPr wrap="square" lIns="0" tIns="0" rIns="0" bIns="0" rtlCol="0">
            <a:noAutofit/>
          </a:bodyPr>
          <a:lstStyle/>
          <a:p>
            <a:endParaRPr/>
          </a:p>
        </p:txBody>
      </p:sp>
      <p:sp>
        <p:nvSpPr>
          <p:cNvPr id="165" name="object 165"/>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33CC"/>
          </a:solidFill>
        </p:spPr>
        <p:txBody>
          <a:bodyPr wrap="square" lIns="0" tIns="0" rIns="0" bIns="0" rtlCol="0">
            <a:noAutofit/>
          </a:bodyPr>
          <a:lstStyle/>
          <a:p>
            <a:endParaRPr/>
          </a:p>
        </p:txBody>
      </p:sp>
      <p:sp>
        <p:nvSpPr>
          <p:cNvPr id="166" name="object 166"/>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67" name="object 167"/>
          <p:cNvSpPr/>
          <p:nvPr/>
        </p:nvSpPr>
        <p:spPr>
          <a:xfrm>
            <a:off x="3948685" y="4461511"/>
            <a:ext cx="794003" cy="794003"/>
          </a:xfrm>
          <a:prstGeom prst="rect">
            <a:avLst/>
          </a:prstGeom>
          <a:blipFill>
            <a:blip r:embed="rId5" cstate="print"/>
            <a:stretch>
              <a:fillRect/>
            </a:stretch>
          </a:blipFill>
        </p:spPr>
        <p:txBody>
          <a:bodyPr wrap="square" lIns="0" tIns="0" rIns="0" bIns="0" rtlCol="0">
            <a:noAutofit/>
          </a:bodyPr>
          <a:lstStyle/>
          <a:p>
            <a:endParaRPr/>
          </a:p>
        </p:txBody>
      </p:sp>
      <p:sp>
        <p:nvSpPr>
          <p:cNvPr id="168" name="object 168"/>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9" name="object 169"/>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0" name="object 170"/>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CC00"/>
          </a:solidFill>
        </p:spPr>
        <p:txBody>
          <a:bodyPr wrap="square" lIns="0" tIns="0" rIns="0" bIns="0" rtlCol="0">
            <a:noAutofit/>
          </a:bodyPr>
          <a:lstStyle/>
          <a:p>
            <a:endParaRPr/>
          </a:p>
        </p:txBody>
      </p:sp>
      <p:sp>
        <p:nvSpPr>
          <p:cNvPr id="171" name="object 171"/>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AD8664"/>
          </a:solidFill>
        </p:spPr>
        <p:txBody>
          <a:bodyPr wrap="square" lIns="0" tIns="0" rIns="0" bIns="0" rtlCol="0">
            <a:noAutofit/>
          </a:bodyPr>
          <a:lstStyle/>
          <a:p>
            <a:endParaRPr/>
          </a:p>
        </p:txBody>
      </p:sp>
      <p:sp>
        <p:nvSpPr>
          <p:cNvPr id="172" name="object 172"/>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3" name="object 173"/>
          <p:cNvSpPr/>
          <p:nvPr/>
        </p:nvSpPr>
        <p:spPr>
          <a:xfrm>
            <a:off x="1933194" y="3670556"/>
            <a:ext cx="0" cy="791718"/>
          </a:xfrm>
          <a:custGeom>
            <a:avLst/>
            <a:gdLst/>
            <a:ahLst/>
            <a:cxnLst/>
            <a:rect l="l" t="t" r="r" b="b"/>
            <a:pathLst>
              <a:path h="791718">
                <a:moveTo>
                  <a:pt x="0" y="0"/>
                </a:moveTo>
                <a:lnTo>
                  <a:pt x="0" y="791718"/>
                </a:lnTo>
              </a:path>
            </a:pathLst>
          </a:custGeom>
          <a:ln w="9525">
            <a:solidFill>
              <a:srgbClr val="FFFFFF"/>
            </a:solidFill>
          </a:ln>
        </p:spPr>
        <p:txBody>
          <a:bodyPr wrap="square" lIns="0" tIns="0" rIns="0" bIns="0" rtlCol="0">
            <a:noAutofit/>
          </a:bodyPr>
          <a:lstStyle/>
          <a:p>
            <a:endParaRPr/>
          </a:p>
        </p:txBody>
      </p:sp>
      <p:sp>
        <p:nvSpPr>
          <p:cNvPr id="174" name="object 174"/>
          <p:cNvSpPr/>
          <p:nvPr/>
        </p:nvSpPr>
        <p:spPr>
          <a:xfrm>
            <a:off x="4308348" y="3670556"/>
            <a:ext cx="0" cy="791718"/>
          </a:xfrm>
          <a:custGeom>
            <a:avLst/>
            <a:gdLst/>
            <a:ahLst/>
            <a:cxnLst/>
            <a:rect l="l" t="t" r="r" b="b"/>
            <a:pathLst>
              <a:path h="791718">
                <a:moveTo>
                  <a:pt x="0" y="0"/>
                </a:moveTo>
                <a:lnTo>
                  <a:pt x="0" y="791718"/>
                </a:lnTo>
              </a:path>
            </a:pathLst>
          </a:custGeom>
          <a:ln w="9525">
            <a:solidFill>
              <a:srgbClr val="FFFFFF"/>
            </a:solidFill>
          </a:ln>
        </p:spPr>
        <p:txBody>
          <a:bodyPr wrap="square" lIns="0" tIns="0" rIns="0" bIns="0" rtlCol="0">
            <a:noAutofit/>
          </a:bodyPr>
          <a:lstStyle/>
          <a:p>
            <a:endParaRPr/>
          </a:p>
        </p:txBody>
      </p:sp>
      <p:sp>
        <p:nvSpPr>
          <p:cNvPr id="175" name="object 175"/>
          <p:cNvSpPr/>
          <p:nvPr/>
        </p:nvSpPr>
        <p:spPr>
          <a:xfrm>
            <a:off x="2365250" y="3238500"/>
            <a:ext cx="1511045" cy="0"/>
          </a:xfrm>
          <a:custGeom>
            <a:avLst/>
            <a:gdLst/>
            <a:ahLst/>
            <a:cxnLst/>
            <a:rect l="l" t="t" r="r" b="b"/>
            <a:pathLst>
              <a:path w="1511045">
                <a:moveTo>
                  <a:pt x="0" y="0"/>
                </a:moveTo>
                <a:lnTo>
                  <a:pt x="1511045" y="0"/>
                </a:lnTo>
              </a:path>
            </a:pathLst>
          </a:custGeom>
          <a:ln w="9525">
            <a:solidFill>
              <a:srgbClr val="FFFFFF"/>
            </a:solidFill>
          </a:ln>
        </p:spPr>
        <p:txBody>
          <a:bodyPr wrap="square" lIns="0" tIns="0" rIns="0" bIns="0" rtlCol="0">
            <a:noAutofit/>
          </a:bodyPr>
          <a:lstStyle/>
          <a:p>
            <a:endParaRPr/>
          </a:p>
        </p:txBody>
      </p:sp>
      <p:sp>
        <p:nvSpPr>
          <p:cNvPr id="176" name="object 176"/>
          <p:cNvSpPr/>
          <p:nvPr/>
        </p:nvSpPr>
        <p:spPr>
          <a:xfrm>
            <a:off x="4670299" y="3238500"/>
            <a:ext cx="1511046" cy="0"/>
          </a:xfrm>
          <a:custGeom>
            <a:avLst/>
            <a:gdLst/>
            <a:ahLst/>
            <a:cxnLst/>
            <a:rect l="l" t="t" r="r" b="b"/>
            <a:pathLst>
              <a:path w="1511046">
                <a:moveTo>
                  <a:pt x="0" y="0"/>
                </a:moveTo>
                <a:lnTo>
                  <a:pt x="1511046" y="0"/>
                </a:lnTo>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4670299" y="4894325"/>
            <a:ext cx="1511046" cy="0"/>
          </a:xfrm>
          <a:custGeom>
            <a:avLst/>
            <a:gdLst/>
            <a:ahLst/>
            <a:cxnLst/>
            <a:rect l="l" t="t" r="r" b="b"/>
            <a:pathLst>
              <a:path w="1511046">
                <a:moveTo>
                  <a:pt x="0" y="0"/>
                </a:moveTo>
                <a:lnTo>
                  <a:pt x="1511046" y="0"/>
                </a:lnTo>
              </a:path>
            </a:pathLst>
          </a:custGeom>
          <a:ln w="9525">
            <a:solidFill>
              <a:srgbClr val="FFFFFF"/>
            </a:solidFill>
          </a:ln>
        </p:spPr>
        <p:txBody>
          <a:bodyPr wrap="square" lIns="0" tIns="0" rIns="0" bIns="0" rtlCol="0">
            <a:noAutofit/>
          </a:bodyPr>
          <a:lstStyle/>
          <a:p>
            <a:endParaRPr/>
          </a:p>
        </p:txBody>
      </p:sp>
      <p:sp>
        <p:nvSpPr>
          <p:cNvPr id="178" name="object 178"/>
          <p:cNvSpPr/>
          <p:nvPr/>
        </p:nvSpPr>
        <p:spPr>
          <a:xfrm>
            <a:off x="6900672" y="3310127"/>
            <a:ext cx="1584198" cy="2305050"/>
          </a:xfrm>
          <a:custGeom>
            <a:avLst/>
            <a:gdLst/>
            <a:ahLst/>
            <a:cxnLst/>
            <a:rect l="l" t="t" r="r" b="b"/>
            <a:pathLst>
              <a:path w="1584198" h="2305050">
                <a:moveTo>
                  <a:pt x="0" y="0"/>
                </a:moveTo>
                <a:lnTo>
                  <a:pt x="1584198" y="2305050"/>
                </a:lnTo>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4597146" y="3525773"/>
            <a:ext cx="1655826" cy="1152906"/>
          </a:xfrm>
          <a:custGeom>
            <a:avLst/>
            <a:gdLst/>
            <a:ahLst/>
            <a:cxnLst/>
            <a:rect l="l" t="t" r="r" b="b"/>
            <a:pathLst>
              <a:path w="1655826" h="1152906">
                <a:moveTo>
                  <a:pt x="1655826" y="0"/>
                </a:moveTo>
                <a:lnTo>
                  <a:pt x="0" y="1152906"/>
                </a:lnTo>
              </a:path>
            </a:pathLst>
          </a:custGeom>
          <a:ln w="9525">
            <a:solidFill>
              <a:srgbClr val="FFFFFF"/>
            </a:solidFill>
          </a:ln>
        </p:spPr>
        <p:txBody>
          <a:bodyPr wrap="square" lIns="0" tIns="0" rIns="0" bIns="0" rtlCol="0">
            <a:noAutofit/>
          </a:bodyPr>
          <a:lstStyle/>
          <a:p>
            <a:endParaRPr/>
          </a:p>
        </p:txBody>
      </p:sp>
      <p:sp>
        <p:nvSpPr>
          <p:cNvPr id="12" name="object 12"/>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1" name="object 11"/>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0" name="object 10"/>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9" name="object 9"/>
          <p:cNvSpPr txBox="1"/>
          <p:nvPr/>
        </p:nvSpPr>
        <p:spPr>
          <a:xfrm>
            <a:off x="6500878" y="308965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8" name="object 8"/>
          <p:cNvSpPr txBox="1"/>
          <p:nvPr/>
        </p:nvSpPr>
        <p:spPr>
          <a:xfrm>
            <a:off x="1892300" y="316128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7" name="object 7"/>
          <p:cNvSpPr txBox="1"/>
          <p:nvPr/>
        </p:nvSpPr>
        <p:spPr>
          <a:xfrm>
            <a:off x="4207256" y="3161285"/>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6" name="object 6"/>
          <p:cNvSpPr txBox="1"/>
          <p:nvPr/>
        </p:nvSpPr>
        <p:spPr>
          <a:xfrm>
            <a:off x="1895350" y="4745483"/>
            <a:ext cx="17970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5" name="object 5"/>
          <p:cNvSpPr txBox="1"/>
          <p:nvPr/>
        </p:nvSpPr>
        <p:spPr>
          <a:xfrm>
            <a:off x="4272029" y="4745483"/>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4" name="object 4"/>
          <p:cNvSpPr txBox="1"/>
          <p:nvPr/>
        </p:nvSpPr>
        <p:spPr>
          <a:xfrm>
            <a:off x="6527548" y="4745483"/>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3" name="object 3"/>
          <p:cNvSpPr txBox="1"/>
          <p:nvPr/>
        </p:nvSpPr>
        <p:spPr>
          <a:xfrm>
            <a:off x="8517128" y="582523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17</a:t>
            </a:r>
            <a:endParaRPr sz="1000">
              <a:latin typeface="Arial"/>
              <a:cs typeface="Arial"/>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173" y="3620134"/>
            <a:ext cx="127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4" name="object 14"/>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5" name="object 15"/>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7" name="object 17"/>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1" name="object 21"/>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2" name="object 22"/>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3" name="object 23"/>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6" name="object 26"/>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7" name="object 27"/>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5" name="object 35"/>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7" name="object 67"/>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8" name="object 68"/>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0" name="object 160"/>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txBox="1"/>
          <p:nvPr/>
        </p:nvSpPr>
        <p:spPr>
          <a:xfrm>
            <a:off x="1181369" y="2239351"/>
            <a:ext cx="586403"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a:t>
            </a:r>
            <a:endParaRPr sz="4300">
              <a:latin typeface="Tahoma"/>
              <a:cs typeface="Tahoma"/>
            </a:endParaRPr>
          </a:p>
        </p:txBody>
      </p:sp>
      <p:sp>
        <p:nvSpPr>
          <p:cNvPr id="10" name="object 10"/>
          <p:cNvSpPr txBox="1"/>
          <p:nvPr/>
        </p:nvSpPr>
        <p:spPr>
          <a:xfrm>
            <a:off x="1833471" y="2239351"/>
            <a:ext cx="789714"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a:t>
            </a:r>
            <a:endParaRPr sz="4300">
              <a:latin typeface="Tahoma"/>
              <a:cs typeface="Tahoma"/>
            </a:endParaRPr>
          </a:p>
        </p:txBody>
      </p:sp>
      <p:sp>
        <p:nvSpPr>
          <p:cNvPr id="9" name="object 9"/>
          <p:cNvSpPr txBox="1"/>
          <p:nvPr/>
        </p:nvSpPr>
        <p:spPr>
          <a:xfrm>
            <a:off x="2688885" y="2239351"/>
            <a:ext cx="485641"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&amp;</a:t>
            </a:r>
            <a:endParaRPr sz="4300">
              <a:latin typeface="Tahoma"/>
              <a:cs typeface="Tahoma"/>
            </a:endParaRPr>
          </a:p>
        </p:txBody>
      </p:sp>
      <p:sp>
        <p:nvSpPr>
          <p:cNvPr id="8" name="object 8"/>
          <p:cNvSpPr txBox="1"/>
          <p:nvPr/>
        </p:nvSpPr>
        <p:spPr>
          <a:xfrm>
            <a:off x="3240337" y="2239351"/>
            <a:ext cx="789714"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a:t>
            </a:r>
            <a:endParaRPr sz="4300">
              <a:latin typeface="Tahoma"/>
              <a:cs typeface="Tahoma"/>
            </a:endParaRPr>
          </a:p>
        </p:txBody>
      </p:sp>
      <p:sp>
        <p:nvSpPr>
          <p:cNvPr id="7" name="object 7"/>
          <p:cNvSpPr txBox="1"/>
          <p:nvPr/>
        </p:nvSpPr>
        <p:spPr>
          <a:xfrm>
            <a:off x="4095750" y="2239352"/>
            <a:ext cx="2429158" cy="1253755"/>
          </a:xfrm>
          <a:prstGeom prst="rect">
            <a:avLst/>
          </a:prstGeom>
        </p:spPr>
        <p:txBody>
          <a:bodyPr wrap="square" lIns="0" tIns="0" rIns="0" bIns="0" rtlCol="0">
            <a:noAutofit/>
          </a:bodyPr>
          <a:lstStyle/>
          <a:p>
            <a:pPr marL="12697">
              <a:lnSpc>
                <a:spcPts val="4653"/>
              </a:lnSpc>
              <a:spcBef>
                <a:spcPts val="232"/>
              </a:spcBef>
            </a:pPr>
            <a:r>
              <a:rPr sz="4300" dirty="0">
                <a:solidFill>
                  <a:srgbClr val="FFFFCC"/>
                </a:solidFill>
                <a:latin typeface="Tahoma"/>
                <a:cs typeface="Tahoma"/>
              </a:rPr>
              <a:t>Complete</a:t>
            </a:r>
            <a:endParaRPr sz="4300">
              <a:latin typeface="Tahoma"/>
              <a:cs typeface="Tahoma"/>
            </a:endParaRPr>
          </a:p>
          <a:p>
            <a:pPr marL="745112" marR="83761">
              <a:lnSpc>
                <a:spcPts val="5219"/>
              </a:lnSpc>
              <a:spcBef>
                <a:spcPts val="28"/>
              </a:spcBef>
            </a:pPr>
            <a:r>
              <a:rPr sz="6600" baseline="-2510" dirty="0">
                <a:solidFill>
                  <a:srgbClr val="FFFFCC"/>
                </a:solidFill>
                <a:latin typeface="Tahoma"/>
                <a:cs typeface="Tahoma"/>
              </a:rPr>
              <a:t>&amp;</a:t>
            </a:r>
            <a:endParaRPr sz="4300">
              <a:latin typeface="Tahoma"/>
              <a:cs typeface="Tahoma"/>
            </a:endParaRPr>
          </a:p>
        </p:txBody>
      </p:sp>
      <p:sp>
        <p:nvSpPr>
          <p:cNvPr id="6" name="object 6"/>
          <p:cNvSpPr txBox="1"/>
          <p:nvPr/>
        </p:nvSpPr>
        <p:spPr>
          <a:xfrm>
            <a:off x="6590610" y="2239351"/>
            <a:ext cx="2371069"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Problems</a:t>
            </a:r>
            <a:endParaRPr sz="4300">
              <a:latin typeface="Tahoma"/>
              <a:cs typeface="Tahoma"/>
            </a:endParaRPr>
          </a:p>
        </p:txBody>
      </p:sp>
      <p:sp>
        <p:nvSpPr>
          <p:cNvPr id="5" name="object 5"/>
          <p:cNvSpPr txBox="1"/>
          <p:nvPr/>
        </p:nvSpPr>
        <p:spPr>
          <a:xfrm>
            <a:off x="2336612" y="3578968"/>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4" name="object 4"/>
          <p:cNvSpPr txBox="1"/>
          <p:nvPr/>
        </p:nvSpPr>
        <p:spPr>
          <a:xfrm>
            <a:off x="4096869" y="3578968"/>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3" name="object 3"/>
          <p:cNvSpPr txBox="1"/>
          <p:nvPr/>
        </p:nvSpPr>
        <p:spPr>
          <a:xfrm>
            <a:off x="5683923" y="3578968"/>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1</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7" name="object 27"/>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1" name="object 31"/>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0" name="object 40"/>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3" name="object 73"/>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5" name="object 165"/>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6" name="object 166"/>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00CC00"/>
          </a:solidFill>
        </p:spPr>
        <p:txBody>
          <a:bodyPr wrap="square" lIns="0" tIns="0" rIns="0" bIns="0" rtlCol="0">
            <a:noAutofit/>
          </a:bodyPr>
          <a:lstStyle/>
          <a:p>
            <a:endParaRPr/>
          </a:p>
        </p:txBody>
      </p:sp>
      <p:sp>
        <p:nvSpPr>
          <p:cNvPr id="167" name="object 167"/>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CC6600"/>
          </a:solidFill>
        </p:spPr>
        <p:txBody>
          <a:bodyPr wrap="square" lIns="0" tIns="0" rIns="0" bIns="0" rtlCol="0">
            <a:noAutofit/>
          </a:bodyPr>
          <a:lstStyle/>
          <a:p>
            <a:endParaRPr/>
          </a:p>
        </p:txBody>
      </p:sp>
      <p:sp>
        <p:nvSpPr>
          <p:cNvPr id="168" name="object 168"/>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ln w="9525">
            <a:solidFill>
              <a:srgbClr val="FFFFFF"/>
            </a:solidFill>
          </a:ln>
        </p:spPr>
        <p:txBody>
          <a:bodyPr wrap="square" lIns="0" tIns="0" rIns="0" bIns="0" rtlCol="0">
            <a:noAutofit/>
          </a:bodyPr>
          <a:lstStyle/>
          <a:p>
            <a:endParaRPr/>
          </a:p>
        </p:txBody>
      </p:sp>
      <p:sp>
        <p:nvSpPr>
          <p:cNvPr id="169" name="object 169"/>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33CC"/>
          </a:solidFill>
        </p:spPr>
        <p:txBody>
          <a:bodyPr wrap="square" lIns="0" tIns="0" rIns="0" bIns="0" rtlCol="0">
            <a:noAutofit/>
          </a:bodyPr>
          <a:lstStyle/>
          <a:p>
            <a:endParaRPr/>
          </a:p>
        </p:txBody>
      </p:sp>
      <p:sp>
        <p:nvSpPr>
          <p:cNvPr id="170" name="object 170"/>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1" name="object 171"/>
          <p:cNvSpPr/>
          <p:nvPr/>
        </p:nvSpPr>
        <p:spPr>
          <a:xfrm>
            <a:off x="3948685" y="4461511"/>
            <a:ext cx="794003" cy="794003"/>
          </a:xfrm>
          <a:prstGeom prst="rect">
            <a:avLst/>
          </a:prstGeom>
          <a:blipFill>
            <a:blip r:embed="rId5" cstate="print"/>
            <a:stretch>
              <a:fillRect/>
            </a:stretch>
          </a:blipFill>
        </p:spPr>
        <p:txBody>
          <a:bodyPr wrap="square" lIns="0" tIns="0" rIns="0" bIns="0" rtlCol="0">
            <a:noAutofit/>
          </a:bodyPr>
          <a:lstStyle/>
          <a:p>
            <a:endParaRPr/>
          </a:p>
        </p:txBody>
      </p:sp>
      <p:sp>
        <p:nvSpPr>
          <p:cNvPr id="172" name="object 172"/>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73" name="object 173"/>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4" name="object 174"/>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CC00"/>
          </a:solidFill>
        </p:spPr>
        <p:txBody>
          <a:bodyPr wrap="square" lIns="0" tIns="0" rIns="0" bIns="0" rtlCol="0">
            <a:noAutofit/>
          </a:bodyPr>
          <a:lstStyle/>
          <a:p>
            <a:endParaRPr/>
          </a:p>
        </p:txBody>
      </p:sp>
      <p:sp>
        <p:nvSpPr>
          <p:cNvPr id="175" name="object 175"/>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AD8664"/>
          </a:solidFill>
        </p:spPr>
        <p:txBody>
          <a:bodyPr wrap="square" lIns="0" tIns="0" rIns="0" bIns="0" rtlCol="0">
            <a:noAutofit/>
          </a:bodyPr>
          <a:lstStyle/>
          <a:p>
            <a:endParaRPr/>
          </a:p>
        </p:txBody>
      </p:sp>
      <p:sp>
        <p:nvSpPr>
          <p:cNvPr id="176" name="object 176"/>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1933194" y="3670556"/>
            <a:ext cx="0" cy="791718"/>
          </a:xfrm>
          <a:custGeom>
            <a:avLst/>
            <a:gdLst/>
            <a:ahLst/>
            <a:cxnLst/>
            <a:rect l="l" t="t" r="r" b="b"/>
            <a:pathLst>
              <a:path h="791718">
                <a:moveTo>
                  <a:pt x="0" y="0"/>
                </a:moveTo>
                <a:lnTo>
                  <a:pt x="0" y="791718"/>
                </a:lnTo>
              </a:path>
            </a:pathLst>
          </a:custGeom>
          <a:ln w="9525">
            <a:solidFill>
              <a:srgbClr val="FFFFFF"/>
            </a:solidFill>
            <a:prstDash val="dash"/>
          </a:ln>
        </p:spPr>
        <p:txBody>
          <a:bodyPr wrap="square" lIns="0" tIns="0" rIns="0" bIns="0" rtlCol="0">
            <a:noAutofit/>
          </a:bodyPr>
          <a:lstStyle/>
          <a:p>
            <a:endParaRPr/>
          </a:p>
        </p:txBody>
      </p:sp>
      <p:sp>
        <p:nvSpPr>
          <p:cNvPr id="178" name="object 178"/>
          <p:cNvSpPr/>
          <p:nvPr/>
        </p:nvSpPr>
        <p:spPr>
          <a:xfrm>
            <a:off x="4308348" y="3670556"/>
            <a:ext cx="0" cy="791718"/>
          </a:xfrm>
          <a:custGeom>
            <a:avLst/>
            <a:gdLst/>
            <a:ahLst/>
            <a:cxnLst/>
            <a:rect l="l" t="t" r="r" b="b"/>
            <a:pathLst>
              <a:path h="791718">
                <a:moveTo>
                  <a:pt x="0" y="0"/>
                </a:moveTo>
                <a:lnTo>
                  <a:pt x="0" y="791718"/>
                </a:lnTo>
              </a:path>
            </a:pathLst>
          </a:custGeom>
          <a:ln w="9525">
            <a:solidFill>
              <a:srgbClr val="FFFFFF"/>
            </a:solidFill>
            <a:prstDash val="dash"/>
          </a:ln>
        </p:spPr>
        <p:txBody>
          <a:bodyPr wrap="square" lIns="0" tIns="0" rIns="0" bIns="0" rtlCol="0">
            <a:noAutofit/>
          </a:bodyPr>
          <a:lstStyle/>
          <a:p>
            <a:endParaRPr/>
          </a:p>
        </p:txBody>
      </p:sp>
      <p:sp>
        <p:nvSpPr>
          <p:cNvPr id="179" name="object 179"/>
          <p:cNvSpPr/>
          <p:nvPr/>
        </p:nvSpPr>
        <p:spPr>
          <a:xfrm>
            <a:off x="2365250" y="3238500"/>
            <a:ext cx="1511045" cy="0"/>
          </a:xfrm>
          <a:custGeom>
            <a:avLst/>
            <a:gdLst/>
            <a:ahLst/>
            <a:cxnLst/>
            <a:rect l="l" t="t" r="r" b="b"/>
            <a:pathLst>
              <a:path w="1511045">
                <a:moveTo>
                  <a:pt x="0" y="0"/>
                </a:moveTo>
                <a:lnTo>
                  <a:pt x="1511045" y="0"/>
                </a:lnTo>
              </a:path>
            </a:pathLst>
          </a:custGeom>
          <a:ln w="76200">
            <a:solidFill>
              <a:srgbClr val="000000"/>
            </a:solidFill>
          </a:ln>
        </p:spPr>
        <p:txBody>
          <a:bodyPr wrap="square" lIns="0" tIns="0" rIns="0" bIns="0" rtlCol="0">
            <a:noAutofit/>
          </a:bodyPr>
          <a:lstStyle/>
          <a:p>
            <a:endParaRPr/>
          </a:p>
        </p:txBody>
      </p:sp>
      <p:sp>
        <p:nvSpPr>
          <p:cNvPr id="180" name="object 180"/>
          <p:cNvSpPr/>
          <p:nvPr/>
        </p:nvSpPr>
        <p:spPr>
          <a:xfrm>
            <a:off x="4670299" y="3238500"/>
            <a:ext cx="1511046" cy="0"/>
          </a:xfrm>
          <a:custGeom>
            <a:avLst/>
            <a:gdLst/>
            <a:ahLst/>
            <a:cxnLst/>
            <a:rect l="l" t="t" r="r" b="b"/>
            <a:pathLst>
              <a:path w="1511046">
                <a:moveTo>
                  <a:pt x="0" y="0"/>
                </a:moveTo>
                <a:lnTo>
                  <a:pt x="1511046" y="0"/>
                </a:lnTo>
              </a:path>
            </a:pathLst>
          </a:custGeom>
          <a:ln w="9525">
            <a:solidFill>
              <a:srgbClr val="FFFFFF"/>
            </a:solidFill>
            <a:prstDash val="dash"/>
          </a:ln>
        </p:spPr>
        <p:txBody>
          <a:bodyPr wrap="square" lIns="0" tIns="0" rIns="0" bIns="0" rtlCol="0">
            <a:noAutofit/>
          </a:bodyPr>
          <a:lstStyle/>
          <a:p>
            <a:endParaRPr/>
          </a:p>
        </p:txBody>
      </p:sp>
      <p:sp>
        <p:nvSpPr>
          <p:cNvPr id="181" name="object 181"/>
          <p:cNvSpPr/>
          <p:nvPr/>
        </p:nvSpPr>
        <p:spPr>
          <a:xfrm>
            <a:off x="4670299" y="4894325"/>
            <a:ext cx="1511046" cy="0"/>
          </a:xfrm>
          <a:custGeom>
            <a:avLst/>
            <a:gdLst/>
            <a:ahLst/>
            <a:cxnLst/>
            <a:rect l="l" t="t" r="r" b="b"/>
            <a:pathLst>
              <a:path w="1511046">
                <a:moveTo>
                  <a:pt x="0" y="0"/>
                </a:moveTo>
                <a:lnTo>
                  <a:pt x="1511046" y="0"/>
                </a:lnTo>
              </a:path>
            </a:pathLst>
          </a:custGeom>
          <a:ln w="9525">
            <a:solidFill>
              <a:srgbClr val="FFFFFF"/>
            </a:solidFill>
          </a:ln>
        </p:spPr>
        <p:txBody>
          <a:bodyPr wrap="square" lIns="0" tIns="0" rIns="0" bIns="0" rtlCol="0">
            <a:noAutofit/>
          </a:bodyPr>
          <a:lstStyle/>
          <a:p>
            <a:endParaRPr/>
          </a:p>
        </p:txBody>
      </p:sp>
      <p:sp>
        <p:nvSpPr>
          <p:cNvPr id="182" name="object 182"/>
          <p:cNvSpPr/>
          <p:nvPr/>
        </p:nvSpPr>
        <p:spPr>
          <a:xfrm>
            <a:off x="6900672" y="3310127"/>
            <a:ext cx="1584198" cy="2305050"/>
          </a:xfrm>
          <a:custGeom>
            <a:avLst/>
            <a:gdLst/>
            <a:ahLst/>
            <a:cxnLst/>
            <a:rect l="l" t="t" r="r" b="b"/>
            <a:pathLst>
              <a:path w="1584198" h="2305050">
                <a:moveTo>
                  <a:pt x="0" y="0"/>
                </a:moveTo>
                <a:lnTo>
                  <a:pt x="1584198" y="2305050"/>
                </a:lnTo>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4597146" y="3525773"/>
            <a:ext cx="1655826" cy="1152906"/>
          </a:xfrm>
          <a:custGeom>
            <a:avLst/>
            <a:gdLst/>
            <a:ahLst/>
            <a:cxnLst/>
            <a:rect l="l" t="t" r="r" b="b"/>
            <a:pathLst>
              <a:path w="1655826" h="1152906">
                <a:moveTo>
                  <a:pt x="1655826" y="0"/>
                </a:moveTo>
                <a:lnTo>
                  <a:pt x="0" y="1152906"/>
                </a:lnTo>
              </a:path>
            </a:pathLst>
          </a:custGeom>
          <a:ln w="9525">
            <a:solidFill>
              <a:srgbClr val="FFFFFF"/>
            </a:solidFill>
          </a:ln>
        </p:spPr>
        <p:txBody>
          <a:bodyPr wrap="square" lIns="0" tIns="0" rIns="0" bIns="0" rtlCol="0">
            <a:noAutofit/>
          </a:bodyPr>
          <a:lstStyle/>
          <a:p>
            <a:endParaRPr/>
          </a:p>
        </p:txBody>
      </p:sp>
      <p:sp>
        <p:nvSpPr>
          <p:cNvPr id="16" name="object 16"/>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5" name="object 15"/>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4" name="object 14"/>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3" name="object 13"/>
          <p:cNvSpPr txBox="1"/>
          <p:nvPr/>
        </p:nvSpPr>
        <p:spPr>
          <a:xfrm>
            <a:off x="838446" y="2157625"/>
            <a:ext cx="97829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2" name="object 12"/>
          <p:cNvSpPr txBox="1"/>
          <p:nvPr/>
        </p:nvSpPr>
        <p:spPr>
          <a:xfrm>
            <a:off x="1857871" y="2157625"/>
            <a:ext cx="933948"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(b,c)</a:t>
            </a:r>
            <a:endParaRPr sz="3200">
              <a:latin typeface="Tahoma"/>
              <a:cs typeface="Tahoma"/>
            </a:endParaRPr>
          </a:p>
        </p:txBody>
      </p:sp>
      <p:sp>
        <p:nvSpPr>
          <p:cNvPr id="11" name="object 11"/>
          <p:cNvSpPr txBox="1"/>
          <p:nvPr/>
        </p:nvSpPr>
        <p:spPr>
          <a:xfrm>
            <a:off x="2832946" y="2157625"/>
            <a:ext cx="36112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is</a:t>
            </a:r>
            <a:endParaRPr sz="3200">
              <a:latin typeface="Tahoma"/>
              <a:cs typeface="Tahoma"/>
            </a:endParaRPr>
          </a:p>
        </p:txBody>
      </p:sp>
      <p:sp>
        <p:nvSpPr>
          <p:cNvPr id="10" name="object 10"/>
          <p:cNvSpPr txBox="1"/>
          <p:nvPr/>
        </p:nvSpPr>
        <p:spPr>
          <a:xfrm>
            <a:off x="3235194" y="2157625"/>
            <a:ext cx="134407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chosen</a:t>
            </a:r>
            <a:endParaRPr sz="3200">
              <a:latin typeface="Tahoma"/>
              <a:cs typeface="Tahoma"/>
            </a:endParaRPr>
          </a:p>
        </p:txBody>
      </p:sp>
      <p:sp>
        <p:nvSpPr>
          <p:cNvPr id="9" name="object 9"/>
          <p:cNvSpPr txBox="1"/>
          <p:nvPr/>
        </p:nvSpPr>
        <p:spPr>
          <a:xfrm>
            <a:off x="6500878" y="308965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8" name="object 8"/>
          <p:cNvSpPr txBox="1"/>
          <p:nvPr/>
        </p:nvSpPr>
        <p:spPr>
          <a:xfrm>
            <a:off x="1892300" y="316128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7" name="object 7"/>
          <p:cNvSpPr txBox="1"/>
          <p:nvPr/>
        </p:nvSpPr>
        <p:spPr>
          <a:xfrm>
            <a:off x="4207256" y="3161285"/>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6" name="object 6"/>
          <p:cNvSpPr txBox="1"/>
          <p:nvPr/>
        </p:nvSpPr>
        <p:spPr>
          <a:xfrm>
            <a:off x="1895350" y="4745483"/>
            <a:ext cx="17970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5" name="object 5"/>
          <p:cNvSpPr txBox="1"/>
          <p:nvPr/>
        </p:nvSpPr>
        <p:spPr>
          <a:xfrm>
            <a:off x="4272029" y="4745483"/>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4" name="object 4"/>
          <p:cNvSpPr txBox="1"/>
          <p:nvPr/>
        </p:nvSpPr>
        <p:spPr>
          <a:xfrm>
            <a:off x="6527548" y="4745483"/>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3" name="object 3"/>
          <p:cNvSpPr txBox="1"/>
          <p:nvPr/>
        </p:nvSpPr>
        <p:spPr>
          <a:xfrm>
            <a:off x="8517128" y="582523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18</a:t>
            </a:r>
            <a:endParaRPr sz="1000">
              <a:latin typeface="Arial"/>
              <a:cs typeface="Arial"/>
            </a:endParaRPr>
          </a:p>
        </p:txBody>
      </p:sp>
      <p:cxnSp>
        <p:nvCxnSpPr>
          <p:cNvPr id="184" name="Straight Connector 183"/>
          <p:cNvCxnSpPr/>
          <p:nvPr/>
        </p:nvCxnSpPr>
        <p:spPr>
          <a:xfrm>
            <a:off x="6659930" y="3598927"/>
            <a:ext cx="0" cy="838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7" name="object 27"/>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1" name="object 31"/>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0" name="object 40"/>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3" name="object 73"/>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5" name="object 165"/>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6" name="object 166"/>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00CC00"/>
          </a:solidFill>
        </p:spPr>
        <p:txBody>
          <a:bodyPr wrap="square" lIns="0" tIns="0" rIns="0" bIns="0" rtlCol="0">
            <a:noAutofit/>
          </a:bodyPr>
          <a:lstStyle/>
          <a:p>
            <a:endParaRPr/>
          </a:p>
        </p:txBody>
      </p:sp>
      <p:sp>
        <p:nvSpPr>
          <p:cNvPr id="167" name="object 167"/>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CC6600"/>
          </a:solidFill>
        </p:spPr>
        <p:txBody>
          <a:bodyPr wrap="square" lIns="0" tIns="0" rIns="0" bIns="0" rtlCol="0">
            <a:noAutofit/>
          </a:bodyPr>
          <a:lstStyle/>
          <a:p>
            <a:endParaRPr/>
          </a:p>
        </p:txBody>
      </p:sp>
      <p:sp>
        <p:nvSpPr>
          <p:cNvPr id="168" name="object 168"/>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ln w="9525">
            <a:solidFill>
              <a:srgbClr val="FFFFFF"/>
            </a:solidFill>
          </a:ln>
        </p:spPr>
        <p:txBody>
          <a:bodyPr wrap="square" lIns="0" tIns="0" rIns="0" bIns="0" rtlCol="0">
            <a:noAutofit/>
          </a:bodyPr>
          <a:lstStyle/>
          <a:p>
            <a:endParaRPr/>
          </a:p>
        </p:txBody>
      </p:sp>
      <p:sp>
        <p:nvSpPr>
          <p:cNvPr id="169" name="object 169"/>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33CC"/>
          </a:solidFill>
        </p:spPr>
        <p:txBody>
          <a:bodyPr wrap="square" lIns="0" tIns="0" rIns="0" bIns="0" rtlCol="0">
            <a:noAutofit/>
          </a:bodyPr>
          <a:lstStyle/>
          <a:p>
            <a:endParaRPr/>
          </a:p>
        </p:txBody>
      </p:sp>
      <p:sp>
        <p:nvSpPr>
          <p:cNvPr id="170" name="object 170"/>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1" name="object 171"/>
          <p:cNvSpPr/>
          <p:nvPr/>
        </p:nvSpPr>
        <p:spPr>
          <a:xfrm>
            <a:off x="3948685" y="4461511"/>
            <a:ext cx="794003" cy="794003"/>
          </a:xfrm>
          <a:prstGeom prst="rect">
            <a:avLst/>
          </a:prstGeom>
          <a:blipFill>
            <a:blip r:embed="rId5" cstate="print"/>
            <a:stretch>
              <a:fillRect/>
            </a:stretch>
          </a:blipFill>
        </p:spPr>
        <p:txBody>
          <a:bodyPr wrap="square" lIns="0" tIns="0" rIns="0" bIns="0" rtlCol="0">
            <a:noAutofit/>
          </a:bodyPr>
          <a:lstStyle/>
          <a:p>
            <a:endParaRPr/>
          </a:p>
        </p:txBody>
      </p:sp>
      <p:sp>
        <p:nvSpPr>
          <p:cNvPr id="172" name="object 172"/>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73" name="object 173"/>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4" name="object 174"/>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CC00"/>
          </a:solidFill>
        </p:spPr>
        <p:txBody>
          <a:bodyPr wrap="square" lIns="0" tIns="0" rIns="0" bIns="0" rtlCol="0">
            <a:noAutofit/>
          </a:bodyPr>
          <a:lstStyle/>
          <a:p>
            <a:endParaRPr/>
          </a:p>
        </p:txBody>
      </p:sp>
      <p:sp>
        <p:nvSpPr>
          <p:cNvPr id="175" name="object 175"/>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AD8664"/>
          </a:solidFill>
        </p:spPr>
        <p:txBody>
          <a:bodyPr wrap="square" lIns="0" tIns="0" rIns="0" bIns="0" rtlCol="0">
            <a:noAutofit/>
          </a:bodyPr>
          <a:lstStyle/>
          <a:p>
            <a:endParaRPr/>
          </a:p>
        </p:txBody>
      </p:sp>
      <p:sp>
        <p:nvSpPr>
          <p:cNvPr id="176" name="object 176"/>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1933194" y="3670556"/>
            <a:ext cx="0" cy="791718"/>
          </a:xfrm>
          <a:custGeom>
            <a:avLst/>
            <a:gdLst/>
            <a:ahLst/>
            <a:cxnLst/>
            <a:rect l="l" t="t" r="r" b="b"/>
            <a:pathLst>
              <a:path h="791718">
                <a:moveTo>
                  <a:pt x="0" y="0"/>
                </a:moveTo>
                <a:lnTo>
                  <a:pt x="0" y="791718"/>
                </a:lnTo>
              </a:path>
            </a:pathLst>
          </a:custGeom>
          <a:ln w="9525">
            <a:solidFill>
              <a:srgbClr val="FFFFFF"/>
            </a:solidFill>
            <a:prstDash val="dash"/>
          </a:ln>
        </p:spPr>
        <p:txBody>
          <a:bodyPr wrap="square" lIns="0" tIns="0" rIns="0" bIns="0" rtlCol="0">
            <a:noAutofit/>
          </a:bodyPr>
          <a:lstStyle/>
          <a:p>
            <a:endParaRPr/>
          </a:p>
        </p:txBody>
      </p:sp>
      <p:sp>
        <p:nvSpPr>
          <p:cNvPr id="178" name="object 178"/>
          <p:cNvSpPr/>
          <p:nvPr/>
        </p:nvSpPr>
        <p:spPr>
          <a:xfrm>
            <a:off x="4308348" y="3670556"/>
            <a:ext cx="0" cy="791718"/>
          </a:xfrm>
          <a:custGeom>
            <a:avLst/>
            <a:gdLst/>
            <a:ahLst/>
            <a:cxnLst/>
            <a:rect l="l" t="t" r="r" b="b"/>
            <a:pathLst>
              <a:path h="791718">
                <a:moveTo>
                  <a:pt x="0" y="0"/>
                </a:moveTo>
                <a:lnTo>
                  <a:pt x="0" y="791718"/>
                </a:lnTo>
              </a:path>
            </a:pathLst>
          </a:custGeom>
          <a:ln w="9525">
            <a:solidFill>
              <a:srgbClr val="FFFFFF"/>
            </a:solidFill>
            <a:prstDash val="dash"/>
          </a:ln>
        </p:spPr>
        <p:txBody>
          <a:bodyPr wrap="square" lIns="0" tIns="0" rIns="0" bIns="0" rtlCol="0">
            <a:noAutofit/>
          </a:bodyPr>
          <a:lstStyle/>
          <a:p>
            <a:endParaRPr/>
          </a:p>
        </p:txBody>
      </p:sp>
      <p:sp>
        <p:nvSpPr>
          <p:cNvPr id="179" name="object 179"/>
          <p:cNvSpPr/>
          <p:nvPr/>
        </p:nvSpPr>
        <p:spPr>
          <a:xfrm>
            <a:off x="2365250" y="3238500"/>
            <a:ext cx="1511045" cy="0"/>
          </a:xfrm>
          <a:custGeom>
            <a:avLst/>
            <a:gdLst/>
            <a:ahLst/>
            <a:cxnLst/>
            <a:rect l="l" t="t" r="r" b="b"/>
            <a:pathLst>
              <a:path w="1511045">
                <a:moveTo>
                  <a:pt x="0" y="0"/>
                </a:moveTo>
                <a:lnTo>
                  <a:pt x="1511045" y="0"/>
                </a:lnTo>
              </a:path>
            </a:pathLst>
          </a:custGeom>
          <a:ln w="76200">
            <a:solidFill>
              <a:srgbClr val="000000"/>
            </a:solidFill>
          </a:ln>
        </p:spPr>
        <p:txBody>
          <a:bodyPr wrap="square" lIns="0" tIns="0" rIns="0" bIns="0" rtlCol="0">
            <a:noAutofit/>
          </a:bodyPr>
          <a:lstStyle/>
          <a:p>
            <a:endParaRPr/>
          </a:p>
        </p:txBody>
      </p:sp>
      <p:sp>
        <p:nvSpPr>
          <p:cNvPr id="180" name="object 180"/>
          <p:cNvSpPr/>
          <p:nvPr/>
        </p:nvSpPr>
        <p:spPr>
          <a:xfrm>
            <a:off x="4670299" y="3238500"/>
            <a:ext cx="1511046" cy="0"/>
          </a:xfrm>
          <a:custGeom>
            <a:avLst/>
            <a:gdLst/>
            <a:ahLst/>
            <a:cxnLst/>
            <a:rect l="l" t="t" r="r" b="b"/>
            <a:pathLst>
              <a:path w="1511046">
                <a:moveTo>
                  <a:pt x="0" y="0"/>
                </a:moveTo>
                <a:lnTo>
                  <a:pt x="1511046" y="0"/>
                </a:lnTo>
              </a:path>
            </a:pathLst>
          </a:custGeom>
          <a:ln w="9525">
            <a:solidFill>
              <a:srgbClr val="FFFFFF"/>
            </a:solidFill>
            <a:prstDash val="dash"/>
          </a:ln>
        </p:spPr>
        <p:txBody>
          <a:bodyPr wrap="square" lIns="0" tIns="0" rIns="0" bIns="0" rtlCol="0">
            <a:noAutofit/>
          </a:bodyPr>
          <a:lstStyle/>
          <a:p>
            <a:endParaRPr/>
          </a:p>
        </p:txBody>
      </p:sp>
      <p:sp>
        <p:nvSpPr>
          <p:cNvPr id="181" name="object 181"/>
          <p:cNvSpPr/>
          <p:nvPr/>
        </p:nvSpPr>
        <p:spPr>
          <a:xfrm>
            <a:off x="4670299" y="4894325"/>
            <a:ext cx="1511046" cy="0"/>
          </a:xfrm>
          <a:custGeom>
            <a:avLst/>
            <a:gdLst/>
            <a:ahLst/>
            <a:cxnLst/>
            <a:rect l="l" t="t" r="r" b="b"/>
            <a:pathLst>
              <a:path w="1511046">
                <a:moveTo>
                  <a:pt x="0" y="0"/>
                </a:moveTo>
                <a:lnTo>
                  <a:pt x="1511046" y="0"/>
                </a:lnTo>
              </a:path>
            </a:pathLst>
          </a:custGeom>
          <a:ln w="76200">
            <a:solidFill>
              <a:srgbClr val="000000"/>
            </a:solidFill>
          </a:ln>
        </p:spPr>
        <p:txBody>
          <a:bodyPr wrap="square" lIns="0" tIns="0" rIns="0" bIns="0" rtlCol="0">
            <a:noAutofit/>
          </a:bodyPr>
          <a:lstStyle/>
          <a:p>
            <a:endParaRPr/>
          </a:p>
        </p:txBody>
      </p:sp>
      <p:sp>
        <p:nvSpPr>
          <p:cNvPr id="182" name="object 182"/>
          <p:cNvSpPr/>
          <p:nvPr/>
        </p:nvSpPr>
        <p:spPr>
          <a:xfrm>
            <a:off x="6900672" y="3310127"/>
            <a:ext cx="1584198" cy="2305050"/>
          </a:xfrm>
          <a:custGeom>
            <a:avLst/>
            <a:gdLst/>
            <a:ahLst/>
            <a:cxnLst/>
            <a:rect l="l" t="t" r="r" b="b"/>
            <a:pathLst>
              <a:path w="1584198" h="2305050">
                <a:moveTo>
                  <a:pt x="0" y="0"/>
                </a:moveTo>
                <a:lnTo>
                  <a:pt x="1584198" y="2305050"/>
                </a:lnTo>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4597146" y="3525773"/>
            <a:ext cx="1655826" cy="1152906"/>
          </a:xfrm>
          <a:custGeom>
            <a:avLst/>
            <a:gdLst/>
            <a:ahLst/>
            <a:cxnLst/>
            <a:rect l="l" t="t" r="r" b="b"/>
            <a:pathLst>
              <a:path w="1655826" h="1152906">
                <a:moveTo>
                  <a:pt x="1655826" y="0"/>
                </a:moveTo>
                <a:lnTo>
                  <a:pt x="0" y="1152906"/>
                </a:lnTo>
              </a:path>
            </a:pathLst>
          </a:custGeom>
          <a:ln w="9525">
            <a:solidFill>
              <a:srgbClr val="FFFFFF"/>
            </a:solidFill>
            <a:prstDash val="dash"/>
          </a:ln>
        </p:spPr>
        <p:txBody>
          <a:bodyPr wrap="square" lIns="0" tIns="0" rIns="0" bIns="0" rtlCol="0">
            <a:noAutofit/>
          </a:bodyPr>
          <a:lstStyle/>
          <a:p>
            <a:endParaRPr/>
          </a:p>
        </p:txBody>
      </p:sp>
      <p:sp>
        <p:nvSpPr>
          <p:cNvPr id="16" name="object 16"/>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5" name="object 15"/>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4" name="object 14"/>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3" name="object 13"/>
          <p:cNvSpPr txBox="1"/>
          <p:nvPr/>
        </p:nvSpPr>
        <p:spPr>
          <a:xfrm>
            <a:off x="838446" y="2157625"/>
            <a:ext cx="97829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2" name="object 12"/>
          <p:cNvSpPr txBox="1"/>
          <p:nvPr/>
        </p:nvSpPr>
        <p:spPr>
          <a:xfrm>
            <a:off x="1857872" y="2157625"/>
            <a:ext cx="864903"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(e,f)</a:t>
            </a:r>
            <a:endParaRPr sz="3200">
              <a:latin typeface="Tahoma"/>
              <a:cs typeface="Tahoma"/>
            </a:endParaRPr>
          </a:p>
        </p:txBody>
      </p:sp>
      <p:sp>
        <p:nvSpPr>
          <p:cNvPr id="11" name="object 11"/>
          <p:cNvSpPr txBox="1"/>
          <p:nvPr/>
        </p:nvSpPr>
        <p:spPr>
          <a:xfrm>
            <a:off x="2763901" y="2157625"/>
            <a:ext cx="36112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is</a:t>
            </a:r>
            <a:endParaRPr sz="3200">
              <a:latin typeface="Tahoma"/>
              <a:cs typeface="Tahoma"/>
            </a:endParaRPr>
          </a:p>
        </p:txBody>
      </p:sp>
      <p:sp>
        <p:nvSpPr>
          <p:cNvPr id="10" name="object 10"/>
          <p:cNvSpPr txBox="1"/>
          <p:nvPr/>
        </p:nvSpPr>
        <p:spPr>
          <a:xfrm>
            <a:off x="3166150" y="2157625"/>
            <a:ext cx="134407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chosen</a:t>
            </a:r>
            <a:endParaRPr sz="3200">
              <a:latin typeface="Tahoma"/>
              <a:cs typeface="Tahoma"/>
            </a:endParaRPr>
          </a:p>
        </p:txBody>
      </p:sp>
      <p:sp>
        <p:nvSpPr>
          <p:cNvPr id="9" name="object 9"/>
          <p:cNvSpPr txBox="1"/>
          <p:nvPr/>
        </p:nvSpPr>
        <p:spPr>
          <a:xfrm>
            <a:off x="6500878" y="308965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8" name="object 8"/>
          <p:cNvSpPr txBox="1"/>
          <p:nvPr/>
        </p:nvSpPr>
        <p:spPr>
          <a:xfrm>
            <a:off x="1892300" y="316128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7" name="object 7"/>
          <p:cNvSpPr txBox="1"/>
          <p:nvPr/>
        </p:nvSpPr>
        <p:spPr>
          <a:xfrm>
            <a:off x="4207256" y="3161285"/>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6" name="object 6"/>
          <p:cNvSpPr txBox="1"/>
          <p:nvPr/>
        </p:nvSpPr>
        <p:spPr>
          <a:xfrm>
            <a:off x="1895350" y="4745483"/>
            <a:ext cx="17970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5" name="object 5"/>
          <p:cNvSpPr txBox="1"/>
          <p:nvPr/>
        </p:nvSpPr>
        <p:spPr>
          <a:xfrm>
            <a:off x="4272029" y="4745483"/>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4" name="object 4"/>
          <p:cNvSpPr txBox="1"/>
          <p:nvPr/>
        </p:nvSpPr>
        <p:spPr>
          <a:xfrm>
            <a:off x="6527548" y="4745483"/>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3" name="object 3"/>
          <p:cNvSpPr txBox="1"/>
          <p:nvPr/>
        </p:nvSpPr>
        <p:spPr>
          <a:xfrm>
            <a:off x="8517128" y="582523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19</a:t>
            </a:r>
            <a:endParaRPr sz="1000">
              <a:latin typeface="Arial"/>
              <a:cs typeface="Arial"/>
            </a:endParaRPr>
          </a:p>
        </p:txBody>
      </p:sp>
      <p:cxnSp>
        <p:nvCxnSpPr>
          <p:cNvPr id="184" name="Straight Connector 183"/>
          <p:cNvCxnSpPr/>
          <p:nvPr/>
        </p:nvCxnSpPr>
        <p:spPr>
          <a:xfrm>
            <a:off x="6659930" y="3598927"/>
            <a:ext cx="0" cy="838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7" name="object 27"/>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1" name="object 31"/>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0" name="object 40"/>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3" name="object 73"/>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5" name="object 165"/>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6" name="object 166"/>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00CC00"/>
          </a:solidFill>
        </p:spPr>
        <p:txBody>
          <a:bodyPr wrap="square" lIns="0" tIns="0" rIns="0" bIns="0" rtlCol="0">
            <a:noAutofit/>
          </a:bodyPr>
          <a:lstStyle/>
          <a:p>
            <a:endParaRPr/>
          </a:p>
        </p:txBody>
      </p:sp>
      <p:sp>
        <p:nvSpPr>
          <p:cNvPr id="167" name="object 167"/>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CC6600"/>
          </a:solidFill>
        </p:spPr>
        <p:txBody>
          <a:bodyPr wrap="square" lIns="0" tIns="0" rIns="0" bIns="0" rtlCol="0">
            <a:noAutofit/>
          </a:bodyPr>
          <a:lstStyle/>
          <a:p>
            <a:endParaRPr/>
          </a:p>
        </p:txBody>
      </p:sp>
      <p:sp>
        <p:nvSpPr>
          <p:cNvPr id="168" name="object 168"/>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ln w="9525">
            <a:solidFill>
              <a:srgbClr val="FFFFFF"/>
            </a:solidFill>
          </a:ln>
        </p:spPr>
        <p:txBody>
          <a:bodyPr wrap="square" lIns="0" tIns="0" rIns="0" bIns="0" rtlCol="0">
            <a:noAutofit/>
          </a:bodyPr>
          <a:lstStyle/>
          <a:p>
            <a:endParaRPr/>
          </a:p>
        </p:txBody>
      </p:sp>
      <p:sp>
        <p:nvSpPr>
          <p:cNvPr id="169" name="object 169"/>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33CC"/>
          </a:solidFill>
        </p:spPr>
        <p:txBody>
          <a:bodyPr wrap="square" lIns="0" tIns="0" rIns="0" bIns="0" rtlCol="0">
            <a:noAutofit/>
          </a:bodyPr>
          <a:lstStyle/>
          <a:p>
            <a:endParaRPr/>
          </a:p>
        </p:txBody>
      </p:sp>
      <p:sp>
        <p:nvSpPr>
          <p:cNvPr id="170" name="object 170"/>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1" name="object 171"/>
          <p:cNvSpPr/>
          <p:nvPr/>
        </p:nvSpPr>
        <p:spPr>
          <a:xfrm>
            <a:off x="3948685" y="4461511"/>
            <a:ext cx="794003" cy="794003"/>
          </a:xfrm>
          <a:prstGeom prst="rect">
            <a:avLst/>
          </a:prstGeom>
          <a:blipFill>
            <a:blip r:embed="rId5" cstate="print"/>
            <a:stretch>
              <a:fillRect/>
            </a:stretch>
          </a:blipFill>
        </p:spPr>
        <p:txBody>
          <a:bodyPr wrap="square" lIns="0" tIns="0" rIns="0" bIns="0" rtlCol="0">
            <a:noAutofit/>
          </a:bodyPr>
          <a:lstStyle/>
          <a:p>
            <a:endParaRPr/>
          </a:p>
        </p:txBody>
      </p:sp>
      <p:sp>
        <p:nvSpPr>
          <p:cNvPr id="172" name="object 172"/>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73" name="object 173"/>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4" name="object 174"/>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CC00"/>
          </a:solidFill>
        </p:spPr>
        <p:txBody>
          <a:bodyPr wrap="square" lIns="0" tIns="0" rIns="0" bIns="0" rtlCol="0">
            <a:noAutofit/>
          </a:bodyPr>
          <a:lstStyle/>
          <a:p>
            <a:endParaRPr/>
          </a:p>
        </p:txBody>
      </p:sp>
      <p:sp>
        <p:nvSpPr>
          <p:cNvPr id="175" name="object 175"/>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AD8664"/>
          </a:solidFill>
        </p:spPr>
        <p:txBody>
          <a:bodyPr wrap="square" lIns="0" tIns="0" rIns="0" bIns="0" rtlCol="0">
            <a:noAutofit/>
          </a:bodyPr>
          <a:lstStyle/>
          <a:p>
            <a:endParaRPr/>
          </a:p>
        </p:txBody>
      </p:sp>
      <p:sp>
        <p:nvSpPr>
          <p:cNvPr id="176" name="object 176"/>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1933194" y="3670556"/>
            <a:ext cx="0" cy="791718"/>
          </a:xfrm>
          <a:custGeom>
            <a:avLst/>
            <a:gdLst/>
            <a:ahLst/>
            <a:cxnLst/>
            <a:rect l="l" t="t" r="r" b="b"/>
            <a:pathLst>
              <a:path h="791718">
                <a:moveTo>
                  <a:pt x="0" y="0"/>
                </a:moveTo>
                <a:lnTo>
                  <a:pt x="0" y="791718"/>
                </a:lnTo>
              </a:path>
            </a:pathLst>
          </a:custGeom>
          <a:ln w="9525">
            <a:solidFill>
              <a:srgbClr val="FFFFFF"/>
            </a:solidFill>
            <a:prstDash val="dash"/>
          </a:ln>
        </p:spPr>
        <p:txBody>
          <a:bodyPr wrap="square" lIns="0" tIns="0" rIns="0" bIns="0" rtlCol="0">
            <a:noAutofit/>
          </a:bodyPr>
          <a:lstStyle/>
          <a:p>
            <a:endParaRPr/>
          </a:p>
        </p:txBody>
      </p:sp>
      <p:sp>
        <p:nvSpPr>
          <p:cNvPr id="178" name="object 178"/>
          <p:cNvSpPr/>
          <p:nvPr/>
        </p:nvSpPr>
        <p:spPr>
          <a:xfrm>
            <a:off x="4308348" y="3670556"/>
            <a:ext cx="0" cy="791718"/>
          </a:xfrm>
          <a:custGeom>
            <a:avLst/>
            <a:gdLst/>
            <a:ahLst/>
            <a:cxnLst/>
            <a:rect l="l" t="t" r="r" b="b"/>
            <a:pathLst>
              <a:path h="791718">
                <a:moveTo>
                  <a:pt x="0" y="0"/>
                </a:moveTo>
                <a:lnTo>
                  <a:pt x="0" y="791718"/>
                </a:lnTo>
              </a:path>
            </a:pathLst>
          </a:custGeom>
          <a:ln w="9525">
            <a:solidFill>
              <a:srgbClr val="FFFFFF"/>
            </a:solidFill>
            <a:prstDash val="dash"/>
          </a:ln>
        </p:spPr>
        <p:txBody>
          <a:bodyPr wrap="square" lIns="0" tIns="0" rIns="0" bIns="0" rtlCol="0">
            <a:noAutofit/>
          </a:bodyPr>
          <a:lstStyle/>
          <a:p>
            <a:endParaRPr/>
          </a:p>
        </p:txBody>
      </p:sp>
      <p:sp>
        <p:nvSpPr>
          <p:cNvPr id="179" name="object 179"/>
          <p:cNvSpPr/>
          <p:nvPr/>
        </p:nvSpPr>
        <p:spPr>
          <a:xfrm>
            <a:off x="2365250" y="3238500"/>
            <a:ext cx="1511045" cy="0"/>
          </a:xfrm>
          <a:custGeom>
            <a:avLst/>
            <a:gdLst/>
            <a:ahLst/>
            <a:cxnLst/>
            <a:rect l="l" t="t" r="r" b="b"/>
            <a:pathLst>
              <a:path w="1511045">
                <a:moveTo>
                  <a:pt x="0" y="0"/>
                </a:moveTo>
                <a:lnTo>
                  <a:pt x="1511045" y="0"/>
                </a:lnTo>
              </a:path>
            </a:pathLst>
          </a:custGeom>
          <a:ln w="76200">
            <a:solidFill>
              <a:srgbClr val="000000"/>
            </a:solidFill>
          </a:ln>
        </p:spPr>
        <p:txBody>
          <a:bodyPr wrap="square" lIns="0" tIns="0" rIns="0" bIns="0" rtlCol="0">
            <a:noAutofit/>
          </a:bodyPr>
          <a:lstStyle/>
          <a:p>
            <a:endParaRPr/>
          </a:p>
        </p:txBody>
      </p:sp>
      <p:sp>
        <p:nvSpPr>
          <p:cNvPr id="180" name="object 180"/>
          <p:cNvSpPr/>
          <p:nvPr/>
        </p:nvSpPr>
        <p:spPr>
          <a:xfrm>
            <a:off x="4670299" y="3238500"/>
            <a:ext cx="1511046" cy="0"/>
          </a:xfrm>
          <a:custGeom>
            <a:avLst/>
            <a:gdLst/>
            <a:ahLst/>
            <a:cxnLst/>
            <a:rect l="l" t="t" r="r" b="b"/>
            <a:pathLst>
              <a:path w="1511046">
                <a:moveTo>
                  <a:pt x="0" y="0"/>
                </a:moveTo>
                <a:lnTo>
                  <a:pt x="1511046" y="0"/>
                </a:lnTo>
              </a:path>
            </a:pathLst>
          </a:custGeom>
          <a:ln w="9525">
            <a:solidFill>
              <a:srgbClr val="FFFFFF"/>
            </a:solidFill>
            <a:prstDash val="dash"/>
          </a:ln>
        </p:spPr>
        <p:txBody>
          <a:bodyPr wrap="square" lIns="0" tIns="0" rIns="0" bIns="0" rtlCol="0">
            <a:noAutofit/>
          </a:bodyPr>
          <a:lstStyle/>
          <a:p>
            <a:endParaRPr/>
          </a:p>
        </p:txBody>
      </p:sp>
      <p:sp>
        <p:nvSpPr>
          <p:cNvPr id="181" name="object 181"/>
          <p:cNvSpPr/>
          <p:nvPr/>
        </p:nvSpPr>
        <p:spPr>
          <a:xfrm>
            <a:off x="4670299" y="4894325"/>
            <a:ext cx="1511046" cy="0"/>
          </a:xfrm>
          <a:custGeom>
            <a:avLst/>
            <a:gdLst/>
            <a:ahLst/>
            <a:cxnLst/>
            <a:rect l="l" t="t" r="r" b="b"/>
            <a:pathLst>
              <a:path w="1511046">
                <a:moveTo>
                  <a:pt x="0" y="0"/>
                </a:moveTo>
                <a:lnTo>
                  <a:pt x="1511046" y="0"/>
                </a:lnTo>
              </a:path>
            </a:pathLst>
          </a:custGeom>
          <a:ln w="76200">
            <a:solidFill>
              <a:srgbClr val="000000"/>
            </a:solidFill>
          </a:ln>
        </p:spPr>
        <p:txBody>
          <a:bodyPr wrap="square" lIns="0" tIns="0" rIns="0" bIns="0" rtlCol="0">
            <a:noAutofit/>
          </a:bodyPr>
          <a:lstStyle/>
          <a:p>
            <a:endParaRPr/>
          </a:p>
        </p:txBody>
      </p:sp>
      <p:sp>
        <p:nvSpPr>
          <p:cNvPr id="182" name="object 182"/>
          <p:cNvSpPr/>
          <p:nvPr/>
        </p:nvSpPr>
        <p:spPr>
          <a:xfrm>
            <a:off x="6900672" y="3310127"/>
            <a:ext cx="1584198" cy="2305050"/>
          </a:xfrm>
          <a:custGeom>
            <a:avLst/>
            <a:gdLst/>
            <a:ahLst/>
            <a:cxnLst/>
            <a:rect l="l" t="t" r="r" b="b"/>
            <a:pathLst>
              <a:path w="1584198" h="2305050">
                <a:moveTo>
                  <a:pt x="0" y="0"/>
                </a:moveTo>
                <a:lnTo>
                  <a:pt x="1584198" y="2305050"/>
                </a:lnTo>
              </a:path>
            </a:pathLst>
          </a:custGeom>
          <a:ln w="76200">
            <a:solidFill>
              <a:srgbClr val="000000"/>
            </a:solidFill>
          </a:ln>
        </p:spPr>
        <p:txBody>
          <a:bodyPr wrap="square" lIns="0" tIns="0" rIns="0" bIns="0" rtlCol="0">
            <a:noAutofit/>
          </a:bodyPr>
          <a:lstStyle/>
          <a:p>
            <a:endParaRPr/>
          </a:p>
        </p:txBody>
      </p:sp>
      <p:sp>
        <p:nvSpPr>
          <p:cNvPr id="183" name="object 183"/>
          <p:cNvSpPr/>
          <p:nvPr/>
        </p:nvSpPr>
        <p:spPr>
          <a:xfrm>
            <a:off x="4597146" y="3525773"/>
            <a:ext cx="1655826" cy="1152906"/>
          </a:xfrm>
          <a:custGeom>
            <a:avLst/>
            <a:gdLst/>
            <a:ahLst/>
            <a:cxnLst/>
            <a:rect l="l" t="t" r="r" b="b"/>
            <a:pathLst>
              <a:path w="1655826" h="1152906">
                <a:moveTo>
                  <a:pt x="1655826" y="0"/>
                </a:moveTo>
                <a:lnTo>
                  <a:pt x="0" y="1152906"/>
                </a:lnTo>
              </a:path>
            </a:pathLst>
          </a:custGeom>
          <a:ln w="9525">
            <a:solidFill>
              <a:srgbClr val="FFFFFF"/>
            </a:solidFill>
            <a:prstDash val="dash"/>
          </a:ln>
        </p:spPr>
        <p:txBody>
          <a:bodyPr wrap="square" lIns="0" tIns="0" rIns="0" bIns="0" rtlCol="0">
            <a:noAutofit/>
          </a:bodyPr>
          <a:lstStyle/>
          <a:p>
            <a:endParaRPr/>
          </a:p>
        </p:txBody>
      </p:sp>
      <p:sp>
        <p:nvSpPr>
          <p:cNvPr id="16" name="object 16"/>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5" name="object 15"/>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4" name="object 14"/>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3" name="object 13"/>
          <p:cNvSpPr txBox="1"/>
          <p:nvPr/>
        </p:nvSpPr>
        <p:spPr>
          <a:xfrm>
            <a:off x="838446" y="2157625"/>
            <a:ext cx="978462"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2" name="object 12"/>
          <p:cNvSpPr txBox="1"/>
          <p:nvPr/>
        </p:nvSpPr>
        <p:spPr>
          <a:xfrm>
            <a:off x="1858036" y="2157625"/>
            <a:ext cx="971517"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(d,g)</a:t>
            </a:r>
            <a:endParaRPr sz="3200">
              <a:latin typeface="Tahoma"/>
              <a:cs typeface="Tahoma"/>
            </a:endParaRPr>
          </a:p>
        </p:txBody>
      </p:sp>
      <p:sp>
        <p:nvSpPr>
          <p:cNvPr id="11" name="object 11"/>
          <p:cNvSpPr txBox="1"/>
          <p:nvPr/>
        </p:nvSpPr>
        <p:spPr>
          <a:xfrm>
            <a:off x="2870678" y="2157625"/>
            <a:ext cx="361202"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is</a:t>
            </a:r>
            <a:endParaRPr sz="3200">
              <a:latin typeface="Tahoma"/>
              <a:cs typeface="Tahoma"/>
            </a:endParaRPr>
          </a:p>
        </p:txBody>
      </p:sp>
      <p:sp>
        <p:nvSpPr>
          <p:cNvPr id="10" name="object 10"/>
          <p:cNvSpPr txBox="1"/>
          <p:nvPr/>
        </p:nvSpPr>
        <p:spPr>
          <a:xfrm>
            <a:off x="3273005" y="2157625"/>
            <a:ext cx="1344318"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chosen</a:t>
            </a:r>
            <a:endParaRPr sz="3200">
              <a:latin typeface="Tahoma"/>
              <a:cs typeface="Tahoma"/>
            </a:endParaRPr>
          </a:p>
        </p:txBody>
      </p:sp>
      <p:sp>
        <p:nvSpPr>
          <p:cNvPr id="9" name="object 9"/>
          <p:cNvSpPr txBox="1"/>
          <p:nvPr/>
        </p:nvSpPr>
        <p:spPr>
          <a:xfrm>
            <a:off x="6500878" y="308965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8" name="object 8"/>
          <p:cNvSpPr txBox="1"/>
          <p:nvPr/>
        </p:nvSpPr>
        <p:spPr>
          <a:xfrm>
            <a:off x="1892300" y="316128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7" name="object 7"/>
          <p:cNvSpPr txBox="1"/>
          <p:nvPr/>
        </p:nvSpPr>
        <p:spPr>
          <a:xfrm>
            <a:off x="4207256" y="3161285"/>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6" name="object 6"/>
          <p:cNvSpPr txBox="1"/>
          <p:nvPr/>
        </p:nvSpPr>
        <p:spPr>
          <a:xfrm>
            <a:off x="1895350" y="4745483"/>
            <a:ext cx="17970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5" name="object 5"/>
          <p:cNvSpPr txBox="1"/>
          <p:nvPr/>
        </p:nvSpPr>
        <p:spPr>
          <a:xfrm>
            <a:off x="4272029" y="4745483"/>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4" name="object 4"/>
          <p:cNvSpPr txBox="1"/>
          <p:nvPr/>
        </p:nvSpPr>
        <p:spPr>
          <a:xfrm>
            <a:off x="6527548" y="4745483"/>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3" name="object 3"/>
          <p:cNvSpPr txBox="1"/>
          <p:nvPr/>
        </p:nvSpPr>
        <p:spPr>
          <a:xfrm>
            <a:off x="8517128" y="5825237"/>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20</a:t>
            </a:r>
            <a:endParaRPr sz="1000">
              <a:latin typeface="Arial"/>
              <a:cs typeface="Arial"/>
            </a:endParaRPr>
          </a:p>
        </p:txBody>
      </p:sp>
      <p:cxnSp>
        <p:nvCxnSpPr>
          <p:cNvPr id="185" name="Straight Connector 184"/>
          <p:cNvCxnSpPr/>
          <p:nvPr/>
        </p:nvCxnSpPr>
        <p:spPr>
          <a:xfrm flipH="1">
            <a:off x="6577584" y="3553968"/>
            <a:ext cx="16344" cy="941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1" name="object 11"/>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2" name="object 12"/>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3" name="object 13"/>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4" name="object 14"/>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5" name="object 15"/>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18" name="object 18"/>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19" name="object 19"/>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0" name="object 20"/>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1" name="object 21"/>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2" name="object 22"/>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3" name="object 23"/>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4" name="object 24"/>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5" name="object 25"/>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26" name="object 26"/>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27" name="object 27"/>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2" name="object 32"/>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4" name="object 64"/>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5" name="object 65"/>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57" name="object 157"/>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8" name="object 158"/>
          <p:cNvSpPr/>
          <p:nvPr/>
        </p:nvSpPr>
        <p:spPr>
          <a:xfrm>
            <a:off x="758953" y="1524001"/>
            <a:ext cx="8540496" cy="5032248"/>
          </a:xfrm>
          <a:custGeom>
            <a:avLst/>
            <a:gdLst/>
            <a:ahLst/>
            <a:cxnLst/>
            <a:rect l="l" t="t" r="r" b="b"/>
            <a:pathLst>
              <a:path w="8540496" h="5032248">
                <a:moveTo>
                  <a:pt x="0" y="0"/>
                </a:moveTo>
                <a:lnTo>
                  <a:pt x="0" y="5032248"/>
                </a:lnTo>
                <a:lnTo>
                  <a:pt x="8540496" y="5032248"/>
                </a:lnTo>
                <a:lnTo>
                  <a:pt x="8540496" y="0"/>
                </a:lnTo>
                <a:lnTo>
                  <a:pt x="0" y="0"/>
                </a:lnTo>
                <a:close/>
              </a:path>
            </a:pathLst>
          </a:custGeom>
          <a:ln w="28575">
            <a:solidFill>
              <a:srgbClr val="000000"/>
            </a:solidFill>
          </a:ln>
        </p:spPr>
        <p:txBody>
          <a:bodyPr wrap="square" lIns="0" tIns="0" rIns="0" bIns="0" rtlCol="0">
            <a:noAutofit/>
          </a:bodyPr>
          <a:lstStyle/>
          <a:p>
            <a:endParaRPr/>
          </a:p>
        </p:txBody>
      </p:sp>
      <p:sp>
        <p:nvSpPr>
          <p:cNvPr id="159" name="object 159"/>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FFCC99"/>
          </a:solidFill>
        </p:spPr>
        <p:txBody>
          <a:bodyPr wrap="square" lIns="0" tIns="0" rIns="0" bIns="0" rtlCol="0">
            <a:noAutofit/>
          </a:bodyPr>
          <a:lstStyle/>
          <a:p>
            <a:endParaRPr/>
          </a:p>
        </p:txBody>
      </p:sp>
      <p:sp>
        <p:nvSpPr>
          <p:cNvPr id="160" name="object 160"/>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000000"/>
          </a:solidFill>
        </p:spPr>
        <p:txBody>
          <a:bodyPr wrap="square" lIns="0" tIns="0" rIns="0" bIns="0" rtlCol="0">
            <a:noAutofit/>
          </a:bodyPr>
          <a:lstStyle/>
          <a:p>
            <a:endParaRPr/>
          </a:p>
        </p:txBody>
      </p:sp>
      <p:sp>
        <p:nvSpPr>
          <p:cNvPr id="161" name="object 161"/>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ln w="9525">
            <a:solidFill>
              <a:srgbClr val="000000"/>
            </a:solidFill>
          </a:ln>
        </p:spPr>
        <p:txBody>
          <a:bodyPr wrap="square" lIns="0" tIns="0" rIns="0" bIns="0" rtlCol="0">
            <a:noAutofit/>
          </a:bodyPr>
          <a:lstStyle/>
          <a:p>
            <a:endParaRPr/>
          </a:p>
        </p:txBody>
      </p:sp>
      <p:sp>
        <p:nvSpPr>
          <p:cNvPr id="162" name="object 162"/>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3" name="object 163"/>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64" name="object 164"/>
          <p:cNvSpPr/>
          <p:nvPr/>
        </p:nvSpPr>
        <p:spPr>
          <a:xfrm>
            <a:off x="3949448" y="4462272"/>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5" name="object 165"/>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6" name="object 166"/>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67" name="object 167"/>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8" name="object 168"/>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9" name="object 169"/>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70" name="object 170"/>
          <p:cNvSpPr/>
          <p:nvPr/>
        </p:nvSpPr>
        <p:spPr>
          <a:xfrm>
            <a:off x="1933194" y="3670556"/>
            <a:ext cx="0" cy="791718"/>
          </a:xfrm>
          <a:custGeom>
            <a:avLst/>
            <a:gdLst/>
            <a:ahLst/>
            <a:cxnLst/>
            <a:rect l="l" t="t" r="r" b="b"/>
            <a:pathLst>
              <a:path h="791718">
                <a:moveTo>
                  <a:pt x="0" y="0"/>
                </a:moveTo>
                <a:lnTo>
                  <a:pt x="0" y="791718"/>
                </a:lnTo>
              </a:path>
            </a:pathLst>
          </a:custGeom>
          <a:ln w="28575">
            <a:solidFill>
              <a:srgbClr val="000000"/>
            </a:solidFill>
          </a:ln>
        </p:spPr>
        <p:txBody>
          <a:bodyPr wrap="square" lIns="0" tIns="0" rIns="0" bIns="0" rtlCol="0">
            <a:noAutofit/>
          </a:bodyPr>
          <a:lstStyle/>
          <a:p>
            <a:endParaRPr/>
          </a:p>
        </p:txBody>
      </p:sp>
      <p:sp>
        <p:nvSpPr>
          <p:cNvPr id="171" name="object 171"/>
          <p:cNvSpPr/>
          <p:nvPr/>
        </p:nvSpPr>
        <p:spPr>
          <a:xfrm>
            <a:off x="4308348" y="3670556"/>
            <a:ext cx="0" cy="791718"/>
          </a:xfrm>
          <a:custGeom>
            <a:avLst/>
            <a:gdLst/>
            <a:ahLst/>
            <a:cxnLst/>
            <a:rect l="l" t="t" r="r" b="b"/>
            <a:pathLst>
              <a:path h="791718">
                <a:moveTo>
                  <a:pt x="0" y="0"/>
                </a:moveTo>
                <a:lnTo>
                  <a:pt x="0" y="791718"/>
                </a:lnTo>
              </a:path>
            </a:pathLst>
          </a:custGeom>
          <a:ln w="28575">
            <a:solidFill>
              <a:srgbClr val="000000"/>
            </a:solidFill>
          </a:ln>
        </p:spPr>
        <p:txBody>
          <a:bodyPr wrap="square" lIns="0" tIns="0" rIns="0" bIns="0" rtlCol="0">
            <a:noAutofit/>
          </a:bodyPr>
          <a:lstStyle/>
          <a:p>
            <a:endParaRPr/>
          </a:p>
        </p:txBody>
      </p:sp>
      <p:sp>
        <p:nvSpPr>
          <p:cNvPr id="172" name="object 172"/>
          <p:cNvSpPr/>
          <p:nvPr/>
        </p:nvSpPr>
        <p:spPr>
          <a:xfrm>
            <a:off x="6541770" y="3670553"/>
            <a:ext cx="0" cy="791718"/>
          </a:xfrm>
          <a:custGeom>
            <a:avLst/>
            <a:gdLst/>
            <a:ahLst/>
            <a:cxnLst/>
            <a:rect l="l" t="t" r="r" b="b"/>
            <a:pathLst>
              <a:path h="791718">
                <a:moveTo>
                  <a:pt x="0" y="0"/>
                </a:moveTo>
                <a:lnTo>
                  <a:pt x="0" y="791718"/>
                </a:lnTo>
              </a:path>
            </a:pathLst>
          </a:custGeom>
          <a:ln w="28575">
            <a:solidFill>
              <a:srgbClr val="000000"/>
            </a:solidFill>
          </a:ln>
        </p:spPr>
        <p:txBody>
          <a:bodyPr wrap="square" lIns="0" tIns="0" rIns="0" bIns="0" rtlCol="0">
            <a:noAutofit/>
          </a:bodyPr>
          <a:lstStyle/>
          <a:p>
            <a:endParaRPr/>
          </a:p>
        </p:txBody>
      </p:sp>
      <p:sp>
        <p:nvSpPr>
          <p:cNvPr id="173" name="object 173"/>
          <p:cNvSpPr/>
          <p:nvPr/>
        </p:nvSpPr>
        <p:spPr>
          <a:xfrm>
            <a:off x="2365250" y="3238500"/>
            <a:ext cx="1511045" cy="0"/>
          </a:xfrm>
          <a:custGeom>
            <a:avLst/>
            <a:gdLst/>
            <a:ahLst/>
            <a:cxnLst/>
            <a:rect l="l" t="t" r="r" b="b"/>
            <a:pathLst>
              <a:path w="1511045">
                <a:moveTo>
                  <a:pt x="0" y="0"/>
                </a:moveTo>
                <a:lnTo>
                  <a:pt x="1511045" y="0"/>
                </a:lnTo>
              </a:path>
            </a:pathLst>
          </a:custGeom>
          <a:ln w="28575">
            <a:solidFill>
              <a:srgbClr val="000000"/>
            </a:solidFill>
          </a:ln>
        </p:spPr>
        <p:txBody>
          <a:bodyPr wrap="square" lIns="0" tIns="0" rIns="0" bIns="0" rtlCol="0">
            <a:noAutofit/>
          </a:bodyPr>
          <a:lstStyle/>
          <a:p>
            <a:endParaRPr/>
          </a:p>
        </p:txBody>
      </p:sp>
      <p:sp>
        <p:nvSpPr>
          <p:cNvPr id="174" name="object 174"/>
          <p:cNvSpPr/>
          <p:nvPr/>
        </p:nvSpPr>
        <p:spPr>
          <a:xfrm>
            <a:off x="4670299" y="3238500"/>
            <a:ext cx="1511046" cy="0"/>
          </a:xfrm>
          <a:custGeom>
            <a:avLst/>
            <a:gdLst/>
            <a:ahLst/>
            <a:cxnLst/>
            <a:rect l="l" t="t" r="r" b="b"/>
            <a:pathLst>
              <a:path w="1511046">
                <a:moveTo>
                  <a:pt x="0" y="0"/>
                </a:moveTo>
                <a:lnTo>
                  <a:pt x="1511046" y="0"/>
                </a:lnTo>
              </a:path>
            </a:pathLst>
          </a:custGeom>
          <a:ln w="28575">
            <a:solidFill>
              <a:srgbClr val="000000"/>
            </a:solidFill>
          </a:ln>
        </p:spPr>
        <p:txBody>
          <a:bodyPr wrap="square" lIns="0" tIns="0" rIns="0" bIns="0" rtlCol="0">
            <a:noAutofit/>
          </a:bodyPr>
          <a:lstStyle/>
          <a:p>
            <a:endParaRPr/>
          </a:p>
        </p:txBody>
      </p:sp>
      <p:sp>
        <p:nvSpPr>
          <p:cNvPr id="175" name="object 175"/>
          <p:cNvSpPr/>
          <p:nvPr/>
        </p:nvSpPr>
        <p:spPr>
          <a:xfrm>
            <a:off x="4670299" y="4894325"/>
            <a:ext cx="1511046" cy="0"/>
          </a:xfrm>
          <a:custGeom>
            <a:avLst/>
            <a:gdLst/>
            <a:ahLst/>
            <a:cxnLst/>
            <a:rect l="l" t="t" r="r" b="b"/>
            <a:pathLst>
              <a:path w="1511046">
                <a:moveTo>
                  <a:pt x="0" y="0"/>
                </a:moveTo>
                <a:lnTo>
                  <a:pt x="1511046" y="0"/>
                </a:lnTo>
              </a:path>
            </a:pathLst>
          </a:custGeom>
          <a:ln w="28575">
            <a:solidFill>
              <a:srgbClr val="000000"/>
            </a:solidFill>
          </a:ln>
        </p:spPr>
        <p:txBody>
          <a:bodyPr wrap="square" lIns="0" tIns="0" rIns="0" bIns="0" rtlCol="0">
            <a:noAutofit/>
          </a:bodyPr>
          <a:lstStyle/>
          <a:p>
            <a:endParaRPr/>
          </a:p>
        </p:txBody>
      </p:sp>
      <p:sp>
        <p:nvSpPr>
          <p:cNvPr id="176" name="object 176"/>
          <p:cNvSpPr/>
          <p:nvPr/>
        </p:nvSpPr>
        <p:spPr>
          <a:xfrm>
            <a:off x="6900672" y="3310127"/>
            <a:ext cx="1584198" cy="2305050"/>
          </a:xfrm>
          <a:custGeom>
            <a:avLst/>
            <a:gdLst/>
            <a:ahLst/>
            <a:cxnLst/>
            <a:rect l="l" t="t" r="r" b="b"/>
            <a:pathLst>
              <a:path w="1584198" h="2305050">
                <a:moveTo>
                  <a:pt x="0" y="0"/>
                </a:moveTo>
                <a:lnTo>
                  <a:pt x="1584198" y="2305050"/>
                </a:lnTo>
              </a:path>
            </a:pathLst>
          </a:custGeom>
          <a:ln w="28575">
            <a:solidFill>
              <a:srgbClr val="000000"/>
            </a:solidFill>
          </a:ln>
        </p:spPr>
        <p:txBody>
          <a:bodyPr wrap="square" lIns="0" tIns="0" rIns="0" bIns="0" rtlCol="0">
            <a:noAutofit/>
          </a:bodyPr>
          <a:lstStyle/>
          <a:p>
            <a:endParaRPr/>
          </a:p>
        </p:txBody>
      </p:sp>
      <p:sp>
        <p:nvSpPr>
          <p:cNvPr id="177" name="object 177"/>
          <p:cNvSpPr/>
          <p:nvPr/>
        </p:nvSpPr>
        <p:spPr>
          <a:xfrm>
            <a:off x="4597146" y="3525773"/>
            <a:ext cx="1655826" cy="1152906"/>
          </a:xfrm>
          <a:custGeom>
            <a:avLst/>
            <a:gdLst/>
            <a:ahLst/>
            <a:cxnLst/>
            <a:rect l="l" t="t" r="r" b="b"/>
            <a:pathLst>
              <a:path w="1655826" h="1152906">
                <a:moveTo>
                  <a:pt x="1655826" y="0"/>
                </a:moveTo>
                <a:lnTo>
                  <a:pt x="0" y="1152906"/>
                </a:lnTo>
              </a:path>
            </a:pathLst>
          </a:custGeom>
          <a:ln w="28575">
            <a:solidFill>
              <a:srgbClr val="000000"/>
            </a:solidFill>
          </a:ln>
        </p:spPr>
        <p:txBody>
          <a:bodyPr wrap="square" lIns="0" tIns="0" rIns="0" bIns="0" rtlCol="0">
            <a:noAutofit/>
          </a:bodyPr>
          <a:lstStyle/>
          <a:p>
            <a:endParaRPr/>
          </a:p>
        </p:txBody>
      </p:sp>
      <p:sp>
        <p:nvSpPr>
          <p:cNvPr id="8" name="object 8"/>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7" name="object 7"/>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6" name="object 6"/>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5" name="object 5"/>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21</a:t>
            </a:r>
            <a:endParaRPr sz="1000">
              <a:latin typeface="Arial"/>
              <a:cs typeface="Arial"/>
            </a:endParaRPr>
          </a:p>
        </p:txBody>
      </p:sp>
      <p:sp>
        <p:nvSpPr>
          <p:cNvPr id="4" name="object 4"/>
          <p:cNvSpPr txBox="1"/>
          <p:nvPr/>
        </p:nvSpPr>
        <p:spPr>
          <a:xfrm>
            <a:off x="758953" y="1524002"/>
            <a:ext cx="8540496" cy="5032248"/>
          </a:xfrm>
          <a:prstGeom prst="rect">
            <a:avLst/>
          </a:prstGeom>
        </p:spPr>
        <p:txBody>
          <a:bodyPr wrap="square" lIns="0" tIns="0" rIns="0" bIns="0" rtlCol="0">
            <a:noAutofit/>
          </a:bodyPr>
          <a:lstStyle/>
          <a:p>
            <a:pPr>
              <a:lnSpc>
                <a:spcPts val="550"/>
              </a:lnSpc>
              <a:spcBef>
                <a:spcPts val="39"/>
              </a:spcBef>
            </a:pPr>
            <a:endParaRPr sz="600"/>
          </a:p>
          <a:p>
            <a:pPr marL="448712" marR="137696" indent="-342829">
              <a:lnSpc>
                <a:spcPts val="3827"/>
              </a:lnSpc>
              <a:spcBef>
                <a:spcPts val="191"/>
              </a:spcBef>
              <a:tabLst>
                <a:tab pos="914187" algn="l"/>
                <a:tab pos="1383976" algn="l"/>
              </a:tabLst>
            </a:pPr>
            <a:r>
              <a:rPr sz="3200" spc="4" dirty="0">
                <a:solidFill>
                  <a:srgbClr val="FFFFFF"/>
                </a:solidFill>
                <a:latin typeface="Tahoma"/>
                <a:cs typeface="Tahoma"/>
              </a:rPr>
              <a:t>Verte</a:t>
            </a:r>
            <a:r>
              <a:rPr sz="3200" dirty="0">
                <a:solidFill>
                  <a:srgbClr val="FFFFFF"/>
                </a:solidFill>
                <a:latin typeface="Tahoma"/>
                <a:cs typeface="Tahoma"/>
              </a:rPr>
              <a:t>x</a:t>
            </a:r>
            <a:r>
              <a:rPr sz="3200" spc="-907" dirty="0">
                <a:solidFill>
                  <a:srgbClr val="FFFFFF"/>
                </a:solidFill>
                <a:latin typeface="Tahoma"/>
                <a:cs typeface="Tahoma"/>
              </a:rPr>
              <a:t> </a:t>
            </a:r>
            <a:r>
              <a:rPr sz="3200" dirty="0">
                <a:solidFill>
                  <a:srgbClr val="FFFFFF"/>
                </a:solidFill>
                <a:latin typeface="Tahoma"/>
                <a:cs typeface="Tahoma"/>
              </a:rPr>
              <a:t>	</a:t>
            </a:r>
            <a:r>
              <a:rPr sz="3200" spc="4" dirty="0">
                <a:solidFill>
                  <a:srgbClr val="FFFFFF"/>
                </a:solidFill>
                <a:latin typeface="Tahoma"/>
                <a:cs typeface="Tahoma"/>
              </a:rPr>
              <a:t>cove</a:t>
            </a:r>
            <a:r>
              <a:rPr sz="3200" dirty="0">
                <a:solidFill>
                  <a:srgbClr val="FFFFFF"/>
                </a:solidFill>
                <a:latin typeface="Tahoma"/>
                <a:cs typeface="Tahoma"/>
              </a:rPr>
              <a:t>r</a:t>
            </a:r>
            <a:r>
              <a:rPr sz="3200" spc="-76" dirty="0">
                <a:solidFill>
                  <a:srgbClr val="FFFFFF"/>
                </a:solidFill>
                <a:latin typeface="Tahoma"/>
                <a:cs typeface="Tahoma"/>
              </a:rPr>
              <a:t> </a:t>
            </a:r>
            <a:r>
              <a:rPr sz="3200" spc="4" dirty="0">
                <a:solidFill>
                  <a:srgbClr val="FFFFFF"/>
                </a:solidFill>
                <a:latin typeface="Tahoma"/>
                <a:cs typeface="Tahoma"/>
              </a:rPr>
              <a:t>b</a:t>
            </a:r>
            <a:r>
              <a:rPr sz="3200" dirty="0">
                <a:solidFill>
                  <a:srgbClr val="FFFFFF"/>
                </a:solidFill>
                <a:latin typeface="Tahoma"/>
                <a:cs typeface="Tahoma"/>
              </a:rPr>
              <a:t>y </a:t>
            </a:r>
            <a:r>
              <a:rPr sz="3200" spc="4" dirty="0">
                <a:solidFill>
                  <a:srgbClr val="FFFFFF"/>
                </a:solidFill>
                <a:latin typeface="Tahoma"/>
                <a:cs typeface="Tahoma"/>
              </a:rPr>
              <a:t>th</a:t>
            </a:r>
            <a:r>
              <a:rPr sz="3200" dirty="0">
                <a:solidFill>
                  <a:srgbClr val="FFFFFF"/>
                </a:solidFill>
                <a:latin typeface="Tahoma"/>
                <a:cs typeface="Tahoma"/>
              </a:rPr>
              <a:t>e </a:t>
            </a:r>
            <a:r>
              <a:rPr sz="3200" spc="4" dirty="0">
                <a:solidFill>
                  <a:srgbClr val="FFFFFF"/>
                </a:solidFill>
                <a:latin typeface="Tahoma"/>
                <a:cs typeface="Tahoma"/>
              </a:rPr>
              <a:t>algorith</a:t>
            </a:r>
            <a:r>
              <a:rPr sz="3200" dirty="0">
                <a:solidFill>
                  <a:srgbClr val="FFFFFF"/>
                </a:solidFill>
                <a:latin typeface="Tahoma"/>
                <a:cs typeface="Tahoma"/>
              </a:rPr>
              <a:t>m </a:t>
            </a:r>
            <a:r>
              <a:rPr sz="3200" spc="4" dirty="0">
                <a:solidFill>
                  <a:srgbClr val="FFFFFF"/>
                </a:solidFill>
                <a:latin typeface="Tahoma"/>
                <a:cs typeface="Tahoma"/>
              </a:rPr>
              <a:t>{vertice</a:t>
            </a:r>
            <a:r>
              <a:rPr sz="3200" dirty="0">
                <a:solidFill>
                  <a:srgbClr val="FFFFFF"/>
                </a:solidFill>
                <a:latin typeface="Tahoma"/>
                <a:cs typeface="Tahoma"/>
              </a:rPr>
              <a:t>s</a:t>
            </a:r>
            <a:r>
              <a:rPr sz="3200" spc="-123" dirty="0">
                <a:solidFill>
                  <a:srgbClr val="FFFFFF"/>
                </a:solidFill>
                <a:latin typeface="Tahoma"/>
                <a:cs typeface="Tahoma"/>
              </a:rPr>
              <a:t> </a:t>
            </a:r>
            <a:r>
              <a:rPr sz="3200" dirty="0">
                <a:solidFill>
                  <a:srgbClr val="FFFFFF"/>
                </a:solidFill>
                <a:latin typeface="Tahoma"/>
                <a:cs typeface="Tahoma"/>
              </a:rPr>
              <a:t>: </a:t>
            </a:r>
            <a:r>
              <a:rPr sz="3200" spc="4" dirty="0">
                <a:solidFill>
                  <a:srgbClr val="FFFFFF"/>
                </a:solidFill>
                <a:latin typeface="Tahoma"/>
                <a:cs typeface="Tahoma"/>
              </a:rPr>
              <a:t>b</a:t>
            </a:r>
            <a:r>
              <a:rPr sz="3200" dirty="0">
                <a:solidFill>
                  <a:srgbClr val="FFFFFF"/>
                </a:solidFill>
                <a:latin typeface="Tahoma"/>
                <a:cs typeface="Tahoma"/>
              </a:rPr>
              <a:t>, </a:t>
            </a:r>
            <a:r>
              <a:rPr sz="3200" spc="4" dirty="0">
                <a:solidFill>
                  <a:srgbClr val="FFFFFF"/>
                </a:solidFill>
                <a:latin typeface="Tahoma"/>
                <a:cs typeface="Tahoma"/>
              </a:rPr>
              <a:t>c, d</a:t>
            </a:r>
            <a:r>
              <a:rPr sz="3200" dirty="0">
                <a:solidFill>
                  <a:srgbClr val="FFFFFF"/>
                </a:solidFill>
                <a:latin typeface="Tahoma"/>
                <a:cs typeface="Tahoma"/>
              </a:rPr>
              <a:t>,	</a:t>
            </a:r>
            <a:r>
              <a:rPr sz="3200" spc="4" dirty="0">
                <a:solidFill>
                  <a:srgbClr val="FFFFFF"/>
                </a:solidFill>
                <a:latin typeface="Tahoma"/>
                <a:cs typeface="Tahoma"/>
              </a:rPr>
              <a:t>e</a:t>
            </a:r>
            <a:r>
              <a:rPr sz="3200" dirty="0">
                <a:solidFill>
                  <a:srgbClr val="FFFFFF"/>
                </a:solidFill>
                <a:latin typeface="Tahoma"/>
                <a:cs typeface="Tahoma"/>
              </a:rPr>
              <a:t>, </a:t>
            </a:r>
            <a:r>
              <a:rPr sz="3200" spc="4" dirty="0">
                <a:solidFill>
                  <a:srgbClr val="FFFFFF"/>
                </a:solidFill>
                <a:latin typeface="Tahoma"/>
                <a:cs typeface="Tahoma"/>
              </a:rPr>
              <a:t>f</a:t>
            </a:r>
            <a:r>
              <a:rPr sz="3200" dirty="0">
                <a:solidFill>
                  <a:srgbClr val="FFFFFF"/>
                </a:solidFill>
                <a:latin typeface="Tahoma"/>
                <a:cs typeface="Tahoma"/>
              </a:rPr>
              <a:t>, g }</a:t>
            </a:r>
            <a:r>
              <a:rPr sz="3200" spc="-14" dirty="0">
                <a:solidFill>
                  <a:srgbClr val="FFFFFF"/>
                </a:solidFill>
                <a:latin typeface="Tahoma"/>
                <a:cs typeface="Tahoma"/>
              </a:rPr>
              <a:t> </a:t>
            </a:r>
            <a:r>
              <a:rPr sz="3200" spc="4" dirty="0">
                <a:solidFill>
                  <a:srgbClr val="FFFFFF"/>
                </a:solidFill>
                <a:latin typeface="Tahoma"/>
                <a:cs typeface="Tahoma"/>
              </a:rPr>
              <a:t>s</a:t>
            </a:r>
            <a:r>
              <a:rPr sz="3200" dirty="0">
                <a:solidFill>
                  <a:srgbClr val="FFFFFF"/>
                </a:solidFill>
                <a:latin typeface="Tahoma"/>
                <a:cs typeface="Tahoma"/>
              </a:rPr>
              <a:t>o </a:t>
            </a:r>
            <a:r>
              <a:rPr sz="3200" spc="4" dirty="0">
                <a:solidFill>
                  <a:srgbClr val="FFFFFF"/>
                </a:solidFill>
                <a:latin typeface="Tahoma"/>
                <a:cs typeface="Tahoma"/>
              </a:rPr>
              <a:t>VC=6</a:t>
            </a:r>
            <a:endParaRPr sz="3200">
              <a:latin typeface="Tahoma"/>
              <a:cs typeface="Tahoma"/>
            </a:endParaRPr>
          </a:p>
          <a:p>
            <a:pPr marL="1145779">
              <a:lnSpc>
                <a:spcPts val="2722"/>
              </a:lnSpc>
              <a:spcBef>
                <a:spcPts val="3687"/>
              </a:spcBef>
            </a:pPr>
            <a:r>
              <a:rPr dirty="0">
                <a:solidFill>
                  <a:srgbClr val="FFFFFF"/>
                </a:solidFill>
                <a:latin typeface="Tahoma"/>
                <a:cs typeface="Tahoma"/>
              </a:rPr>
              <a:t>b                             </a:t>
            </a:r>
            <a:r>
              <a:rPr spc="386" dirty="0">
                <a:solidFill>
                  <a:srgbClr val="FFFFFF"/>
                </a:solidFill>
                <a:latin typeface="Tahoma"/>
                <a:cs typeface="Tahoma"/>
              </a:rPr>
              <a:t> </a:t>
            </a:r>
            <a:r>
              <a:rPr dirty="0">
                <a:solidFill>
                  <a:srgbClr val="FFFFFF"/>
                </a:solidFill>
                <a:latin typeface="Tahoma"/>
                <a:cs typeface="Tahoma"/>
              </a:rPr>
              <a:t>c                             </a:t>
            </a:r>
            <a:r>
              <a:rPr spc="381" dirty="0">
                <a:solidFill>
                  <a:srgbClr val="FFFFFF"/>
                </a:solidFill>
                <a:latin typeface="Tahoma"/>
                <a:cs typeface="Tahoma"/>
              </a:rPr>
              <a:t> </a:t>
            </a:r>
            <a:r>
              <a:rPr sz="2700" baseline="16876" dirty="0">
                <a:solidFill>
                  <a:srgbClr val="FFFFFF"/>
                </a:solidFill>
                <a:latin typeface="Tahoma"/>
                <a:cs typeface="Tahoma"/>
              </a:rPr>
              <a:t>d</a:t>
            </a:r>
            <a:endParaRPr>
              <a:latin typeface="Tahoma"/>
              <a:cs typeface="Tahoma"/>
            </a:endParaRPr>
          </a:p>
          <a:p>
            <a:pPr marL="1148827">
              <a:lnSpc>
                <a:spcPct val="100585"/>
              </a:lnSpc>
              <a:spcBef>
                <a:spcPts val="10299"/>
              </a:spcBef>
            </a:pPr>
            <a:r>
              <a:rPr dirty="0">
                <a:solidFill>
                  <a:srgbClr val="FFFFFF"/>
                </a:solidFill>
                <a:latin typeface="Tahoma"/>
                <a:cs typeface="Tahoma"/>
              </a:rPr>
              <a:t>a                              </a:t>
            </a:r>
            <a:r>
              <a:rPr spc="361" dirty="0">
                <a:solidFill>
                  <a:srgbClr val="FFFFFF"/>
                </a:solidFill>
                <a:latin typeface="Tahoma"/>
                <a:cs typeface="Tahoma"/>
              </a:rPr>
              <a:t> </a:t>
            </a:r>
            <a:r>
              <a:rPr dirty="0">
                <a:solidFill>
                  <a:srgbClr val="FFFFFF"/>
                </a:solidFill>
                <a:latin typeface="Tahoma"/>
                <a:cs typeface="Tahoma"/>
              </a:rPr>
              <a:t>e                            </a:t>
            </a:r>
            <a:r>
              <a:rPr spc="526" dirty="0">
                <a:solidFill>
                  <a:srgbClr val="FFFFFF"/>
                </a:solidFill>
                <a:latin typeface="Tahoma"/>
                <a:cs typeface="Tahoma"/>
              </a:rPr>
              <a:t> </a:t>
            </a:r>
            <a:r>
              <a:rPr dirty="0">
                <a:solidFill>
                  <a:srgbClr val="FFFFFF"/>
                </a:solidFill>
                <a:latin typeface="Tahoma"/>
                <a:cs typeface="Tahoma"/>
              </a:rPr>
              <a:t>f</a:t>
            </a:r>
            <a:endParaRPr>
              <a:latin typeface="Tahoma"/>
              <a:cs typeface="Tahoma"/>
            </a:endParaRPr>
          </a:p>
          <a:p>
            <a:pPr marR="643053" algn="r">
              <a:lnSpc>
                <a:spcPct val="100585"/>
              </a:lnSpc>
              <a:spcBef>
                <a:spcPts val="6329"/>
              </a:spcBef>
            </a:pPr>
            <a:r>
              <a:rPr dirty="0">
                <a:solidFill>
                  <a:srgbClr val="FFFFFF"/>
                </a:solidFill>
                <a:latin typeface="Tahoma"/>
                <a:cs typeface="Tahoma"/>
              </a:rPr>
              <a:t>g</a:t>
            </a:r>
            <a:endParaRPr>
              <a:latin typeface="Tahoma"/>
              <a:cs typeface="Tahoma"/>
            </a:endParaRPr>
          </a:p>
        </p:txBody>
      </p:sp>
      <p:sp>
        <p:nvSpPr>
          <p:cNvPr id="3" name="object 3"/>
          <p:cNvSpPr txBox="1"/>
          <p:nvPr/>
        </p:nvSpPr>
        <p:spPr>
          <a:xfrm>
            <a:off x="758954" y="6556250"/>
            <a:ext cx="280797" cy="111251"/>
          </a:xfrm>
          <a:prstGeom prst="rect">
            <a:avLst/>
          </a:prstGeom>
        </p:spPr>
        <p:txBody>
          <a:bodyPr wrap="square" lIns="0" tIns="0" rIns="0" bIns="0" rtlCol="0">
            <a:noAutofit/>
          </a:bodyPr>
          <a:lstStyle/>
          <a:p>
            <a:pPr marL="25394">
              <a:lnSpc>
                <a:spcPts val="850"/>
              </a:lnSpc>
              <a:spcBef>
                <a:spcPts val="25"/>
              </a:spcBef>
            </a:pPr>
            <a:endParaRPr sz="900"/>
          </a:p>
        </p:txBody>
      </p:sp>
      <p:sp>
        <p:nvSpPr>
          <p:cNvPr id="2" name="object 2"/>
          <p:cNvSpPr txBox="1"/>
          <p:nvPr/>
        </p:nvSpPr>
        <p:spPr>
          <a:xfrm>
            <a:off x="1039751" y="6556250"/>
            <a:ext cx="8259699" cy="111251"/>
          </a:xfrm>
          <a:prstGeom prst="rect">
            <a:avLst/>
          </a:prstGeom>
        </p:spPr>
        <p:txBody>
          <a:bodyPr wrap="square" lIns="0" tIns="0" rIns="0" bIns="0" rtlCol="0">
            <a:noAutofit/>
          </a:bodyPr>
          <a:lstStyle/>
          <a:p>
            <a:pPr marL="25394">
              <a:lnSpc>
                <a:spcPts val="850"/>
              </a:lnSpc>
              <a:spcBef>
                <a:spcPts val="25"/>
              </a:spcBef>
            </a:pP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1" name="object 11"/>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2" name="object 12"/>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3" name="object 13"/>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4" name="object 14"/>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5" name="object 15"/>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18" name="object 18"/>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19" name="object 19"/>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0" name="object 20"/>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1" name="object 21"/>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2" name="object 22"/>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3" name="object 23"/>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4" name="object 24"/>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5" name="object 25"/>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26" name="object 26"/>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27" name="object 27"/>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2" name="object 32"/>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4" name="object 64"/>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5" name="object 65"/>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57" name="object 157"/>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8" name="object 158"/>
          <p:cNvSpPr/>
          <p:nvPr/>
        </p:nvSpPr>
        <p:spPr>
          <a:xfrm>
            <a:off x="758953" y="2057399"/>
            <a:ext cx="8540496" cy="4498848"/>
          </a:xfrm>
          <a:custGeom>
            <a:avLst/>
            <a:gdLst/>
            <a:ahLst/>
            <a:cxnLst/>
            <a:rect l="l" t="t" r="r" b="b"/>
            <a:pathLst>
              <a:path w="8540496" h="4498848">
                <a:moveTo>
                  <a:pt x="0" y="0"/>
                </a:moveTo>
                <a:lnTo>
                  <a:pt x="0" y="4498848"/>
                </a:lnTo>
                <a:lnTo>
                  <a:pt x="8540496" y="4498848"/>
                </a:lnTo>
                <a:lnTo>
                  <a:pt x="8540496" y="0"/>
                </a:lnTo>
                <a:lnTo>
                  <a:pt x="0" y="0"/>
                </a:lnTo>
                <a:close/>
              </a:path>
            </a:pathLst>
          </a:custGeom>
          <a:ln w="28575">
            <a:solidFill>
              <a:srgbClr val="000000"/>
            </a:solidFill>
          </a:ln>
        </p:spPr>
        <p:txBody>
          <a:bodyPr wrap="square" lIns="0" tIns="0" rIns="0" bIns="0" rtlCol="0">
            <a:noAutofit/>
          </a:bodyPr>
          <a:lstStyle/>
          <a:p>
            <a:endParaRPr/>
          </a:p>
        </p:txBody>
      </p:sp>
      <p:sp>
        <p:nvSpPr>
          <p:cNvPr id="159" name="object 159"/>
          <p:cNvSpPr/>
          <p:nvPr/>
        </p:nvSpPr>
        <p:spPr>
          <a:xfrm>
            <a:off x="1573530" y="2878075"/>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8"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FFCC99"/>
          </a:solidFill>
        </p:spPr>
        <p:txBody>
          <a:bodyPr wrap="square" lIns="0" tIns="0" rIns="0" bIns="0" rtlCol="0">
            <a:noAutofit/>
          </a:bodyPr>
          <a:lstStyle/>
          <a:p>
            <a:endParaRPr/>
          </a:p>
        </p:txBody>
      </p:sp>
      <p:sp>
        <p:nvSpPr>
          <p:cNvPr id="160" name="object 160"/>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solidFill>
            <a:srgbClr val="000000"/>
          </a:solidFill>
        </p:spPr>
        <p:txBody>
          <a:bodyPr wrap="square" lIns="0" tIns="0" rIns="0" bIns="0" rtlCol="0">
            <a:noAutofit/>
          </a:bodyPr>
          <a:lstStyle/>
          <a:p>
            <a:endParaRPr/>
          </a:p>
        </p:txBody>
      </p:sp>
      <p:sp>
        <p:nvSpPr>
          <p:cNvPr id="161" name="object 161"/>
          <p:cNvSpPr/>
          <p:nvPr/>
        </p:nvSpPr>
        <p:spPr>
          <a:xfrm>
            <a:off x="1573530" y="4462272"/>
            <a:ext cx="791718" cy="792479"/>
          </a:xfrm>
          <a:custGeom>
            <a:avLst/>
            <a:gdLst/>
            <a:ahLst/>
            <a:cxnLst/>
            <a:rect l="l" t="t" r="r" b="b"/>
            <a:pathLst>
              <a:path w="791718" h="792479">
                <a:moveTo>
                  <a:pt x="395477" y="0"/>
                </a:moveTo>
                <a:lnTo>
                  <a:pt x="363005" y="1314"/>
                </a:lnTo>
                <a:lnTo>
                  <a:pt x="331261" y="5189"/>
                </a:lnTo>
                <a:lnTo>
                  <a:pt x="300349" y="11524"/>
                </a:lnTo>
                <a:lnTo>
                  <a:pt x="270369" y="20214"/>
                </a:lnTo>
                <a:lnTo>
                  <a:pt x="241423" y="31158"/>
                </a:lnTo>
                <a:lnTo>
                  <a:pt x="213610" y="44254"/>
                </a:lnTo>
                <a:lnTo>
                  <a:pt x="187033" y="59400"/>
                </a:lnTo>
                <a:lnTo>
                  <a:pt x="161793" y="76492"/>
                </a:lnTo>
                <a:lnTo>
                  <a:pt x="137991" y="95429"/>
                </a:lnTo>
                <a:lnTo>
                  <a:pt x="115728" y="116109"/>
                </a:lnTo>
                <a:lnTo>
                  <a:pt x="95105" y="138429"/>
                </a:lnTo>
                <a:lnTo>
                  <a:pt x="76224" y="162287"/>
                </a:lnTo>
                <a:lnTo>
                  <a:pt x="59185" y="187581"/>
                </a:lnTo>
                <a:lnTo>
                  <a:pt x="44090" y="214208"/>
                </a:lnTo>
                <a:lnTo>
                  <a:pt x="31039" y="242065"/>
                </a:lnTo>
                <a:lnTo>
                  <a:pt x="20135" y="271052"/>
                </a:lnTo>
                <a:lnTo>
                  <a:pt x="11477" y="301065"/>
                </a:lnTo>
                <a:lnTo>
                  <a:pt x="5168" y="332002"/>
                </a:lnTo>
                <a:lnTo>
                  <a:pt x="1309" y="363761"/>
                </a:lnTo>
                <a:lnTo>
                  <a:pt x="0" y="396239"/>
                </a:lnTo>
                <a:lnTo>
                  <a:pt x="1309" y="428718"/>
                </a:lnTo>
                <a:lnTo>
                  <a:pt x="5168" y="460477"/>
                </a:lnTo>
                <a:lnTo>
                  <a:pt x="11477" y="491414"/>
                </a:lnTo>
                <a:lnTo>
                  <a:pt x="20135" y="521427"/>
                </a:lnTo>
                <a:lnTo>
                  <a:pt x="31039" y="550414"/>
                </a:lnTo>
                <a:lnTo>
                  <a:pt x="44090" y="578271"/>
                </a:lnTo>
                <a:lnTo>
                  <a:pt x="59185" y="604898"/>
                </a:lnTo>
                <a:lnTo>
                  <a:pt x="76224" y="630192"/>
                </a:lnTo>
                <a:lnTo>
                  <a:pt x="95105" y="654050"/>
                </a:lnTo>
                <a:lnTo>
                  <a:pt x="115728" y="676370"/>
                </a:lnTo>
                <a:lnTo>
                  <a:pt x="137991" y="697050"/>
                </a:lnTo>
                <a:lnTo>
                  <a:pt x="161793" y="715987"/>
                </a:lnTo>
                <a:lnTo>
                  <a:pt x="187033" y="733079"/>
                </a:lnTo>
                <a:lnTo>
                  <a:pt x="213610" y="748225"/>
                </a:lnTo>
                <a:lnTo>
                  <a:pt x="241423" y="761321"/>
                </a:lnTo>
                <a:lnTo>
                  <a:pt x="270369" y="772265"/>
                </a:lnTo>
                <a:lnTo>
                  <a:pt x="300349" y="780955"/>
                </a:lnTo>
                <a:lnTo>
                  <a:pt x="331261" y="787290"/>
                </a:lnTo>
                <a:lnTo>
                  <a:pt x="363005" y="791165"/>
                </a:lnTo>
                <a:lnTo>
                  <a:pt x="395477" y="792479"/>
                </a:lnTo>
                <a:lnTo>
                  <a:pt x="427956" y="791165"/>
                </a:lnTo>
                <a:lnTo>
                  <a:pt x="459715" y="787290"/>
                </a:lnTo>
                <a:lnTo>
                  <a:pt x="490652" y="780955"/>
                </a:lnTo>
                <a:lnTo>
                  <a:pt x="520665" y="772265"/>
                </a:lnTo>
                <a:lnTo>
                  <a:pt x="549652" y="761321"/>
                </a:lnTo>
                <a:lnTo>
                  <a:pt x="577509" y="748225"/>
                </a:lnTo>
                <a:lnTo>
                  <a:pt x="604136" y="733079"/>
                </a:lnTo>
                <a:lnTo>
                  <a:pt x="629430" y="715987"/>
                </a:lnTo>
                <a:lnTo>
                  <a:pt x="653288" y="697050"/>
                </a:lnTo>
                <a:lnTo>
                  <a:pt x="675608" y="676370"/>
                </a:lnTo>
                <a:lnTo>
                  <a:pt x="696288" y="654050"/>
                </a:lnTo>
                <a:lnTo>
                  <a:pt x="715225" y="630192"/>
                </a:lnTo>
                <a:lnTo>
                  <a:pt x="732317" y="604898"/>
                </a:lnTo>
                <a:lnTo>
                  <a:pt x="747463" y="578271"/>
                </a:lnTo>
                <a:lnTo>
                  <a:pt x="760559" y="550414"/>
                </a:lnTo>
                <a:lnTo>
                  <a:pt x="771503" y="521427"/>
                </a:lnTo>
                <a:lnTo>
                  <a:pt x="780193" y="491414"/>
                </a:lnTo>
                <a:lnTo>
                  <a:pt x="786528" y="460477"/>
                </a:lnTo>
                <a:lnTo>
                  <a:pt x="790403" y="428718"/>
                </a:lnTo>
                <a:lnTo>
                  <a:pt x="791718" y="396239"/>
                </a:lnTo>
                <a:lnTo>
                  <a:pt x="790403" y="363761"/>
                </a:lnTo>
                <a:lnTo>
                  <a:pt x="786528" y="332002"/>
                </a:lnTo>
                <a:lnTo>
                  <a:pt x="780193" y="301065"/>
                </a:lnTo>
                <a:lnTo>
                  <a:pt x="771503" y="271052"/>
                </a:lnTo>
                <a:lnTo>
                  <a:pt x="760559" y="242065"/>
                </a:lnTo>
                <a:lnTo>
                  <a:pt x="747463" y="214208"/>
                </a:lnTo>
                <a:lnTo>
                  <a:pt x="732317" y="187581"/>
                </a:lnTo>
                <a:lnTo>
                  <a:pt x="715225" y="162287"/>
                </a:lnTo>
                <a:lnTo>
                  <a:pt x="696288" y="138429"/>
                </a:lnTo>
                <a:lnTo>
                  <a:pt x="675608" y="116109"/>
                </a:lnTo>
                <a:lnTo>
                  <a:pt x="653288" y="95429"/>
                </a:lnTo>
                <a:lnTo>
                  <a:pt x="629430" y="76492"/>
                </a:lnTo>
                <a:lnTo>
                  <a:pt x="604136" y="59400"/>
                </a:lnTo>
                <a:lnTo>
                  <a:pt x="577509" y="44254"/>
                </a:lnTo>
                <a:lnTo>
                  <a:pt x="549652" y="31158"/>
                </a:lnTo>
                <a:lnTo>
                  <a:pt x="520665" y="20214"/>
                </a:lnTo>
                <a:lnTo>
                  <a:pt x="490652" y="11524"/>
                </a:lnTo>
                <a:lnTo>
                  <a:pt x="459715" y="5189"/>
                </a:lnTo>
                <a:lnTo>
                  <a:pt x="427956" y="1314"/>
                </a:lnTo>
                <a:lnTo>
                  <a:pt x="395477" y="0"/>
                </a:lnTo>
                <a:close/>
              </a:path>
            </a:pathLst>
          </a:custGeom>
          <a:ln w="9525">
            <a:solidFill>
              <a:srgbClr val="000000"/>
            </a:solidFill>
          </a:ln>
        </p:spPr>
        <p:txBody>
          <a:bodyPr wrap="square" lIns="0" tIns="0" rIns="0" bIns="0" rtlCol="0">
            <a:noAutofit/>
          </a:bodyPr>
          <a:lstStyle/>
          <a:p>
            <a:endParaRPr/>
          </a:p>
        </p:txBody>
      </p:sp>
      <p:sp>
        <p:nvSpPr>
          <p:cNvPr id="162" name="object 162"/>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0000"/>
          </a:solidFill>
        </p:spPr>
        <p:txBody>
          <a:bodyPr wrap="square" lIns="0" tIns="0" rIns="0" bIns="0" rtlCol="0">
            <a:noAutofit/>
          </a:bodyPr>
          <a:lstStyle/>
          <a:p>
            <a:endParaRPr/>
          </a:p>
        </p:txBody>
      </p:sp>
      <p:sp>
        <p:nvSpPr>
          <p:cNvPr id="163" name="object 163"/>
          <p:cNvSpPr/>
          <p:nvPr/>
        </p:nvSpPr>
        <p:spPr>
          <a:xfrm>
            <a:off x="3876296" y="2878074"/>
            <a:ext cx="792479" cy="792480"/>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000000"/>
            </a:solidFill>
          </a:ln>
        </p:spPr>
        <p:txBody>
          <a:bodyPr wrap="square" lIns="0" tIns="0" rIns="0" bIns="0" rtlCol="0">
            <a:noAutofit/>
          </a:bodyPr>
          <a:lstStyle/>
          <a:p>
            <a:endParaRPr/>
          </a:p>
        </p:txBody>
      </p:sp>
      <p:sp>
        <p:nvSpPr>
          <p:cNvPr id="164" name="object 164"/>
          <p:cNvSpPr/>
          <p:nvPr/>
        </p:nvSpPr>
        <p:spPr>
          <a:xfrm>
            <a:off x="3949448" y="4462272"/>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5" name="object 165"/>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FFCC99"/>
          </a:solidFill>
        </p:spPr>
        <p:txBody>
          <a:bodyPr wrap="square" lIns="0" tIns="0" rIns="0" bIns="0" rtlCol="0">
            <a:noAutofit/>
          </a:bodyPr>
          <a:lstStyle/>
          <a:p>
            <a:endParaRPr/>
          </a:p>
        </p:txBody>
      </p:sp>
      <p:sp>
        <p:nvSpPr>
          <p:cNvPr id="166" name="object 166"/>
          <p:cNvSpPr/>
          <p:nvPr/>
        </p:nvSpPr>
        <p:spPr>
          <a:xfrm>
            <a:off x="6181346" y="2806446"/>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40"/>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40"/>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FFFFFF"/>
            </a:solidFill>
          </a:ln>
        </p:spPr>
        <p:txBody>
          <a:bodyPr wrap="square" lIns="0" tIns="0" rIns="0" bIns="0" rtlCol="0">
            <a:noAutofit/>
          </a:bodyPr>
          <a:lstStyle/>
          <a:p>
            <a:endParaRPr/>
          </a:p>
        </p:txBody>
      </p:sp>
      <p:sp>
        <p:nvSpPr>
          <p:cNvPr id="167" name="object 167"/>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0000"/>
          </a:solidFill>
        </p:spPr>
        <p:txBody>
          <a:bodyPr wrap="square" lIns="0" tIns="0" rIns="0" bIns="0" rtlCol="0">
            <a:noAutofit/>
          </a:bodyPr>
          <a:lstStyle/>
          <a:p>
            <a:endParaRPr/>
          </a:p>
        </p:txBody>
      </p:sp>
      <p:sp>
        <p:nvSpPr>
          <p:cNvPr id="168" name="object 168"/>
          <p:cNvSpPr/>
          <p:nvPr/>
        </p:nvSpPr>
        <p:spPr>
          <a:xfrm>
            <a:off x="6181346" y="4462271"/>
            <a:ext cx="792479" cy="792479"/>
          </a:xfrm>
          <a:custGeom>
            <a:avLst/>
            <a:gdLst/>
            <a:ahLst/>
            <a:cxnLst/>
            <a:rect l="l" t="t" r="r" b="b"/>
            <a:pathLst>
              <a:path w="792479" h="792479">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8"/>
                </a:lnTo>
                <a:lnTo>
                  <a:pt x="5189" y="460477"/>
                </a:lnTo>
                <a:lnTo>
                  <a:pt x="11524" y="491414"/>
                </a:lnTo>
                <a:lnTo>
                  <a:pt x="20214" y="521427"/>
                </a:lnTo>
                <a:lnTo>
                  <a:pt x="31158" y="550414"/>
                </a:lnTo>
                <a:lnTo>
                  <a:pt x="44254" y="578271"/>
                </a:lnTo>
                <a:lnTo>
                  <a:pt x="59400" y="604898"/>
                </a:lnTo>
                <a:lnTo>
                  <a:pt x="76492" y="630192"/>
                </a:lnTo>
                <a:lnTo>
                  <a:pt x="95429" y="654050"/>
                </a:lnTo>
                <a:lnTo>
                  <a:pt x="116109" y="676370"/>
                </a:lnTo>
                <a:lnTo>
                  <a:pt x="138429" y="697050"/>
                </a:lnTo>
                <a:lnTo>
                  <a:pt x="162287" y="715987"/>
                </a:lnTo>
                <a:lnTo>
                  <a:pt x="187581" y="733079"/>
                </a:lnTo>
                <a:lnTo>
                  <a:pt x="214208" y="748225"/>
                </a:lnTo>
                <a:lnTo>
                  <a:pt x="242065" y="761321"/>
                </a:lnTo>
                <a:lnTo>
                  <a:pt x="271052" y="772265"/>
                </a:lnTo>
                <a:lnTo>
                  <a:pt x="301065" y="780955"/>
                </a:lnTo>
                <a:lnTo>
                  <a:pt x="332002" y="787290"/>
                </a:lnTo>
                <a:lnTo>
                  <a:pt x="363761" y="791165"/>
                </a:lnTo>
                <a:lnTo>
                  <a:pt x="396239" y="792479"/>
                </a:lnTo>
                <a:lnTo>
                  <a:pt x="428718" y="791165"/>
                </a:lnTo>
                <a:lnTo>
                  <a:pt x="460477" y="787290"/>
                </a:lnTo>
                <a:lnTo>
                  <a:pt x="491414" y="780955"/>
                </a:lnTo>
                <a:lnTo>
                  <a:pt x="521427" y="772265"/>
                </a:lnTo>
                <a:lnTo>
                  <a:pt x="550414" y="761321"/>
                </a:lnTo>
                <a:lnTo>
                  <a:pt x="578271" y="748225"/>
                </a:lnTo>
                <a:lnTo>
                  <a:pt x="604898" y="733079"/>
                </a:lnTo>
                <a:lnTo>
                  <a:pt x="630192" y="715987"/>
                </a:lnTo>
                <a:lnTo>
                  <a:pt x="654050" y="697050"/>
                </a:lnTo>
                <a:lnTo>
                  <a:pt x="676370" y="676370"/>
                </a:lnTo>
                <a:lnTo>
                  <a:pt x="697050" y="654050"/>
                </a:lnTo>
                <a:lnTo>
                  <a:pt x="715987" y="630192"/>
                </a:lnTo>
                <a:lnTo>
                  <a:pt x="733079" y="604898"/>
                </a:lnTo>
                <a:lnTo>
                  <a:pt x="748225" y="578271"/>
                </a:lnTo>
                <a:lnTo>
                  <a:pt x="761321" y="550414"/>
                </a:lnTo>
                <a:lnTo>
                  <a:pt x="772265" y="521427"/>
                </a:lnTo>
                <a:lnTo>
                  <a:pt x="780955" y="491414"/>
                </a:lnTo>
                <a:lnTo>
                  <a:pt x="787290" y="460477"/>
                </a:lnTo>
                <a:lnTo>
                  <a:pt x="791165" y="428718"/>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000000"/>
            </a:solidFill>
          </a:ln>
        </p:spPr>
        <p:txBody>
          <a:bodyPr wrap="square" lIns="0" tIns="0" rIns="0" bIns="0" rtlCol="0">
            <a:noAutofit/>
          </a:bodyPr>
          <a:lstStyle/>
          <a:p>
            <a:endParaRPr/>
          </a:p>
        </p:txBody>
      </p:sp>
      <p:sp>
        <p:nvSpPr>
          <p:cNvPr id="169" name="object 169"/>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solidFill>
            <a:srgbClr val="000000"/>
          </a:solidFill>
        </p:spPr>
        <p:txBody>
          <a:bodyPr wrap="square" lIns="0" tIns="0" rIns="0" bIns="0" rtlCol="0">
            <a:noAutofit/>
          </a:bodyPr>
          <a:lstStyle/>
          <a:p>
            <a:endParaRPr/>
          </a:p>
        </p:txBody>
      </p:sp>
      <p:sp>
        <p:nvSpPr>
          <p:cNvPr id="170" name="object 170"/>
          <p:cNvSpPr/>
          <p:nvPr/>
        </p:nvSpPr>
        <p:spPr>
          <a:xfrm>
            <a:off x="8197599" y="5542027"/>
            <a:ext cx="792479" cy="791718"/>
          </a:xfrm>
          <a:custGeom>
            <a:avLst/>
            <a:gdLst/>
            <a:ahLst/>
            <a:cxnLst/>
            <a:rect l="l" t="t" r="r" b="b"/>
            <a:pathLst>
              <a:path w="792479" h="791718">
                <a:moveTo>
                  <a:pt x="396239" y="0"/>
                </a:moveTo>
                <a:lnTo>
                  <a:pt x="363761" y="1314"/>
                </a:lnTo>
                <a:lnTo>
                  <a:pt x="332002" y="5189"/>
                </a:lnTo>
                <a:lnTo>
                  <a:pt x="301065" y="11524"/>
                </a:lnTo>
                <a:lnTo>
                  <a:pt x="271052" y="20214"/>
                </a:lnTo>
                <a:lnTo>
                  <a:pt x="242065" y="31158"/>
                </a:lnTo>
                <a:lnTo>
                  <a:pt x="214208" y="44254"/>
                </a:lnTo>
                <a:lnTo>
                  <a:pt x="187581" y="59400"/>
                </a:lnTo>
                <a:lnTo>
                  <a:pt x="162287" y="76492"/>
                </a:lnTo>
                <a:lnTo>
                  <a:pt x="138429" y="95429"/>
                </a:lnTo>
                <a:lnTo>
                  <a:pt x="116109" y="116109"/>
                </a:lnTo>
                <a:lnTo>
                  <a:pt x="95429" y="138429"/>
                </a:lnTo>
                <a:lnTo>
                  <a:pt x="76492" y="162287"/>
                </a:lnTo>
                <a:lnTo>
                  <a:pt x="59400" y="187581"/>
                </a:lnTo>
                <a:lnTo>
                  <a:pt x="44254" y="214208"/>
                </a:lnTo>
                <a:lnTo>
                  <a:pt x="31158" y="242065"/>
                </a:lnTo>
                <a:lnTo>
                  <a:pt x="20214" y="271052"/>
                </a:lnTo>
                <a:lnTo>
                  <a:pt x="11524" y="301065"/>
                </a:lnTo>
                <a:lnTo>
                  <a:pt x="5189" y="332002"/>
                </a:lnTo>
                <a:lnTo>
                  <a:pt x="1314" y="363761"/>
                </a:lnTo>
                <a:lnTo>
                  <a:pt x="0" y="396239"/>
                </a:lnTo>
                <a:lnTo>
                  <a:pt x="1314" y="428712"/>
                </a:lnTo>
                <a:lnTo>
                  <a:pt x="5189" y="460456"/>
                </a:lnTo>
                <a:lnTo>
                  <a:pt x="11524" y="491368"/>
                </a:lnTo>
                <a:lnTo>
                  <a:pt x="20214" y="521348"/>
                </a:lnTo>
                <a:lnTo>
                  <a:pt x="31158" y="550294"/>
                </a:lnTo>
                <a:lnTo>
                  <a:pt x="44254" y="578107"/>
                </a:lnTo>
                <a:lnTo>
                  <a:pt x="59400" y="604684"/>
                </a:lnTo>
                <a:lnTo>
                  <a:pt x="76492" y="629924"/>
                </a:lnTo>
                <a:lnTo>
                  <a:pt x="95429" y="653726"/>
                </a:lnTo>
                <a:lnTo>
                  <a:pt x="116109" y="675989"/>
                </a:lnTo>
                <a:lnTo>
                  <a:pt x="138429" y="696612"/>
                </a:lnTo>
                <a:lnTo>
                  <a:pt x="162287" y="715493"/>
                </a:lnTo>
                <a:lnTo>
                  <a:pt x="187581" y="732532"/>
                </a:lnTo>
                <a:lnTo>
                  <a:pt x="214208" y="747627"/>
                </a:lnTo>
                <a:lnTo>
                  <a:pt x="242065" y="760678"/>
                </a:lnTo>
                <a:lnTo>
                  <a:pt x="271052" y="771582"/>
                </a:lnTo>
                <a:lnTo>
                  <a:pt x="301065" y="780240"/>
                </a:lnTo>
                <a:lnTo>
                  <a:pt x="332002" y="786549"/>
                </a:lnTo>
                <a:lnTo>
                  <a:pt x="363761" y="790408"/>
                </a:lnTo>
                <a:lnTo>
                  <a:pt x="396239" y="791718"/>
                </a:lnTo>
                <a:lnTo>
                  <a:pt x="428718" y="790408"/>
                </a:lnTo>
                <a:lnTo>
                  <a:pt x="460477" y="786549"/>
                </a:lnTo>
                <a:lnTo>
                  <a:pt x="491414" y="780240"/>
                </a:lnTo>
                <a:lnTo>
                  <a:pt x="521427" y="771582"/>
                </a:lnTo>
                <a:lnTo>
                  <a:pt x="550414" y="760678"/>
                </a:lnTo>
                <a:lnTo>
                  <a:pt x="578271" y="747627"/>
                </a:lnTo>
                <a:lnTo>
                  <a:pt x="604898" y="732532"/>
                </a:lnTo>
                <a:lnTo>
                  <a:pt x="630192" y="715493"/>
                </a:lnTo>
                <a:lnTo>
                  <a:pt x="654050" y="696612"/>
                </a:lnTo>
                <a:lnTo>
                  <a:pt x="676370" y="675989"/>
                </a:lnTo>
                <a:lnTo>
                  <a:pt x="697050" y="653726"/>
                </a:lnTo>
                <a:lnTo>
                  <a:pt x="715987" y="629924"/>
                </a:lnTo>
                <a:lnTo>
                  <a:pt x="733079" y="604684"/>
                </a:lnTo>
                <a:lnTo>
                  <a:pt x="748225" y="578107"/>
                </a:lnTo>
                <a:lnTo>
                  <a:pt x="761321" y="550294"/>
                </a:lnTo>
                <a:lnTo>
                  <a:pt x="772265" y="521348"/>
                </a:lnTo>
                <a:lnTo>
                  <a:pt x="780955" y="491368"/>
                </a:lnTo>
                <a:lnTo>
                  <a:pt x="787290" y="460456"/>
                </a:lnTo>
                <a:lnTo>
                  <a:pt x="791165" y="428712"/>
                </a:lnTo>
                <a:lnTo>
                  <a:pt x="792479" y="396239"/>
                </a:lnTo>
                <a:lnTo>
                  <a:pt x="791165" y="363761"/>
                </a:lnTo>
                <a:lnTo>
                  <a:pt x="787290" y="332002"/>
                </a:lnTo>
                <a:lnTo>
                  <a:pt x="780955" y="301065"/>
                </a:lnTo>
                <a:lnTo>
                  <a:pt x="772265" y="271052"/>
                </a:lnTo>
                <a:lnTo>
                  <a:pt x="761321" y="242065"/>
                </a:lnTo>
                <a:lnTo>
                  <a:pt x="748225" y="214208"/>
                </a:lnTo>
                <a:lnTo>
                  <a:pt x="733079" y="187581"/>
                </a:lnTo>
                <a:lnTo>
                  <a:pt x="715987" y="162287"/>
                </a:lnTo>
                <a:lnTo>
                  <a:pt x="697050" y="138429"/>
                </a:lnTo>
                <a:lnTo>
                  <a:pt x="676370" y="116109"/>
                </a:lnTo>
                <a:lnTo>
                  <a:pt x="654050" y="95429"/>
                </a:lnTo>
                <a:lnTo>
                  <a:pt x="630192" y="76492"/>
                </a:lnTo>
                <a:lnTo>
                  <a:pt x="604898" y="59400"/>
                </a:lnTo>
                <a:lnTo>
                  <a:pt x="578271" y="44254"/>
                </a:lnTo>
                <a:lnTo>
                  <a:pt x="550414" y="31158"/>
                </a:lnTo>
                <a:lnTo>
                  <a:pt x="521427" y="20214"/>
                </a:lnTo>
                <a:lnTo>
                  <a:pt x="491414" y="11524"/>
                </a:lnTo>
                <a:lnTo>
                  <a:pt x="460477" y="5189"/>
                </a:lnTo>
                <a:lnTo>
                  <a:pt x="428718" y="1314"/>
                </a:lnTo>
                <a:lnTo>
                  <a:pt x="396239" y="0"/>
                </a:lnTo>
                <a:close/>
              </a:path>
            </a:pathLst>
          </a:custGeom>
          <a:ln w="9525">
            <a:solidFill>
              <a:srgbClr val="000000"/>
            </a:solidFill>
          </a:ln>
        </p:spPr>
        <p:txBody>
          <a:bodyPr wrap="square" lIns="0" tIns="0" rIns="0" bIns="0" rtlCol="0">
            <a:noAutofit/>
          </a:bodyPr>
          <a:lstStyle/>
          <a:p>
            <a:endParaRPr/>
          </a:p>
        </p:txBody>
      </p:sp>
      <p:sp>
        <p:nvSpPr>
          <p:cNvPr id="171" name="object 171"/>
          <p:cNvSpPr/>
          <p:nvPr/>
        </p:nvSpPr>
        <p:spPr>
          <a:xfrm>
            <a:off x="1933194" y="3670556"/>
            <a:ext cx="0" cy="791718"/>
          </a:xfrm>
          <a:custGeom>
            <a:avLst/>
            <a:gdLst/>
            <a:ahLst/>
            <a:cxnLst/>
            <a:rect l="l" t="t" r="r" b="b"/>
            <a:pathLst>
              <a:path h="791718">
                <a:moveTo>
                  <a:pt x="0" y="0"/>
                </a:moveTo>
                <a:lnTo>
                  <a:pt x="0" y="791718"/>
                </a:lnTo>
              </a:path>
            </a:pathLst>
          </a:custGeom>
          <a:ln w="28575">
            <a:solidFill>
              <a:srgbClr val="000000"/>
            </a:solidFill>
          </a:ln>
        </p:spPr>
        <p:txBody>
          <a:bodyPr wrap="square" lIns="0" tIns="0" rIns="0" bIns="0" rtlCol="0">
            <a:noAutofit/>
          </a:bodyPr>
          <a:lstStyle/>
          <a:p>
            <a:endParaRPr/>
          </a:p>
        </p:txBody>
      </p:sp>
      <p:sp>
        <p:nvSpPr>
          <p:cNvPr id="172" name="object 172"/>
          <p:cNvSpPr/>
          <p:nvPr/>
        </p:nvSpPr>
        <p:spPr>
          <a:xfrm>
            <a:off x="4308348" y="3670556"/>
            <a:ext cx="0" cy="791718"/>
          </a:xfrm>
          <a:custGeom>
            <a:avLst/>
            <a:gdLst/>
            <a:ahLst/>
            <a:cxnLst/>
            <a:rect l="l" t="t" r="r" b="b"/>
            <a:pathLst>
              <a:path h="791718">
                <a:moveTo>
                  <a:pt x="0" y="0"/>
                </a:moveTo>
                <a:lnTo>
                  <a:pt x="0" y="791718"/>
                </a:lnTo>
              </a:path>
            </a:pathLst>
          </a:custGeom>
          <a:ln w="28575">
            <a:solidFill>
              <a:srgbClr val="000000"/>
            </a:solidFill>
          </a:ln>
        </p:spPr>
        <p:txBody>
          <a:bodyPr wrap="square" lIns="0" tIns="0" rIns="0" bIns="0" rtlCol="0">
            <a:noAutofit/>
          </a:bodyPr>
          <a:lstStyle/>
          <a:p>
            <a:endParaRPr/>
          </a:p>
        </p:txBody>
      </p:sp>
      <p:sp>
        <p:nvSpPr>
          <p:cNvPr id="173" name="object 173"/>
          <p:cNvSpPr/>
          <p:nvPr/>
        </p:nvSpPr>
        <p:spPr>
          <a:xfrm>
            <a:off x="6541770" y="3670553"/>
            <a:ext cx="0" cy="791718"/>
          </a:xfrm>
          <a:custGeom>
            <a:avLst/>
            <a:gdLst/>
            <a:ahLst/>
            <a:cxnLst/>
            <a:rect l="l" t="t" r="r" b="b"/>
            <a:pathLst>
              <a:path h="791718">
                <a:moveTo>
                  <a:pt x="0" y="0"/>
                </a:moveTo>
                <a:lnTo>
                  <a:pt x="0" y="791718"/>
                </a:lnTo>
              </a:path>
            </a:pathLst>
          </a:custGeom>
          <a:ln w="28575">
            <a:solidFill>
              <a:srgbClr val="000000"/>
            </a:solidFill>
          </a:ln>
        </p:spPr>
        <p:txBody>
          <a:bodyPr wrap="square" lIns="0" tIns="0" rIns="0" bIns="0" rtlCol="0">
            <a:noAutofit/>
          </a:bodyPr>
          <a:lstStyle/>
          <a:p>
            <a:endParaRPr/>
          </a:p>
        </p:txBody>
      </p:sp>
      <p:sp>
        <p:nvSpPr>
          <p:cNvPr id="174" name="object 174"/>
          <p:cNvSpPr/>
          <p:nvPr/>
        </p:nvSpPr>
        <p:spPr>
          <a:xfrm>
            <a:off x="2365250" y="3238500"/>
            <a:ext cx="1511045" cy="0"/>
          </a:xfrm>
          <a:custGeom>
            <a:avLst/>
            <a:gdLst/>
            <a:ahLst/>
            <a:cxnLst/>
            <a:rect l="l" t="t" r="r" b="b"/>
            <a:pathLst>
              <a:path w="1511045">
                <a:moveTo>
                  <a:pt x="0" y="0"/>
                </a:moveTo>
                <a:lnTo>
                  <a:pt x="1511045" y="0"/>
                </a:lnTo>
              </a:path>
            </a:pathLst>
          </a:custGeom>
          <a:ln w="28575">
            <a:solidFill>
              <a:srgbClr val="000000"/>
            </a:solidFill>
          </a:ln>
        </p:spPr>
        <p:txBody>
          <a:bodyPr wrap="square" lIns="0" tIns="0" rIns="0" bIns="0" rtlCol="0">
            <a:noAutofit/>
          </a:bodyPr>
          <a:lstStyle/>
          <a:p>
            <a:endParaRPr/>
          </a:p>
        </p:txBody>
      </p:sp>
      <p:sp>
        <p:nvSpPr>
          <p:cNvPr id="175" name="object 175"/>
          <p:cNvSpPr/>
          <p:nvPr/>
        </p:nvSpPr>
        <p:spPr>
          <a:xfrm>
            <a:off x="4670299" y="3238500"/>
            <a:ext cx="1511046" cy="0"/>
          </a:xfrm>
          <a:custGeom>
            <a:avLst/>
            <a:gdLst/>
            <a:ahLst/>
            <a:cxnLst/>
            <a:rect l="l" t="t" r="r" b="b"/>
            <a:pathLst>
              <a:path w="1511046">
                <a:moveTo>
                  <a:pt x="0" y="0"/>
                </a:moveTo>
                <a:lnTo>
                  <a:pt x="1511046" y="0"/>
                </a:lnTo>
              </a:path>
            </a:pathLst>
          </a:custGeom>
          <a:ln w="28575">
            <a:solidFill>
              <a:srgbClr val="000000"/>
            </a:solidFill>
          </a:ln>
        </p:spPr>
        <p:txBody>
          <a:bodyPr wrap="square" lIns="0" tIns="0" rIns="0" bIns="0" rtlCol="0">
            <a:noAutofit/>
          </a:bodyPr>
          <a:lstStyle/>
          <a:p>
            <a:endParaRPr/>
          </a:p>
        </p:txBody>
      </p:sp>
      <p:sp>
        <p:nvSpPr>
          <p:cNvPr id="176" name="object 176"/>
          <p:cNvSpPr/>
          <p:nvPr/>
        </p:nvSpPr>
        <p:spPr>
          <a:xfrm>
            <a:off x="4670299" y="4894325"/>
            <a:ext cx="1511046" cy="0"/>
          </a:xfrm>
          <a:custGeom>
            <a:avLst/>
            <a:gdLst/>
            <a:ahLst/>
            <a:cxnLst/>
            <a:rect l="l" t="t" r="r" b="b"/>
            <a:pathLst>
              <a:path w="1511046">
                <a:moveTo>
                  <a:pt x="0" y="0"/>
                </a:moveTo>
                <a:lnTo>
                  <a:pt x="1511046" y="0"/>
                </a:lnTo>
              </a:path>
            </a:pathLst>
          </a:custGeom>
          <a:ln w="28575">
            <a:solidFill>
              <a:srgbClr val="000000"/>
            </a:solidFill>
          </a:ln>
        </p:spPr>
        <p:txBody>
          <a:bodyPr wrap="square" lIns="0" tIns="0" rIns="0" bIns="0" rtlCol="0">
            <a:noAutofit/>
          </a:bodyPr>
          <a:lstStyle/>
          <a:p>
            <a:endParaRPr/>
          </a:p>
        </p:txBody>
      </p:sp>
      <p:sp>
        <p:nvSpPr>
          <p:cNvPr id="177" name="object 177"/>
          <p:cNvSpPr/>
          <p:nvPr/>
        </p:nvSpPr>
        <p:spPr>
          <a:xfrm>
            <a:off x="6900672" y="3310127"/>
            <a:ext cx="1584198" cy="2305050"/>
          </a:xfrm>
          <a:custGeom>
            <a:avLst/>
            <a:gdLst/>
            <a:ahLst/>
            <a:cxnLst/>
            <a:rect l="l" t="t" r="r" b="b"/>
            <a:pathLst>
              <a:path w="1584198" h="2305050">
                <a:moveTo>
                  <a:pt x="0" y="0"/>
                </a:moveTo>
                <a:lnTo>
                  <a:pt x="1584198" y="2305050"/>
                </a:lnTo>
              </a:path>
            </a:pathLst>
          </a:custGeom>
          <a:ln w="28575">
            <a:solidFill>
              <a:srgbClr val="000000"/>
            </a:solidFill>
          </a:ln>
        </p:spPr>
        <p:txBody>
          <a:bodyPr wrap="square" lIns="0" tIns="0" rIns="0" bIns="0" rtlCol="0">
            <a:noAutofit/>
          </a:bodyPr>
          <a:lstStyle/>
          <a:p>
            <a:endParaRPr/>
          </a:p>
        </p:txBody>
      </p:sp>
      <p:sp>
        <p:nvSpPr>
          <p:cNvPr id="178" name="object 178"/>
          <p:cNvSpPr/>
          <p:nvPr/>
        </p:nvSpPr>
        <p:spPr>
          <a:xfrm>
            <a:off x="4597146" y="3525773"/>
            <a:ext cx="1655826" cy="1152906"/>
          </a:xfrm>
          <a:custGeom>
            <a:avLst/>
            <a:gdLst/>
            <a:ahLst/>
            <a:cxnLst/>
            <a:rect l="l" t="t" r="r" b="b"/>
            <a:pathLst>
              <a:path w="1655826" h="1152906">
                <a:moveTo>
                  <a:pt x="1655826" y="0"/>
                </a:moveTo>
                <a:lnTo>
                  <a:pt x="0" y="1152906"/>
                </a:lnTo>
              </a:path>
            </a:pathLst>
          </a:custGeom>
          <a:ln w="28575">
            <a:solidFill>
              <a:srgbClr val="000000"/>
            </a:solidFill>
          </a:ln>
        </p:spPr>
        <p:txBody>
          <a:bodyPr wrap="square" lIns="0" tIns="0" rIns="0" bIns="0" rtlCol="0">
            <a:noAutofit/>
          </a:bodyPr>
          <a:lstStyle/>
          <a:p>
            <a:endParaRPr/>
          </a:p>
        </p:txBody>
      </p:sp>
      <p:sp>
        <p:nvSpPr>
          <p:cNvPr id="8" name="object 8"/>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7" name="object 7"/>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6" name="object 6"/>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5" name="object 5"/>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22</a:t>
            </a:r>
            <a:endParaRPr sz="1000">
              <a:latin typeface="Arial"/>
              <a:cs typeface="Arial"/>
            </a:endParaRPr>
          </a:p>
        </p:txBody>
      </p:sp>
      <p:sp>
        <p:nvSpPr>
          <p:cNvPr id="4" name="object 4"/>
          <p:cNvSpPr txBox="1"/>
          <p:nvPr/>
        </p:nvSpPr>
        <p:spPr>
          <a:xfrm>
            <a:off x="758953" y="2057400"/>
            <a:ext cx="8540496" cy="4498848"/>
          </a:xfrm>
          <a:prstGeom prst="rect">
            <a:avLst/>
          </a:prstGeom>
        </p:spPr>
        <p:txBody>
          <a:bodyPr wrap="square" lIns="0" tIns="0" rIns="0" bIns="0" rtlCol="0">
            <a:noAutofit/>
          </a:bodyPr>
          <a:lstStyle/>
          <a:p>
            <a:pPr marL="105884">
              <a:lnSpc>
                <a:spcPct val="100585"/>
              </a:lnSpc>
              <a:spcBef>
                <a:spcPts val="450"/>
              </a:spcBef>
            </a:pPr>
            <a:r>
              <a:rPr sz="3200" spc="4" dirty="0">
                <a:solidFill>
                  <a:srgbClr val="FFFFFF"/>
                </a:solidFill>
                <a:latin typeface="Tahoma"/>
                <a:cs typeface="Tahoma"/>
              </a:rPr>
              <a:t>Optima</a:t>
            </a:r>
            <a:r>
              <a:rPr sz="3200" dirty="0">
                <a:solidFill>
                  <a:srgbClr val="FFFFFF"/>
                </a:solidFill>
                <a:latin typeface="Tahoma"/>
                <a:cs typeface="Tahoma"/>
              </a:rPr>
              <a:t>l </a:t>
            </a:r>
            <a:r>
              <a:rPr sz="3200" spc="4" dirty="0">
                <a:solidFill>
                  <a:srgbClr val="FFFFFF"/>
                </a:solidFill>
                <a:latin typeface="Tahoma"/>
                <a:cs typeface="Tahoma"/>
              </a:rPr>
              <a:t>verte</a:t>
            </a:r>
            <a:r>
              <a:rPr sz="3200" dirty="0">
                <a:solidFill>
                  <a:srgbClr val="FFFFFF"/>
                </a:solidFill>
                <a:latin typeface="Tahoma"/>
                <a:cs typeface="Tahoma"/>
              </a:rPr>
              <a:t>x</a:t>
            </a:r>
            <a:r>
              <a:rPr sz="3200" spc="-87" dirty="0">
                <a:solidFill>
                  <a:srgbClr val="FFFFFF"/>
                </a:solidFill>
                <a:latin typeface="Tahoma"/>
                <a:cs typeface="Tahoma"/>
              </a:rPr>
              <a:t> </a:t>
            </a:r>
            <a:r>
              <a:rPr sz="3200" spc="4" dirty="0">
                <a:solidFill>
                  <a:srgbClr val="FFFFFF"/>
                </a:solidFill>
                <a:latin typeface="Tahoma"/>
                <a:cs typeface="Tahoma"/>
              </a:rPr>
              <a:t>cove</a:t>
            </a:r>
            <a:r>
              <a:rPr sz="3200" dirty="0">
                <a:solidFill>
                  <a:srgbClr val="FFFFFF"/>
                </a:solidFill>
                <a:latin typeface="Tahoma"/>
                <a:cs typeface="Tahoma"/>
              </a:rPr>
              <a:t>r   </a:t>
            </a:r>
            <a:r>
              <a:rPr sz="3200" spc="940" dirty="0">
                <a:solidFill>
                  <a:srgbClr val="FFFFFF"/>
                </a:solidFill>
                <a:latin typeface="Tahoma"/>
                <a:cs typeface="Tahoma"/>
              </a:rPr>
              <a:t> </a:t>
            </a:r>
            <a:r>
              <a:rPr sz="3200" spc="4" dirty="0">
                <a:solidFill>
                  <a:srgbClr val="FFFFFF"/>
                </a:solidFill>
                <a:latin typeface="Tahoma"/>
                <a:cs typeface="Tahoma"/>
              </a:rPr>
              <a:t>{vertice</a:t>
            </a:r>
            <a:r>
              <a:rPr sz="3200" dirty="0">
                <a:solidFill>
                  <a:srgbClr val="FFFFFF"/>
                </a:solidFill>
                <a:latin typeface="Tahoma"/>
                <a:cs typeface="Tahoma"/>
              </a:rPr>
              <a:t>s</a:t>
            </a:r>
            <a:r>
              <a:rPr sz="3200" spc="-123" dirty="0">
                <a:solidFill>
                  <a:srgbClr val="FFFFFF"/>
                </a:solidFill>
                <a:latin typeface="Tahoma"/>
                <a:cs typeface="Tahoma"/>
              </a:rPr>
              <a:t> </a:t>
            </a:r>
            <a:r>
              <a:rPr sz="3200" dirty="0">
                <a:solidFill>
                  <a:srgbClr val="FFFFFF"/>
                </a:solidFill>
                <a:latin typeface="Tahoma"/>
                <a:cs typeface="Tahoma"/>
              </a:rPr>
              <a:t>: </a:t>
            </a:r>
            <a:r>
              <a:rPr sz="3200" spc="4" dirty="0">
                <a:solidFill>
                  <a:srgbClr val="FFFFFF"/>
                </a:solidFill>
                <a:latin typeface="Tahoma"/>
                <a:cs typeface="Tahoma"/>
              </a:rPr>
              <a:t>b</a:t>
            </a:r>
            <a:r>
              <a:rPr sz="3200" dirty="0">
                <a:solidFill>
                  <a:srgbClr val="FFFFFF"/>
                </a:solidFill>
                <a:latin typeface="Tahoma"/>
                <a:cs typeface="Tahoma"/>
              </a:rPr>
              <a:t>,  </a:t>
            </a:r>
            <a:r>
              <a:rPr sz="3200" spc="4" dirty="0">
                <a:solidFill>
                  <a:srgbClr val="FFFFFF"/>
                </a:solidFill>
                <a:latin typeface="Tahoma"/>
                <a:cs typeface="Tahoma"/>
              </a:rPr>
              <a:t>d</a:t>
            </a:r>
            <a:r>
              <a:rPr sz="3200" dirty="0">
                <a:solidFill>
                  <a:srgbClr val="FFFFFF"/>
                </a:solidFill>
                <a:latin typeface="Tahoma"/>
                <a:cs typeface="Tahoma"/>
              </a:rPr>
              <a:t>, e</a:t>
            </a:r>
            <a:r>
              <a:rPr sz="3200" spc="-16" dirty="0">
                <a:solidFill>
                  <a:srgbClr val="FFFFFF"/>
                </a:solidFill>
                <a:latin typeface="Tahoma"/>
                <a:cs typeface="Tahoma"/>
              </a:rPr>
              <a:t> </a:t>
            </a:r>
            <a:r>
              <a:rPr sz="3200" dirty="0">
                <a:solidFill>
                  <a:srgbClr val="FFFFFF"/>
                </a:solidFill>
                <a:latin typeface="Tahoma"/>
                <a:cs typeface="Tahoma"/>
              </a:rPr>
              <a:t>}</a:t>
            </a:r>
            <a:endParaRPr sz="3200">
              <a:latin typeface="Tahoma"/>
              <a:cs typeface="Tahoma"/>
            </a:endParaRPr>
          </a:p>
          <a:p>
            <a:pPr marL="1145779">
              <a:lnSpc>
                <a:spcPts val="2722"/>
              </a:lnSpc>
              <a:spcBef>
                <a:spcPts val="3618"/>
              </a:spcBef>
            </a:pPr>
            <a:r>
              <a:rPr dirty="0">
                <a:solidFill>
                  <a:srgbClr val="FFFFFF"/>
                </a:solidFill>
                <a:latin typeface="Tahoma"/>
                <a:cs typeface="Tahoma"/>
              </a:rPr>
              <a:t>b                             </a:t>
            </a:r>
            <a:r>
              <a:rPr spc="386" dirty="0">
                <a:solidFill>
                  <a:srgbClr val="FFFFFF"/>
                </a:solidFill>
                <a:latin typeface="Tahoma"/>
                <a:cs typeface="Tahoma"/>
              </a:rPr>
              <a:t> </a:t>
            </a:r>
            <a:r>
              <a:rPr dirty="0">
                <a:solidFill>
                  <a:srgbClr val="FFFFFF"/>
                </a:solidFill>
                <a:latin typeface="Tahoma"/>
                <a:cs typeface="Tahoma"/>
              </a:rPr>
              <a:t>c                             </a:t>
            </a:r>
            <a:r>
              <a:rPr spc="381" dirty="0">
                <a:solidFill>
                  <a:srgbClr val="FFFFFF"/>
                </a:solidFill>
                <a:latin typeface="Tahoma"/>
                <a:cs typeface="Tahoma"/>
              </a:rPr>
              <a:t> </a:t>
            </a:r>
            <a:r>
              <a:rPr sz="2700" baseline="16876" dirty="0">
                <a:solidFill>
                  <a:srgbClr val="FFFFFF"/>
                </a:solidFill>
                <a:latin typeface="Tahoma"/>
                <a:cs typeface="Tahoma"/>
              </a:rPr>
              <a:t>d</a:t>
            </a:r>
            <a:endParaRPr>
              <a:latin typeface="Tahoma"/>
              <a:cs typeface="Tahoma"/>
            </a:endParaRPr>
          </a:p>
          <a:p>
            <a:pPr marL="1148827">
              <a:lnSpc>
                <a:spcPct val="100585"/>
              </a:lnSpc>
              <a:spcBef>
                <a:spcPts val="10299"/>
              </a:spcBef>
            </a:pPr>
            <a:r>
              <a:rPr dirty="0">
                <a:solidFill>
                  <a:srgbClr val="FFFFFF"/>
                </a:solidFill>
                <a:latin typeface="Tahoma"/>
                <a:cs typeface="Tahoma"/>
              </a:rPr>
              <a:t>a                              </a:t>
            </a:r>
            <a:r>
              <a:rPr spc="361" dirty="0">
                <a:solidFill>
                  <a:srgbClr val="FFFFFF"/>
                </a:solidFill>
                <a:latin typeface="Tahoma"/>
                <a:cs typeface="Tahoma"/>
              </a:rPr>
              <a:t> </a:t>
            </a:r>
            <a:r>
              <a:rPr dirty="0">
                <a:solidFill>
                  <a:srgbClr val="FFFFFF"/>
                </a:solidFill>
                <a:latin typeface="Tahoma"/>
                <a:cs typeface="Tahoma"/>
              </a:rPr>
              <a:t>e                            </a:t>
            </a:r>
            <a:r>
              <a:rPr spc="526" dirty="0">
                <a:solidFill>
                  <a:srgbClr val="FFFFFF"/>
                </a:solidFill>
                <a:latin typeface="Tahoma"/>
                <a:cs typeface="Tahoma"/>
              </a:rPr>
              <a:t> </a:t>
            </a:r>
            <a:r>
              <a:rPr dirty="0">
                <a:solidFill>
                  <a:srgbClr val="FFFFFF"/>
                </a:solidFill>
                <a:latin typeface="Tahoma"/>
                <a:cs typeface="Tahoma"/>
              </a:rPr>
              <a:t>f</a:t>
            </a:r>
            <a:endParaRPr>
              <a:latin typeface="Tahoma"/>
              <a:cs typeface="Tahoma"/>
            </a:endParaRPr>
          </a:p>
          <a:p>
            <a:pPr marR="643053" algn="r">
              <a:lnSpc>
                <a:spcPct val="100585"/>
              </a:lnSpc>
              <a:spcBef>
                <a:spcPts val="6329"/>
              </a:spcBef>
            </a:pPr>
            <a:r>
              <a:rPr dirty="0">
                <a:solidFill>
                  <a:srgbClr val="FFFFFF"/>
                </a:solidFill>
                <a:latin typeface="Tahoma"/>
                <a:cs typeface="Tahoma"/>
              </a:rPr>
              <a:t>g</a:t>
            </a:r>
            <a:endParaRPr>
              <a:latin typeface="Tahoma"/>
              <a:cs typeface="Tahoma"/>
            </a:endParaRPr>
          </a:p>
        </p:txBody>
      </p:sp>
      <p:sp>
        <p:nvSpPr>
          <p:cNvPr id="3" name="object 3"/>
          <p:cNvSpPr txBox="1"/>
          <p:nvPr/>
        </p:nvSpPr>
        <p:spPr>
          <a:xfrm>
            <a:off x="758954" y="6556250"/>
            <a:ext cx="280797" cy="111251"/>
          </a:xfrm>
          <a:prstGeom prst="rect">
            <a:avLst/>
          </a:prstGeom>
        </p:spPr>
        <p:txBody>
          <a:bodyPr wrap="square" lIns="0" tIns="0" rIns="0" bIns="0" rtlCol="0">
            <a:noAutofit/>
          </a:bodyPr>
          <a:lstStyle/>
          <a:p>
            <a:pPr marL="25394">
              <a:lnSpc>
                <a:spcPts val="850"/>
              </a:lnSpc>
              <a:spcBef>
                <a:spcPts val="25"/>
              </a:spcBef>
            </a:pPr>
            <a:endParaRPr sz="900"/>
          </a:p>
        </p:txBody>
      </p:sp>
      <p:sp>
        <p:nvSpPr>
          <p:cNvPr id="2" name="object 2"/>
          <p:cNvSpPr txBox="1"/>
          <p:nvPr/>
        </p:nvSpPr>
        <p:spPr>
          <a:xfrm>
            <a:off x="1039751" y="6556250"/>
            <a:ext cx="8259699" cy="111251"/>
          </a:xfrm>
          <a:prstGeom prst="rect">
            <a:avLst/>
          </a:prstGeom>
        </p:spPr>
        <p:txBody>
          <a:bodyPr wrap="square" lIns="0" tIns="0" rIns="0" bIns="0" rtlCol="0">
            <a:noAutofit/>
          </a:bodyPr>
          <a:lstStyle/>
          <a:p>
            <a:pPr marL="25394">
              <a:lnSpc>
                <a:spcPts val="850"/>
              </a:lnSpc>
              <a:spcBef>
                <a:spcPts val="25"/>
              </a:spcBef>
            </a:pP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3" name="object 13"/>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5" name="object 15"/>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0" name="object 20"/>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1" name="object 21"/>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2" name="object 22"/>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3" name="object 23"/>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4" name="object 24"/>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5" name="object 25"/>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26" name="object 26"/>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27" name="object 27"/>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2" name="object 32"/>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8" name="object 8"/>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7" name="object 7"/>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6" name="object 6"/>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5" name="object 5"/>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22</a:t>
            </a:r>
            <a:endParaRPr sz="1000">
              <a:latin typeface="Arial"/>
              <a:cs typeface="Arial"/>
            </a:endParaRPr>
          </a:p>
        </p:txBody>
      </p:sp>
      <p:sp>
        <p:nvSpPr>
          <p:cNvPr id="3" name="object 3"/>
          <p:cNvSpPr txBox="1"/>
          <p:nvPr/>
        </p:nvSpPr>
        <p:spPr>
          <a:xfrm>
            <a:off x="758954" y="6556250"/>
            <a:ext cx="280797" cy="111251"/>
          </a:xfrm>
          <a:prstGeom prst="rect">
            <a:avLst/>
          </a:prstGeom>
        </p:spPr>
        <p:txBody>
          <a:bodyPr wrap="square" lIns="0" tIns="0" rIns="0" bIns="0" rtlCol="0">
            <a:noAutofit/>
          </a:bodyPr>
          <a:lstStyle/>
          <a:p>
            <a:pPr marL="25394">
              <a:lnSpc>
                <a:spcPts val="850"/>
              </a:lnSpc>
              <a:spcBef>
                <a:spcPts val="25"/>
              </a:spcBef>
            </a:pPr>
            <a:endParaRPr sz="900"/>
          </a:p>
        </p:txBody>
      </p:sp>
      <p:sp>
        <p:nvSpPr>
          <p:cNvPr id="2" name="object 2"/>
          <p:cNvSpPr txBox="1"/>
          <p:nvPr/>
        </p:nvSpPr>
        <p:spPr>
          <a:xfrm>
            <a:off x="1039751" y="6556250"/>
            <a:ext cx="8259699" cy="111251"/>
          </a:xfrm>
          <a:prstGeom prst="rect">
            <a:avLst/>
          </a:prstGeom>
        </p:spPr>
        <p:txBody>
          <a:bodyPr wrap="square" lIns="0" tIns="0" rIns="0" bIns="0" rtlCol="0">
            <a:noAutofit/>
          </a:bodyPr>
          <a:lstStyle/>
          <a:p>
            <a:pPr marL="25394">
              <a:lnSpc>
                <a:spcPts val="850"/>
              </a:lnSpc>
              <a:spcBef>
                <a:spcPts val="25"/>
              </a:spcBef>
            </a:pPr>
            <a:endParaRPr sz="9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89" y="1813137"/>
            <a:ext cx="2882514" cy="237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926" y="1813137"/>
            <a:ext cx="2819348" cy="230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019" y="4446300"/>
            <a:ext cx="2872385" cy="238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9928" y="4446300"/>
            <a:ext cx="2869185" cy="238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 name="TextBox 178"/>
          <p:cNvSpPr txBox="1"/>
          <p:nvPr/>
        </p:nvSpPr>
        <p:spPr>
          <a:xfrm>
            <a:off x="3886200" y="2062563"/>
            <a:ext cx="1652640" cy="4593601"/>
          </a:xfrm>
          <a:prstGeom prst="rect">
            <a:avLst/>
          </a:prstGeom>
          <a:noFill/>
        </p:spPr>
        <p:txBody>
          <a:bodyPr wrap="square" lIns="91418" tIns="45710" rIns="91418" bIns="45710" rtlCol="0">
            <a:spAutoFit/>
          </a:bodyPr>
          <a:lstStyle/>
          <a:p>
            <a:r>
              <a:rPr lang="en-US" sz="28700" dirty="0"/>
              <a:t>?</a:t>
            </a:r>
          </a:p>
        </p:txBody>
      </p:sp>
    </p:spTree>
    <p:extLst>
      <p:ext uri="{BB962C8B-B14F-4D97-AF65-F5344CB8AC3E}">
        <p14:creationId xmlns:p14="http://schemas.microsoft.com/office/powerpoint/2010/main" val="367830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145405" y="5959221"/>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5" name="object 165"/>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solidFill>
            <a:srgbClr val="CC6600"/>
          </a:solidFill>
        </p:spPr>
        <p:txBody>
          <a:bodyPr wrap="square" lIns="0" tIns="0" rIns="0" bIns="0" rtlCol="0">
            <a:noAutofit/>
          </a:bodyPr>
          <a:lstStyle/>
          <a:p>
            <a:endParaRPr/>
          </a:p>
        </p:txBody>
      </p:sp>
      <p:sp>
        <p:nvSpPr>
          <p:cNvPr id="166" name="object 166"/>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ln w="9525">
            <a:solidFill>
              <a:srgbClr val="FFFFFF"/>
            </a:solidFill>
          </a:ln>
        </p:spPr>
        <p:txBody>
          <a:bodyPr wrap="square" lIns="0" tIns="0" rIns="0" bIns="0" rtlCol="0">
            <a:noAutofit/>
          </a:bodyPr>
          <a:lstStyle/>
          <a:p>
            <a:endParaRPr/>
          </a:p>
        </p:txBody>
      </p:sp>
      <p:sp>
        <p:nvSpPr>
          <p:cNvPr id="167" name="object 167"/>
          <p:cNvSpPr/>
          <p:nvPr/>
        </p:nvSpPr>
        <p:spPr>
          <a:xfrm>
            <a:off x="2004823" y="3022855"/>
            <a:ext cx="647700" cy="720091"/>
          </a:xfrm>
          <a:custGeom>
            <a:avLst/>
            <a:gdLst/>
            <a:ahLst/>
            <a:cxnLst/>
            <a:rect l="l" t="t" r="r" b="b"/>
            <a:pathLst>
              <a:path w="647700" h="720090">
                <a:moveTo>
                  <a:pt x="323850" y="0"/>
                </a:moveTo>
                <a:lnTo>
                  <a:pt x="297260" y="1190"/>
                </a:lnTo>
                <a:lnTo>
                  <a:pt x="271268" y="4701"/>
                </a:lnTo>
                <a:lnTo>
                  <a:pt x="245955" y="10441"/>
                </a:lnTo>
                <a:lnTo>
                  <a:pt x="221406" y="18318"/>
                </a:lnTo>
                <a:lnTo>
                  <a:pt x="197703" y="28241"/>
                </a:lnTo>
                <a:lnTo>
                  <a:pt x="174928" y="40119"/>
                </a:lnTo>
                <a:lnTo>
                  <a:pt x="153165" y="53860"/>
                </a:lnTo>
                <a:lnTo>
                  <a:pt x="132496" y="69372"/>
                </a:lnTo>
                <a:lnTo>
                  <a:pt x="113005" y="86565"/>
                </a:lnTo>
                <a:lnTo>
                  <a:pt x="94773" y="105346"/>
                </a:lnTo>
                <a:lnTo>
                  <a:pt x="77885" y="125625"/>
                </a:lnTo>
                <a:lnTo>
                  <a:pt x="62423" y="147309"/>
                </a:lnTo>
                <a:lnTo>
                  <a:pt x="48469" y="170308"/>
                </a:lnTo>
                <a:lnTo>
                  <a:pt x="36107" y="194530"/>
                </a:lnTo>
                <a:lnTo>
                  <a:pt x="25419" y="219884"/>
                </a:lnTo>
                <a:lnTo>
                  <a:pt x="16489" y="246278"/>
                </a:lnTo>
                <a:lnTo>
                  <a:pt x="9399" y="273620"/>
                </a:lnTo>
                <a:lnTo>
                  <a:pt x="4232" y="301820"/>
                </a:lnTo>
                <a:lnTo>
                  <a:pt x="1072" y="330786"/>
                </a:lnTo>
                <a:lnTo>
                  <a:pt x="0" y="360425"/>
                </a:lnTo>
                <a:lnTo>
                  <a:pt x="1072" y="389957"/>
                </a:lnTo>
                <a:lnTo>
                  <a:pt x="4232" y="418824"/>
                </a:lnTo>
                <a:lnTo>
                  <a:pt x="9399" y="446937"/>
                </a:lnTo>
                <a:lnTo>
                  <a:pt x="16489" y="474201"/>
                </a:lnTo>
                <a:lnTo>
                  <a:pt x="25419" y="500526"/>
                </a:lnTo>
                <a:lnTo>
                  <a:pt x="36107" y="525820"/>
                </a:lnTo>
                <a:lnTo>
                  <a:pt x="48469" y="549990"/>
                </a:lnTo>
                <a:lnTo>
                  <a:pt x="62423" y="572944"/>
                </a:lnTo>
                <a:lnTo>
                  <a:pt x="77885" y="594591"/>
                </a:lnTo>
                <a:lnTo>
                  <a:pt x="94773" y="614838"/>
                </a:lnTo>
                <a:lnTo>
                  <a:pt x="113005" y="633594"/>
                </a:lnTo>
                <a:lnTo>
                  <a:pt x="132496" y="650766"/>
                </a:lnTo>
                <a:lnTo>
                  <a:pt x="153165" y="666262"/>
                </a:lnTo>
                <a:lnTo>
                  <a:pt x="174928" y="679991"/>
                </a:lnTo>
                <a:lnTo>
                  <a:pt x="197703" y="691860"/>
                </a:lnTo>
                <a:lnTo>
                  <a:pt x="221406" y="701777"/>
                </a:lnTo>
                <a:lnTo>
                  <a:pt x="245955" y="709651"/>
                </a:lnTo>
                <a:lnTo>
                  <a:pt x="271268" y="715389"/>
                </a:lnTo>
                <a:lnTo>
                  <a:pt x="297260" y="718899"/>
                </a:lnTo>
                <a:lnTo>
                  <a:pt x="323850" y="720090"/>
                </a:lnTo>
                <a:lnTo>
                  <a:pt x="350439" y="718899"/>
                </a:lnTo>
                <a:lnTo>
                  <a:pt x="376431" y="715389"/>
                </a:lnTo>
                <a:lnTo>
                  <a:pt x="401744" y="709651"/>
                </a:lnTo>
                <a:lnTo>
                  <a:pt x="426293" y="701777"/>
                </a:lnTo>
                <a:lnTo>
                  <a:pt x="449996" y="691860"/>
                </a:lnTo>
                <a:lnTo>
                  <a:pt x="472771" y="679991"/>
                </a:lnTo>
                <a:lnTo>
                  <a:pt x="494534" y="666262"/>
                </a:lnTo>
                <a:lnTo>
                  <a:pt x="515203" y="650766"/>
                </a:lnTo>
                <a:lnTo>
                  <a:pt x="534694" y="633594"/>
                </a:lnTo>
                <a:lnTo>
                  <a:pt x="552926" y="614838"/>
                </a:lnTo>
                <a:lnTo>
                  <a:pt x="569814" y="594591"/>
                </a:lnTo>
                <a:lnTo>
                  <a:pt x="585276" y="572944"/>
                </a:lnTo>
                <a:lnTo>
                  <a:pt x="599230" y="549990"/>
                </a:lnTo>
                <a:lnTo>
                  <a:pt x="611592" y="525820"/>
                </a:lnTo>
                <a:lnTo>
                  <a:pt x="622280" y="500526"/>
                </a:lnTo>
                <a:lnTo>
                  <a:pt x="631210" y="474201"/>
                </a:lnTo>
                <a:lnTo>
                  <a:pt x="638300" y="446937"/>
                </a:lnTo>
                <a:lnTo>
                  <a:pt x="643467" y="418824"/>
                </a:lnTo>
                <a:lnTo>
                  <a:pt x="646627" y="389957"/>
                </a:lnTo>
                <a:lnTo>
                  <a:pt x="647700" y="360425"/>
                </a:lnTo>
                <a:lnTo>
                  <a:pt x="646627" y="330786"/>
                </a:lnTo>
                <a:lnTo>
                  <a:pt x="643467" y="301820"/>
                </a:lnTo>
                <a:lnTo>
                  <a:pt x="638300" y="273620"/>
                </a:lnTo>
                <a:lnTo>
                  <a:pt x="631210" y="246278"/>
                </a:lnTo>
                <a:lnTo>
                  <a:pt x="622280" y="219884"/>
                </a:lnTo>
                <a:lnTo>
                  <a:pt x="611592" y="194530"/>
                </a:lnTo>
                <a:lnTo>
                  <a:pt x="599230" y="170308"/>
                </a:lnTo>
                <a:lnTo>
                  <a:pt x="585276" y="147309"/>
                </a:lnTo>
                <a:lnTo>
                  <a:pt x="569814" y="125625"/>
                </a:lnTo>
                <a:lnTo>
                  <a:pt x="552926" y="105346"/>
                </a:lnTo>
                <a:lnTo>
                  <a:pt x="534694" y="86565"/>
                </a:lnTo>
                <a:lnTo>
                  <a:pt x="515203" y="69372"/>
                </a:lnTo>
                <a:lnTo>
                  <a:pt x="494534" y="53860"/>
                </a:lnTo>
                <a:lnTo>
                  <a:pt x="472771" y="40119"/>
                </a:lnTo>
                <a:lnTo>
                  <a:pt x="449996" y="28241"/>
                </a:lnTo>
                <a:lnTo>
                  <a:pt x="426293" y="18318"/>
                </a:lnTo>
                <a:lnTo>
                  <a:pt x="401744" y="10441"/>
                </a:lnTo>
                <a:lnTo>
                  <a:pt x="376431" y="4701"/>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68" name="object 168"/>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69" name="object 169"/>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0" name="object 170"/>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1" name="object 171"/>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3" name="object 173"/>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ln w="9525">
            <a:solidFill>
              <a:srgbClr val="FFFFFF"/>
            </a:solidFill>
          </a:ln>
        </p:spPr>
        <p:txBody>
          <a:bodyPr wrap="square" lIns="0" tIns="0" rIns="0" bIns="0" rtlCol="0">
            <a:noAutofit/>
          </a:bodyPr>
          <a:lstStyle/>
          <a:p>
            <a:endParaRPr/>
          </a:p>
        </p:txBody>
      </p:sp>
      <p:sp>
        <p:nvSpPr>
          <p:cNvPr id="174" name="object 174"/>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5" name="object 175"/>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6" name="object 176"/>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7" name="object 177"/>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8" name="object 178"/>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solidFill>
            <a:srgbClr val="CC6600"/>
          </a:solidFill>
        </p:spPr>
        <p:txBody>
          <a:bodyPr wrap="square" lIns="0" tIns="0" rIns="0" bIns="0" rtlCol="0">
            <a:noAutofit/>
          </a:bodyPr>
          <a:lstStyle/>
          <a:p>
            <a:endParaRPr/>
          </a:p>
        </p:txBody>
      </p:sp>
      <p:sp>
        <p:nvSpPr>
          <p:cNvPr id="179" name="object 179"/>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ln w="9525">
            <a:solidFill>
              <a:srgbClr val="FFFFFF"/>
            </a:solidFill>
          </a:ln>
        </p:spPr>
        <p:txBody>
          <a:bodyPr wrap="square" lIns="0" tIns="0" rIns="0" bIns="0" rtlCol="0">
            <a:noAutofit/>
          </a:bodyPr>
          <a:lstStyle/>
          <a:p>
            <a:endParaRPr/>
          </a:p>
        </p:txBody>
      </p:sp>
      <p:sp>
        <p:nvSpPr>
          <p:cNvPr id="180" name="object 180"/>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1" name="object 181"/>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2" name="object 182"/>
          <p:cNvSpPr/>
          <p:nvPr/>
        </p:nvSpPr>
        <p:spPr>
          <a:xfrm>
            <a:off x="7837170" y="4173476"/>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3" name="object 183"/>
          <p:cNvSpPr/>
          <p:nvPr/>
        </p:nvSpPr>
        <p:spPr>
          <a:xfrm>
            <a:off x="1716026" y="4533900"/>
            <a:ext cx="1441703" cy="0"/>
          </a:xfrm>
          <a:custGeom>
            <a:avLst/>
            <a:gdLst/>
            <a:ahLst/>
            <a:cxnLst/>
            <a:rect l="l" t="t" r="r" b="b"/>
            <a:pathLst>
              <a:path w="1441703">
                <a:moveTo>
                  <a:pt x="0" y="0"/>
                </a:moveTo>
                <a:lnTo>
                  <a:pt x="1441703" y="0"/>
                </a:lnTo>
              </a:path>
            </a:pathLst>
          </a:custGeom>
          <a:ln w="9525">
            <a:solidFill>
              <a:srgbClr val="FFFFFF"/>
            </a:solidFill>
          </a:ln>
        </p:spPr>
        <p:txBody>
          <a:bodyPr wrap="square" lIns="0" tIns="0" rIns="0" bIns="0" rtlCol="0">
            <a:noAutofit/>
          </a:bodyPr>
          <a:lstStyle/>
          <a:p>
            <a:endParaRPr/>
          </a:p>
        </p:txBody>
      </p:sp>
      <p:sp>
        <p:nvSpPr>
          <p:cNvPr id="184" name="object 184"/>
          <p:cNvSpPr/>
          <p:nvPr/>
        </p:nvSpPr>
        <p:spPr>
          <a:xfrm>
            <a:off x="6179822" y="4607051"/>
            <a:ext cx="1586483" cy="0"/>
          </a:xfrm>
          <a:custGeom>
            <a:avLst/>
            <a:gdLst/>
            <a:ahLst/>
            <a:cxnLst/>
            <a:rect l="l" t="t" r="r" b="b"/>
            <a:pathLst>
              <a:path w="1586483">
                <a:moveTo>
                  <a:pt x="0" y="0"/>
                </a:moveTo>
                <a:lnTo>
                  <a:pt x="1586483" y="0"/>
                </a:lnTo>
              </a:path>
            </a:pathLst>
          </a:custGeom>
          <a:ln w="9525">
            <a:solidFill>
              <a:srgbClr val="FFFFFF"/>
            </a:solidFill>
          </a:ln>
        </p:spPr>
        <p:txBody>
          <a:bodyPr wrap="square" lIns="0" tIns="0" rIns="0" bIns="0" rtlCol="0">
            <a:noAutofit/>
          </a:bodyPr>
          <a:lstStyle/>
          <a:p>
            <a:endParaRPr/>
          </a:p>
        </p:txBody>
      </p:sp>
      <p:sp>
        <p:nvSpPr>
          <p:cNvPr id="185" name="object 185"/>
          <p:cNvSpPr/>
          <p:nvPr/>
        </p:nvSpPr>
        <p:spPr>
          <a:xfrm>
            <a:off x="3805428" y="4607052"/>
            <a:ext cx="1655826" cy="0"/>
          </a:xfrm>
          <a:custGeom>
            <a:avLst/>
            <a:gdLst/>
            <a:ahLst/>
            <a:cxnLst/>
            <a:rect l="l" t="t" r="r" b="b"/>
            <a:pathLst>
              <a:path w="1655826">
                <a:moveTo>
                  <a:pt x="0" y="0"/>
                </a:moveTo>
                <a:lnTo>
                  <a:pt x="1655826" y="0"/>
                </a:lnTo>
              </a:path>
            </a:pathLst>
          </a:custGeom>
          <a:ln w="9525">
            <a:solidFill>
              <a:srgbClr val="FFFFFF"/>
            </a:solidFill>
          </a:ln>
        </p:spPr>
        <p:txBody>
          <a:bodyPr wrap="square" lIns="0" tIns="0" rIns="0" bIns="0" rtlCol="0">
            <a:noAutofit/>
          </a:bodyPr>
          <a:lstStyle/>
          <a:p>
            <a:endParaRPr/>
          </a:p>
        </p:txBody>
      </p:sp>
      <p:sp>
        <p:nvSpPr>
          <p:cNvPr id="186" name="object 186"/>
          <p:cNvSpPr/>
          <p:nvPr/>
        </p:nvSpPr>
        <p:spPr>
          <a:xfrm>
            <a:off x="2652524" y="3380994"/>
            <a:ext cx="1440179" cy="0"/>
          </a:xfrm>
          <a:custGeom>
            <a:avLst/>
            <a:gdLst/>
            <a:ahLst/>
            <a:cxnLst/>
            <a:rect l="l" t="t" r="r" b="b"/>
            <a:pathLst>
              <a:path w="1440179">
                <a:moveTo>
                  <a:pt x="0" y="0"/>
                </a:moveTo>
                <a:lnTo>
                  <a:pt x="1440179" y="0"/>
                </a:lnTo>
              </a:path>
            </a:pathLst>
          </a:custGeom>
          <a:ln w="9525">
            <a:solidFill>
              <a:srgbClr val="FFFFFF"/>
            </a:solidFill>
          </a:ln>
        </p:spPr>
        <p:txBody>
          <a:bodyPr wrap="square" lIns="0" tIns="0" rIns="0" bIns="0" rtlCol="0">
            <a:noAutofit/>
          </a:bodyPr>
          <a:lstStyle/>
          <a:p>
            <a:endParaRPr/>
          </a:p>
        </p:txBody>
      </p:sp>
      <p:sp>
        <p:nvSpPr>
          <p:cNvPr id="187" name="object 187"/>
          <p:cNvSpPr/>
          <p:nvPr/>
        </p:nvSpPr>
        <p:spPr>
          <a:xfrm>
            <a:off x="4741928" y="3310127"/>
            <a:ext cx="1943101" cy="0"/>
          </a:xfrm>
          <a:custGeom>
            <a:avLst/>
            <a:gdLst/>
            <a:ahLst/>
            <a:cxnLst/>
            <a:rect l="l" t="t" r="r" b="b"/>
            <a:pathLst>
              <a:path w="1943100">
                <a:moveTo>
                  <a:pt x="0" y="0"/>
                </a:moveTo>
                <a:lnTo>
                  <a:pt x="1943100" y="0"/>
                </a:lnTo>
              </a:path>
            </a:pathLst>
          </a:custGeom>
          <a:ln w="9525">
            <a:solidFill>
              <a:srgbClr val="FFFFFF"/>
            </a:solidFill>
          </a:ln>
        </p:spPr>
        <p:txBody>
          <a:bodyPr wrap="square" lIns="0" tIns="0" rIns="0" bIns="0" rtlCol="0">
            <a:noAutofit/>
          </a:bodyPr>
          <a:lstStyle/>
          <a:p>
            <a:endParaRPr/>
          </a:p>
        </p:txBody>
      </p:sp>
      <p:sp>
        <p:nvSpPr>
          <p:cNvPr id="188" name="object 188"/>
          <p:cNvSpPr/>
          <p:nvPr/>
        </p:nvSpPr>
        <p:spPr>
          <a:xfrm>
            <a:off x="2652524" y="5830824"/>
            <a:ext cx="1655825" cy="0"/>
          </a:xfrm>
          <a:custGeom>
            <a:avLst/>
            <a:gdLst/>
            <a:ahLst/>
            <a:cxnLst/>
            <a:rect l="l" t="t" r="r" b="b"/>
            <a:pathLst>
              <a:path w="1655825">
                <a:moveTo>
                  <a:pt x="0" y="0"/>
                </a:moveTo>
                <a:lnTo>
                  <a:pt x="1655825" y="0"/>
                </a:lnTo>
              </a:path>
            </a:pathLst>
          </a:custGeom>
          <a:ln w="9525">
            <a:solidFill>
              <a:srgbClr val="FFFFFF"/>
            </a:solidFill>
          </a:ln>
        </p:spPr>
        <p:txBody>
          <a:bodyPr wrap="square" lIns="0" tIns="0" rIns="0" bIns="0" rtlCol="0">
            <a:noAutofit/>
          </a:bodyPr>
          <a:lstStyle/>
          <a:p>
            <a:endParaRPr/>
          </a:p>
        </p:txBody>
      </p:sp>
      <p:sp>
        <p:nvSpPr>
          <p:cNvPr id="189" name="object 189"/>
          <p:cNvSpPr/>
          <p:nvPr/>
        </p:nvSpPr>
        <p:spPr>
          <a:xfrm>
            <a:off x="1573530" y="3598926"/>
            <a:ext cx="431292" cy="574548"/>
          </a:xfrm>
          <a:custGeom>
            <a:avLst/>
            <a:gdLst/>
            <a:ahLst/>
            <a:cxnLst/>
            <a:rect l="l" t="t" r="r" b="b"/>
            <a:pathLst>
              <a:path w="431292" h="574548">
                <a:moveTo>
                  <a:pt x="431292" y="0"/>
                </a:moveTo>
                <a:lnTo>
                  <a:pt x="0" y="574548"/>
                </a:lnTo>
              </a:path>
            </a:pathLst>
          </a:custGeom>
          <a:ln w="9525">
            <a:solidFill>
              <a:srgbClr val="FFFFFF"/>
            </a:solidFill>
          </a:ln>
        </p:spPr>
        <p:txBody>
          <a:bodyPr wrap="square" lIns="0" tIns="0" rIns="0" bIns="0" rtlCol="0">
            <a:noAutofit/>
          </a:bodyPr>
          <a:lstStyle/>
          <a:p>
            <a:endParaRPr/>
          </a:p>
        </p:txBody>
      </p:sp>
      <p:sp>
        <p:nvSpPr>
          <p:cNvPr id="190" name="object 190"/>
          <p:cNvSpPr/>
          <p:nvPr/>
        </p:nvSpPr>
        <p:spPr>
          <a:xfrm>
            <a:off x="4884423" y="4894326"/>
            <a:ext cx="792479" cy="647700"/>
          </a:xfrm>
          <a:custGeom>
            <a:avLst/>
            <a:gdLst/>
            <a:ahLst/>
            <a:cxnLst/>
            <a:rect l="l" t="t" r="r" b="b"/>
            <a:pathLst>
              <a:path w="792479" h="647700">
                <a:moveTo>
                  <a:pt x="792479" y="0"/>
                </a:moveTo>
                <a:lnTo>
                  <a:pt x="0" y="647700"/>
                </a:lnTo>
              </a:path>
            </a:pathLst>
          </a:custGeom>
          <a:ln w="9525">
            <a:solidFill>
              <a:srgbClr val="FFFFFF"/>
            </a:solidFill>
          </a:ln>
        </p:spPr>
        <p:txBody>
          <a:bodyPr wrap="square" lIns="0" tIns="0" rIns="0" bIns="0" rtlCol="0">
            <a:noAutofit/>
          </a:bodyPr>
          <a:lstStyle/>
          <a:p>
            <a:endParaRPr/>
          </a:p>
        </p:txBody>
      </p:sp>
      <p:sp>
        <p:nvSpPr>
          <p:cNvPr id="191" name="object 191"/>
          <p:cNvSpPr/>
          <p:nvPr/>
        </p:nvSpPr>
        <p:spPr>
          <a:xfrm>
            <a:off x="6037329" y="3598925"/>
            <a:ext cx="720851" cy="647700"/>
          </a:xfrm>
          <a:custGeom>
            <a:avLst/>
            <a:gdLst/>
            <a:ahLst/>
            <a:cxnLst/>
            <a:rect l="l" t="t" r="r" b="b"/>
            <a:pathLst>
              <a:path w="720851" h="647700">
                <a:moveTo>
                  <a:pt x="720851" y="0"/>
                </a:moveTo>
                <a:lnTo>
                  <a:pt x="0" y="647700"/>
                </a:lnTo>
              </a:path>
            </a:pathLst>
          </a:custGeom>
          <a:ln w="9525">
            <a:solidFill>
              <a:srgbClr val="FFFFFF"/>
            </a:solidFill>
          </a:ln>
        </p:spPr>
        <p:txBody>
          <a:bodyPr wrap="square" lIns="0" tIns="0" rIns="0" bIns="0" rtlCol="0">
            <a:noAutofit/>
          </a:bodyPr>
          <a:lstStyle/>
          <a:p>
            <a:endParaRPr/>
          </a:p>
        </p:txBody>
      </p:sp>
      <p:sp>
        <p:nvSpPr>
          <p:cNvPr id="192" name="object 192"/>
          <p:cNvSpPr/>
          <p:nvPr/>
        </p:nvSpPr>
        <p:spPr>
          <a:xfrm>
            <a:off x="2508507" y="4894326"/>
            <a:ext cx="649223" cy="647700"/>
          </a:xfrm>
          <a:custGeom>
            <a:avLst/>
            <a:gdLst/>
            <a:ahLst/>
            <a:cxnLst/>
            <a:rect l="l" t="t" r="r" b="b"/>
            <a:pathLst>
              <a:path w="649223" h="647700">
                <a:moveTo>
                  <a:pt x="649223" y="0"/>
                </a:moveTo>
                <a:lnTo>
                  <a:pt x="0" y="647700"/>
                </a:lnTo>
              </a:path>
            </a:pathLst>
          </a:custGeom>
          <a:ln w="9525">
            <a:solidFill>
              <a:srgbClr val="FFFFFF"/>
            </a:solidFill>
          </a:ln>
        </p:spPr>
        <p:txBody>
          <a:bodyPr wrap="square" lIns="0" tIns="0" rIns="0" bIns="0" rtlCol="0">
            <a:noAutofit/>
          </a:bodyPr>
          <a:lstStyle/>
          <a:p>
            <a:endParaRPr/>
          </a:p>
        </p:txBody>
      </p:sp>
      <p:sp>
        <p:nvSpPr>
          <p:cNvPr id="193" name="object 193"/>
          <p:cNvSpPr/>
          <p:nvPr/>
        </p:nvSpPr>
        <p:spPr>
          <a:xfrm>
            <a:off x="7405878" y="4894325"/>
            <a:ext cx="647700" cy="863346"/>
          </a:xfrm>
          <a:custGeom>
            <a:avLst/>
            <a:gdLst/>
            <a:ahLst/>
            <a:cxnLst/>
            <a:rect l="l" t="t" r="r" b="b"/>
            <a:pathLst>
              <a:path w="647700" h="863346">
                <a:moveTo>
                  <a:pt x="647700" y="0"/>
                </a:moveTo>
                <a:lnTo>
                  <a:pt x="0" y="863346"/>
                </a:lnTo>
              </a:path>
            </a:pathLst>
          </a:custGeom>
          <a:ln w="9525">
            <a:solidFill>
              <a:srgbClr val="FFFFFF"/>
            </a:solidFill>
          </a:ln>
        </p:spPr>
        <p:txBody>
          <a:bodyPr wrap="square" lIns="0" tIns="0" rIns="0" bIns="0" rtlCol="0">
            <a:noAutofit/>
          </a:bodyPr>
          <a:lstStyle/>
          <a:p>
            <a:endParaRPr/>
          </a:p>
        </p:txBody>
      </p:sp>
      <p:sp>
        <p:nvSpPr>
          <p:cNvPr id="194" name="object 194"/>
          <p:cNvSpPr/>
          <p:nvPr/>
        </p:nvSpPr>
        <p:spPr>
          <a:xfrm>
            <a:off x="6037326" y="4894325"/>
            <a:ext cx="936498" cy="647700"/>
          </a:xfrm>
          <a:custGeom>
            <a:avLst/>
            <a:gdLst/>
            <a:ahLst/>
            <a:cxnLst/>
            <a:rect l="l" t="t" r="r" b="b"/>
            <a:pathLst>
              <a:path w="936498" h="647700">
                <a:moveTo>
                  <a:pt x="0" y="0"/>
                </a:moveTo>
                <a:lnTo>
                  <a:pt x="936498" y="647700"/>
                </a:lnTo>
              </a:path>
            </a:pathLst>
          </a:custGeom>
          <a:ln w="9525">
            <a:solidFill>
              <a:srgbClr val="FFFFFF"/>
            </a:solidFill>
          </a:ln>
        </p:spPr>
        <p:txBody>
          <a:bodyPr wrap="square" lIns="0" tIns="0" rIns="0" bIns="0" rtlCol="0">
            <a:noAutofit/>
          </a:bodyPr>
          <a:lstStyle/>
          <a:p>
            <a:endParaRPr/>
          </a:p>
        </p:txBody>
      </p:sp>
      <p:sp>
        <p:nvSpPr>
          <p:cNvPr id="195" name="object 195"/>
          <p:cNvSpPr/>
          <p:nvPr/>
        </p:nvSpPr>
        <p:spPr>
          <a:xfrm>
            <a:off x="7187946" y="3670553"/>
            <a:ext cx="936498" cy="576072"/>
          </a:xfrm>
          <a:custGeom>
            <a:avLst/>
            <a:gdLst/>
            <a:ahLst/>
            <a:cxnLst/>
            <a:rect l="l" t="t" r="r" b="b"/>
            <a:pathLst>
              <a:path w="936498" h="576072">
                <a:moveTo>
                  <a:pt x="0" y="0"/>
                </a:moveTo>
                <a:lnTo>
                  <a:pt x="936498" y="576072"/>
                </a:lnTo>
              </a:path>
            </a:pathLst>
          </a:custGeom>
          <a:ln w="9525">
            <a:solidFill>
              <a:srgbClr val="FFFFFF"/>
            </a:solidFill>
          </a:ln>
        </p:spPr>
        <p:txBody>
          <a:bodyPr wrap="square" lIns="0" tIns="0" rIns="0" bIns="0" rtlCol="0">
            <a:noAutofit/>
          </a:bodyPr>
          <a:lstStyle/>
          <a:p>
            <a:endParaRPr/>
          </a:p>
        </p:txBody>
      </p:sp>
      <p:sp>
        <p:nvSpPr>
          <p:cNvPr id="196" name="object 196"/>
          <p:cNvSpPr/>
          <p:nvPr/>
        </p:nvSpPr>
        <p:spPr>
          <a:xfrm>
            <a:off x="1428752" y="4822698"/>
            <a:ext cx="720851" cy="719327"/>
          </a:xfrm>
          <a:custGeom>
            <a:avLst/>
            <a:gdLst/>
            <a:ahLst/>
            <a:cxnLst/>
            <a:rect l="l" t="t" r="r" b="b"/>
            <a:pathLst>
              <a:path w="720851" h="719327">
                <a:moveTo>
                  <a:pt x="0" y="0"/>
                </a:moveTo>
                <a:lnTo>
                  <a:pt x="720851" y="719327"/>
                </a:lnTo>
              </a:path>
            </a:pathLst>
          </a:custGeom>
          <a:ln w="9525">
            <a:solidFill>
              <a:srgbClr val="FFFFFF"/>
            </a:solidFill>
          </a:ln>
        </p:spPr>
        <p:txBody>
          <a:bodyPr wrap="square" lIns="0" tIns="0" rIns="0" bIns="0" rtlCol="0">
            <a:noAutofit/>
          </a:bodyPr>
          <a:lstStyle/>
          <a:p>
            <a:endParaRPr/>
          </a:p>
        </p:txBody>
      </p:sp>
      <p:sp>
        <p:nvSpPr>
          <p:cNvPr id="197" name="object 197"/>
          <p:cNvSpPr/>
          <p:nvPr/>
        </p:nvSpPr>
        <p:spPr>
          <a:xfrm>
            <a:off x="3660651" y="4894328"/>
            <a:ext cx="792479" cy="576072"/>
          </a:xfrm>
          <a:custGeom>
            <a:avLst/>
            <a:gdLst/>
            <a:ahLst/>
            <a:cxnLst/>
            <a:rect l="l" t="t" r="r" b="b"/>
            <a:pathLst>
              <a:path w="792479" h="576072">
                <a:moveTo>
                  <a:pt x="0" y="0"/>
                </a:moveTo>
                <a:lnTo>
                  <a:pt x="792479" y="576072"/>
                </a:lnTo>
              </a:path>
            </a:pathLst>
          </a:custGeom>
          <a:ln w="9525">
            <a:solidFill>
              <a:srgbClr val="FFFFFF"/>
            </a:solidFill>
          </a:ln>
        </p:spPr>
        <p:txBody>
          <a:bodyPr wrap="square" lIns="0" tIns="0" rIns="0" bIns="0" rtlCol="0">
            <a:noAutofit/>
          </a:bodyPr>
          <a:lstStyle/>
          <a:p>
            <a:endParaRPr/>
          </a:p>
        </p:txBody>
      </p:sp>
      <p:sp>
        <p:nvSpPr>
          <p:cNvPr id="198" name="object 198"/>
          <p:cNvSpPr/>
          <p:nvPr/>
        </p:nvSpPr>
        <p:spPr>
          <a:xfrm>
            <a:off x="2508505" y="3670554"/>
            <a:ext cx="936497" cy="647700"/>
          </a:xfrm>
          <a:custGeom>
            <a:avLst/>
            <a:gdLst/>
            <a:ahLst/>
            <a:cxnLst/>
            <a:rect l="l" t="t" r="r" b="b"/>
            <a:pathLst>
              <a:path w="936497" h="647700">
                <a:moveTo>
                  <a:pt x="0" y="0"/>
                </a:moveTo>
                <a:lnTo>
                  <a:pt x="936497" y="647700"/>
                </a:lnTo>
              </a:path>
            </a:pathLst>
          </a:custGeom>
          <a:ln w="9525">
            <a:solidFill>
              <a:srgbClr val="FFFFFF"/>
            </a:solidFill>
          </a:ln>
        </p:spPr>
        <p:txBody>
          <a:bodyPr wrap="square" lIns="0" tIns="0" rIns="0" bIns="0" rtlCol="0">
            <a:noAutofit/>
          </a:bodyPr>
          <a:lstStyle/>
          <a:p>
            <a:endParaRPr/>
          </a:p>
        </p:txBody>
      </p:sp>
      <p:sp>
        <p:nvSpPr>
          <p:cNvPr id="199" name="object 199"/>
          <p:cNvSpPr/>
          <p:nvPr/>
        </p:nvSpPr>
        <p:spPr>
          <a:xfrm>
            <a:off x="4668777" y="3525777"/>
            <a:ext cx="1081277" cy="720851"/>
          </a:xfrm>
          <a:custGeom>
            <a:avLst/>
            <a:gdLst/>
            <a:ahLst/>
            <a:cxnLst/>
            <a:rect l="l" t="t" r="r" b="b"/>
            <a:pathLst>
              <a:path w="1081277" h="720851">
                <a:moveTo>
                  <a:pt x="0" y="0"/>
                </a:moveTo>
                <a:lnTo>
                  <a:pt x="1081277" y="720851"/>
                </a:lnTo>
              </a:path>
            </a:pathLst>
          </a:custGeom>
          <a:ln w="9525">
            <a:solidFill>
              <a:srgbClr val="FFFFFF"/>
            </a:solidFill>
          </a:ln>
        </p:spPr>
        <p:txBody>
          <a:bodyPr wrap="square" lIns="0" tIns="0" rIns="0" bIns="0" rtlCol="0">
            <a:noAutofit/>
          </a:bodyPr>
          <a:lstStyle/>
          <a:p>
            <a:endParaRPr/>
          </a:p>
        </p:txBody>
      </p:sp>
      <p:sp>
        <p:nvSpPr>
          <p:cNvPr id="15" name="object 15"/>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4" name="object 14"/>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3" name="object 13"/>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2" name="object 12"/>
          <p:cNvSpPr txBox="1"/>
          <p:nvPr/>
        </p:nvSpPr>
        <p:spPr>
          <a:xfrm>
            <a:off x="4352798" y="3196337"/>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11" name="object 11"/>
          <p:cNvSpPr txBox="1"/>
          <p:nvPr/>
        </p:nvSpPr>
        <p:spPr>
          <a:xfrm>
            <a:off x="2252726" y="3269489"/>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6934456" y="326796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9" name="object 9"/>
          <p:cNvSpPr txBox="1"/>
          <p:nvPr/>
        </p:nvSpPr>
        <p:spPr>
          <a:xfrm>
            <a:off x="1319276" y="4348481"/>
            <a:ext cx="1797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8" name="object 8"/>
          <p:cNvSpPr txBox="1"/>
          <p:nvPr/>
        </p:nvSpPr>
        <p:spPr>
          <a:xfrm>
            <a:off x="8088124" y="4420109"/>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7" name="object 7"/>
          <p:cNvSpPr txBox="1"/>
          <p:nvPr/>
        </p:nvSpPr>
        <p:spPr>
          <a:xfrm>
            <a:off x="3404872" y="4493261"/>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6" name="object 6"/>
          <p:cNvSpPr txBox="1"/>
          <p:nvPr/>
        </p:nvSpPr>
        <p:spPr>
          <a:xfrm>
            <a:off x="5808982" y="4491737"/>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5" name="object 5"/>
          <p:cNvSpPr txBox="1"/>
          <p:nvPr/>
        </p:nvSpPr>
        <p:spPr>
          <a:xfrm>
            <a:off x="7107430" y="5643881"/>
            <a:ext cx="12415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j</a:t>
            </a:r>
            <a:endParaRPr>
              <a:latin typeface="Tahoma"/>
              <a:cs typeface="Tahoma"/>
            </a:endParaRPr>
          </a:p>
        </p:txBody>
      </p:sp>
      <p:sp>
        <p:nvSpPr>
          <p:cNvPr id="4" name="object 4"/>
          <p:cNvSpPr txBox="1"/>
          <p:nvPr/>
        </p:nvSpPr>
        <p:spPr>
          <a:xfrm>
            <a:off x="2325880" y="5717033"/>
            <a:ext cx="18724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h</a:t>
            </a:r>
            <a:endParaRPr>
              <a:latin typeface="Tahoma"/>
              <a:cs typeface="Tahoma"/>
            </a:endParaRPr>
          </a:p>
        </p:txBody>
      </p:sp>
      <p:sp>
        <p:nvSpPr>
          <p:cNvPr id="3" name="object 3"/>
          <p:cNvSpPr txBox="1"/>
          <p:nvPr/>
        </p:nvSpPr>
        <p:spPr>
          <a:xfrm>
            <a:off x="4594354" y="5717033"/>
            <a:ext cx="112039"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i</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23</a:t>
            </a:r>
            <a:endParaRPr sz="1000">
              <a:latin typeface="Arial"/>
              <a:cs typeface="Arial"/>
            </a:endParaRPr>
          </a:p>
        </p:txBody>
      </p:sp>
      <p:cxnSp>
        <p:nvCxnSpPr>
          <p:cNvPr id="201" name="Straight Connector 200"/>
          <p:cNvCxnSpPr/>
          <p:nvPr/>
        </p:nvCxnSpPr>
        <p:spPr>
          <a:xfrm flipV="1">
            <a:off x="4957572" y="5816348"/>
            <a:ext cx="1871472" cy="28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3590975" y="3653026"/>
            <a:ext cx="717372" cy="649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4" name="object 24"/>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5" name="object 25"/>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6" name="object 26"/>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7" name="object 27"/>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9" name="object 29"/>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1" name="object 31"/>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3" name="object 33"/>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2" name="object 42"/>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4" name="object 74"/>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5" name="object 75"/>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7" name="object 167"/>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8" name="object 168"/>
          <p:cNvSpPr/>
          <p:nvPr/>
        </p:nvSpPr>
        <p:spPr>
          <a:xfrm>
            <a:off x="781050" y="2014727"/>
            <a:ext cx="8591550" cy="0"/>
          </a:xfrm>
          <a:custGeom>
            <a:avLst/>
            <a:gdLst/>
            <a:ahLst/>
            <a:cxnLst/>
            <a:rect l="l" t="t" r="r" b="b"/>
            <a:pathLst>
              <a:path w="8591550">
                <a:moveTo>
                  <a:pt x="0" y="0"/>
                </a:moveTo>
                <a:lnTo>
                  <a:pt x="8591550" y="0"/>
                </a:lnTo>
              </a:path>
            </a:pathLst>
          </a:custGeom>
          <a:ln w="28575">
            <a:solidFill>
              <a:srgbClr val="FFFFFF"/>
            </a:solidFill>
          </a:ln>
        </p:spPr>
        <p:txBody>
          <a:bodyPr wrap="square" lIns="0" tIns="0" rIns="0" bIns="0" rtlCol="0">
            <a:noAutofit/>
          </a:bodyPr>
          <a:lstStyle/>
          <a:p>
            <a:endParaRPr/>
          </a:p>
        </p:txBody>
      </p:sp>
      <p:sp>
        <p:nvSpPr>
          <p:cNvPr id="169" name="object 169"/>
          <p:cNvSpPr/>
          <p:nvPr/>
        </p:nvSpPr>
        <p:spPr>
          <a:xfrm>
            <a:off x="781050" y="2532125"/>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0" name="object 170"/>
          <p:cNvSpPr/>
          <p:nvPr/>
        </p:nvSpPr>
        <p:spPr>
          <a:xfrm>
            <a:off x="781050" y="3903725"/>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1" name="object 171"/>
          <p:cNvSpPr/>
          <p:nvPr/>
        </p:nvSpPr>
        <p:spPr>
          <a:xfrm>
            <a:off x="781050" y="4847844"/>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2" name="object 172"/>
          <p:cNvSpPr/>
          <p:nvPr/>
        </p:nvSpPr>
        <p:spPr>
          <a:xfrm>
            <a:off x="781050" y="6434327"/>
            <a:ext cx="8591550" cy="0"/>
          </a:xfrm>
          <a:custGeom>
            <a:avLst/>
            <a:gdLst/>
            <a:ahLst/>
            <a:cxnLst/>
            <a:rect l="l" t="t" r="r" b="b"/>
            <a:pathLst>
              <a:path w="8591550">
                <a:moveTo>
                  <a:pt x="0" y="0"/>
                </a:moveTo>
                <a:lnTo>
                  <a:pt x="8591550" y="0"/>
                </a:lnTo>
              </a:path>
            </a:pathLst>
          </a:custGeom>
          <a:ln w="28575">
            <a:solidFill>
              <a:srgbClr val="FFFFFF"/>
            </a:solidFill>
          </a:ln>
        </p:spPr>
        <p:txBody>
          <a:bodyPr wrap="square" lIns="0" tIns="0" rIns="0" bIns="0" rtlCol="0">
            <a:noAutofit/>
          </a:bodyPr>
          <a:lstStyle/>
          <a:p>
            <a:endParaRPr/>
          </a:p>
        </p:txBody>
      </p:sp>
      <p:sp>
        <p:nvSpPr>
          <p:cNvPr id="173" name="object 173"/>
          <p:cNvSpPr/>
          <p:nvPr/>
        </p:nvSpPr>
        <p:spPr>
          <a:xfrm>
            <a:off x="781050" y="2014727"/>
            <a:ext cx="0" cy="4419600"/>
          </a:xfrm>
          <a:custGeom>
            <a:avLst/>
            <a:gdLst/>
            <a:ahLst/>
            <a:cxnLst/>
            <a:rect l="l" t="t" r="r" b="b"/>
            <a:pathLst>
              <a:path h="4419600">
                <a:moveTo>
                  <a:pt x="0" y="0"/>
                </a:moveTo>
                <a:lnTo>
                  <a:pt x="0" y="4419600"/>
                </a:lnTo>
              </a:path>
            </a:pathLst>
          </a:custGeom>
          <a:ln w="28575">
            <a:solidFill>
              <a:srgbClr val="FFFFFF"/>
            </a:solidFill>
          </a:ln>
        </p:spPr>
        <p:txBody>
          <a:bodyPr wrap="square" lIns="0" tIns="0" rIns="0" bIns="0" rtlCol="0">
            <a:noAutofit/>
          </a:bodyPr>
          <a:lstStyle/>
          <a:p>
            <a:endParaRPr/>
          </a:p>
        </p:txBody>
      </p:sp>
      <p:sp>
        <p:nvSpPr>
          <p:cNvPr id="174" name="object 174"/>
          <p:cNvSpPr/>
          <p:nvPr/>
        </p:nvSpPr>
        <p:spPr>
          <a:xfrm>
            <a:off x="2149602" y="2014727"/>
            <a:ext cx="0" cy="4419600"/>
          </a:xfrm>
          <a:custGeom>
            <a:avLst/>
            <a:gdLst/>
            <a:ahLst/>
            <a:cxnLst/>
            <a:rect l="l" t="t" r="r" b="b"/>
            <a:pathLst>
              <a:path h="4419600">
                <a:moveTo>
                  <a:pt x="0" y="0"/>
                </a:moveTo>
                <a:lnTo>
                  <a:pt x="0" y="4419600"/>
                </a:lnTo>
              </a:path>
            </a:pathLst>
          </a:custGeom>
          <a:ln w="12700">
            <a:solidFill>
              <a:srgbClr val="FFFFFF"/>
            </a:solidFill>
          </a:ln>
        </p:spPr>
        <p:txBody>
          <a:bodyPr wrap="square" lIns="0" tIns="0" rIns="0" bIns="0" rtlCol="0">
            <a:noAutofit/>
          </a:bodyPr>
          <a:lstStyle/>
          <a:p>
            <a:endParaRPr/>
          </a:p>
        </p:txBody>
      </p:sp>
      <p:sp>
        <p:nvSpPr>
          <p:cNvPr id="175" name="object 175"/>
          <p:cNvSpPr/>
          <p:nvPr/>
        </p:nvSpPr>
        <p:spPr>
          <a:xfrm>
            <a:off x="9372600" y="2014727"/>
            <a:ext cx="0" cy="4419600"/>
          </a:xfrm>
          <a:custGeom>
            <a:avLst/>
            <a:gdLst/>
            <a:ahLst/>
            <a:cxnLst/>
            <a:rect l="l" t="t" r="r" b="b"/>
            <a:pathLst>
              <a:path h="4419600">
                <a:moveTo>
                  <a:pt x="0" y="0"/>
                </a:moveTo>
                <a:lnTo>
                  <a:pt x="0" y="4419600"/>
                </a:lnTo>
              </a:path>
            </a:pathLst>
          </a:custGeom>
          <a:ln w="28575">
            <a:solidFill>
              <a:srgbClr val="FFFFFF"/>
            </a:solidFill>
          </a:ln>
        </p:spPr>
        <p:txBody>
          <a:bodyPr wrap="square" lIns="0" tIns="0" rIns="0" bIns="0" rtlCol="0">
            <a:noAutofit/>
          </a:bodyPr>
          <a:lstStyle/>
          <a:p>
            <a:endParaRPr/>
          </a:p>
        </p:txBody>
      </p:sp>
      <p:sp>
        <p:nvSpPr>
          <p:cNvPr id="176" name="object 176"/>
          <p:cNvSpPr/>
          <p:nvPr/>
        </p:nvSpPr>
        <p:spPr>
          <a:xfrm>
            <a:off x="781050" y="5398770"/>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77" name="object 177"/>
          <p:cNvSpPr/>
          <p:nvPr/>
        </p:nvSpPr>
        <p:spPr>
          <a:xfrm>
            <a:off x="781050" y="5916929"/>
            <a:ext cx="8591550" cy="0"/>
          </a:xfrm>
          <a:custGeom>
            <a:avLst/>
            <a:gdLst/>
            <a:ahLst/>
            <a:cxnLst/>
            <a:rect l="l" t="t" r="r" b="b"/>
            <a:pathLst>
              <a:path w="8591550">
                <a:moveTo>
                  <a:pt x="0" y="0"/>
                </a:moveTo>
                <a:lnTo>
                  <a:pt x="8591550" y="0"/>
                </a:lnTo>
              </a:path>
            </a:pathLst>
          </a:custGeom>
          <a:ln w="12700">
            <a:solidFill>
              <a:srgbClr val="FFFFFF"/>
            </a:solidFill>
          </a:ln>
        </p:spPr>
        <p:txBody>
          <a:bodyPr wrap="square" lIns="0" tIns="0" rIns="0" bIns="0" rtlCol="0">
            <a:noAutofit/>
          </a:bodyPr>
          <a:lstStyle/>
          <a:p>
            <a:endParaRPr/>
          </a:p>
        </p:txBody>
      </p:sp>
      <p:sp>
        <p:nvSpPr>
          <p:cNvPr id="18" name="object 18"/>
          <p:cNvSpPr txBox="1"/>
          <p:nvPr/>
        </p:nvSpPr>
        <p:spPr>
          <a:xfrm>
            <a:off x="2336561" y="914997"/>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7" name="object 17"/>
          <p:cNvSpPr txBox="1"/>
          <p:nvPr/>
        </p:nvSpPr>
        <p:spPr>
          <a:xfrm>
            <a:off x="4096819" y="914997"/>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6" name="object 16"/>
          <p:cNvSpPr txBox="1"/>
          <p:nvPr/>
        </p:nvSpPr>
        <p:spPr>
          <a:xfrm>
            <a:off x="5683873" y="914997"/>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5" name="object 15"/>
          <p:cNvSpPr txBox="1"/>
          <p:nvPr/>
        </p:nvSpPr>
        <p:spPr>
          <a:xfrm>
            <a:off x="1147820" y="1457889"/>
            <a:ext cx="3977445" cy="381254"/>
          </a:xfrm>
          <a:prstGeom prst="rect">
            <a:avLst/>
          </a:prstGeom>
        </p:spPr>
        <p:txBody>
          <a:bodyPr wrap="square" lIns="0" tIns="0" rIns="0" bIns="0" rtlCol="0">
            <a:noAutofit/>
          </a:bodyPr>
          <a:lstStyle/>
          <a:p>
            <a:pPr marL="12697">
              <a:lnSpc>
                <a:spcPts val="2998"/>
              </a:lnSpc>
              <a:spcBef>
                <a:spcPts val="150"/>
              </a:spcBef>
            </a:pPr>
            <a:r>
              <a:rPr sz="2200" dirty="0">
                <a:solidFill>
                  <a:srgbClr val="FFCC99"/>
                </a:solidFill>
                <a:latin typeface="Arial"/>
                <a:cs typeface="Arial"/>
              </a:rPr>
              <a:t>► </a:t>
            </a:r>
            <a:r>
              <a:rPr sz="2800" dirty="0">
                <a:solidFill>
                  <a:srgbClr val="FFFFFF"/>
                </a:solidFill>
                <a:latin typeface="Tahoma"/>
                <a:cs typeface="Tahoma"/>
              </a:rPr>
              <a:t>Execution of Algorithm</a:t>
            </a:r>
            <a:endParaRPr sz="2800">
              <a:latin typeface="Tahoma"/>
              <a:cs typeface="Tahoma"/>
            </a:endParaRPr>
          </a:p>
        </p:txBody>
      </p:sp>
      <p:sp>
        <p:nvSpPr>
          <p:cNvPr id="14" name="object 14"/>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24</a:t>
            </a:r>
            <a:endParaRPr sz="1000">
              <a:latin typeface="Arial"/>
              <a:cs typeface="Arial"/>
            </a:endParaRPr>
          </a:p>
        </p:txBody>
      </p:sp>
      <p:sp>
        <p:nvSpPr>
          <p:cNvPr id="13" name="object 13"/>
          <p:cNvSpPr txBox="1"/>
          <p:nvPr/>
        </p:nvSpPr>
        <p:spPr>
          <a:xfrm>
            <a:off x="781052" y="2014727"/>
            <a:ext cx="1368551" cy="517398"/>
          </a:xfrm>
          <a:prstGeom prst="rect">
            <a:avLst/>
          </a:prstGeom>
        </p:spPr>
        <p:txBody>
          <a:bodyPr wrap="square" lIns="0" tIns="0" rIns="0" bIns="0" rtlCol="0">
            <a:noAutofit/>
          </a:bodyPr>
          <a:lstStyle/>
          <a:p>
            <a:pPr marL="92131">
              <a:lnSpc>
                <a:spcPct val="100585"/>
              </a:lnSpc>
              <a:spcBef>
                <a:spcPts val="345"/>
              </a:spcBef>
            </a:pPr>
            <a:r>
              <a:rPr sz="2800" dirty="0">
                <a:solidFill>
                  <a:srgbClr val="FFFFFF"/>
                </a:solidFill>
                <a:latin typeface="Tahoma"/>
                <a:cs typeface="Tahoma"/>
              </a:rPr>
              <a:t>C</a:t>
            </a:r>
            <a:endParaRPr sz="2800">
              <a:latin typeface="Tahoma"/>
              <a:cs typeface="Tahoma"/>
            </a:endParaRPr>
          </a:p>
        </p:txBody>
      </p:sp>
      <p:sp>
        <p:nvSpPr>
          <p:cNvPr id="12" name="object 12"/>
          <p:cNvSpPr txBox="1"/>
          <p:nvPr/>
        </p:nvSpPr>
        <p:spPr>
          <a:xfrm>
            <a:off x="2149603" y="2014727"/>
            <a:ext cx="7222998" cy="517398"/>
          </a:xfrm>
          <a:prstGeom prst="rect">
            <a:avLst/>
          </a:prstGeom>
        </p:spPr>
        <p:txBody>
          <a:bodyPr wrap="square" lIns="0" tIns="0" rIns="0" bIns="0" rtlCol="0">
            <a:noAutofit/>
          </a:bodyPr>
          <a:lstStyle/>
          <a:p>
            <a:pPr marL="92158">
              <a:lnSpc>
                <a:spcPct val="100585"/>
              </a:lnSpc>
              <a:spcBef>
                <a:spcPts val="345"/>
              </a:spcBef>
            </a:pPr>
            <a:r>
              <a:rPr sz="2800" dirty="0">
                <a:solidFill>
                  <a:srgbClr val="FFFFFF"/>
                </a:solidFill>
                <a:latin typeface="Tahoma"/>
                <a:cs typeface="Tahoma"/>
              </a:rPr>
              <a:t>E’</a:t>
            </a:r>
            <a:endParaRPr sz="2800">
              <a:latin typeface="Tahoma"/>
              <a:cs typeface="Tahoma"/>
            </a:endParaRPr>
          </a:p>
        </p:txBody>
      </p:sp>
      <p:sp>
        <p:nvSpPr>
          <p:cNvPr id="11" name="object 11"/>
          <p:cNvSpPr txBox="1"/>
          <p:nvPr/>
        </p:nvSpPr>
        <p:spPr>
          <a:xfrm>
            <a:off x="781052" y="2532128"/>
            <a:ext cx="1368551" cy="1371600"/>
          </a:xfrm>
          <a:prstGeom prst="rect">
            <a:avLst/>
          </a:prstGeom>
        </p:spPr>
        <p:txBody>
          <a:bodyPr wrap="square" lIns="0" tIns="0" rIns="0" bIns="0" rtlCol="0">
            <a:noAutofit/>
          </a:bodyPr>
          <a:lstStyle/>
          <a:p>
            <a:pPr marL="92168">
              <a:lnSpc>
                <a:spcPct val="100585"/>
              </a:lnSpc>
              <a:spcBef>
                <a:spcPts val="345"/>
              </a:spcBef>
            </a:pPr>
            <a:r>
              <a:rPr sz="2800" dirty="0">
                <a:solidFill>
                  <a:srgbClr val="FFFFFF"/>
                </a:solidFill>
                <a:latin typeface="Tahoma"/>
                <a:cs typeface="Tahoma"/>
              </a:rPr>
              <a:t>ø</a:t>
            </a:r>
            <a:endParaRPr sz="2800">
              <a:latin typeface="Tahoma"/>
              <a:cs typeface="Tahoma"/>
            </a:endParaRPr>
          </a:p>
        </p:txBody>
      </p:sp>
      <p:sp>
        <p:nvSpPr>
          <p:cNvPr id="10" name="object 10"/>
          <p:cNvSpPr txBox="1"/>
          <p:nvPr/>
        </p:nvSpPr>
        <p:spPr>
          <a:xfrm>
            <a:off x="2149603" y="2532128"/>
            <a:ext cx="7222998" cy="1371600"/>
          </a:xfrm>
          <a:prstGeom prst="rect">
            <a:avLst/>
          </a:prstGeom>
        </p:spPr>
        <p:txBody>
          <a:bodyPr wrap="square" lIns="0" tIns="0" rIns="0" bIns="0" rtlCol="0">
            <a:noAutofit/>
          </a:bodyPr>
          <a:lstStyle/>
          <a:p>
            <a:pPr marL="92158" marR="38593">
              <a:lnSpc>
                <a:spcPct val="100083"/>
              </a:lnSpc>
              <a:spcBef>
                <a:spcPts val="360"/>
              </a:spcBef>
            </a:pPr>
            <a:r>
              <a:rPr sz="2800" dirty="0">
                <a:solidFill>
                  <a:srgbClr val="FFFFFF"/>
                </a:solidFill>
                <a:latin typeface="Tahoma"/>
                <a:cs typeface="Tahoma"/>
              </a:rPr>
              <a:t>(a,b), (a,g),(a,h),(b,c),(b,g),(g,h), (g,i),(g,f), (c,d),(c,f), (d,e), (d,f),(f,i),(f,e),(f,j), (e,j), (c.g),(h,i),(i,j)</a:t>
            </a:r>
            <a:endParaRPr sz="2800">
              <a:latin typeface="Tahoma"/>
              <a:cs typeface="Tahoma"/>
            </a:endParaRPr>
          </a:p>
        </p:txBody>
      </p:sp>
      <p:sp>
        <p:nvSpPr>
          <p:cNvPr id="9" name="object 9"/>
          <p:cNvSpPr txBox="1"/>
          <p:nvPr/>
        </p:nvSpPr>
        <p:spPr>
          <a:xfrm>
            <a:off x="781052" y="3903726"/>
            <a:ext cx="1368551" cy="944118"/>
          </a:xfrm>
          <a:prstGeom prst="rect">
            <a:avLst/>
          </a:prstGeom>
        </p:spPr>
        <p:txBody>
          <a:bodyPr wrap="square" lIns="0" tIns="0" rIns="0" bIns="0" rtlCol="0">
            <a:noAutofit/>
          </a:bodyPr>
          <a:lstStyle/>
          <a:p>
            <a:pPr marL="92168">
              <a:lnSpc>
                <a:spcPct val="100585"/>
              </a:lnSpc>
              <a:spcBef>
                <a:spcPts val="345"/>
              </a:spcBef>
            </a:pPr>
            <a:r>
              <a:rPr sz="2800" dirty="0">
                <a:solidFill>
                  <a:srgbClr val="FFFFFF"/>
                </a:solidFill>
                <a:latin typeface="Tahoma"/>
                <a:cs typeface="Tahoma"/>
              </a:rPr>
              <a:t>(e,f)</a:t>
            </a:r>
            <a:endParaRPr sz="2800">
              <a:latin typeface="Tahoma"/>
              <a:cs typeface="Tahoma"/>
            </a:endParaRPr>
          </a:p>
        </p:txBody>
      </p:sp>
      <p:sp>
        <p:nvSpPr>
          <p:cNvPr id="8" name="object 8"/>
          <p:cNvSpPr txBox="1"/>
          <p:nvPr/>
        </p:nvSpPr>
        <p:spPr>
          <a:xfrm>
            <a:off x="2149603" y="3903726"/>
            <a:ext cx="7222998" cy="944118"/>
          </a:xfrm>
          <a:prstGeom prst="rect">
            <a:avLst/>
          </a:prstGeom>
        </p:spPr>
        <p:txBody>
          <a:bodyPr wrap="square" lIns="0" tIns="0" rIns="0" bIns="0" rtlCol="0">
            <a:noAutofit/>
          </a:bodyPr>
          <a:lstStyle/>
          <a:p>
            <a:pPr marL="106638" marR="208597" indent="-14479">
              <a:lnSpc>
                <a:spcPts val="3358"/>
              </a:lnSpc>
              <a:spcBef>
                <a:spcPts val="627"/>
              </a:spcBef>
            </a:pPr>
            <a:r>
              <a:rPr sz="2800" dirty="0">
                <a:solidFill>
                  <a:srgbClr val="FFFFFF"/>
                </a:solidFill>
                <a:latin typeface="Tahoma"/>
                <a:cs typeface="Tahoma"/>
              </a:rPr>
              <a:t>(a,b),(a,g),(a,h),(b,c),(b,g),(g,h),(g,i),(c,d), </a:t>
            </a:r>
            <a:r>
              <a:rPr sz="4200" baseline="-1972" dirty="0">
                <a:solidFill>
                  <a:schemeClr val="bg1"/>
                </a:solidFill>
                <a:latin typeface="Tahoma"/>
                <a:cs typeface="Tahoma"/>
              </a:rPr>
              <a:t>(c,g), </a:t>
            </a:r>
            <a:r>
              <a:rPr sz="2800" dirty="0">
                <a:solidFill>
                  <a:srgbClr val="FFFFFF"/>
                </a:solidFill>
                <a:latin typeface="Tahoma"/>
                <a:cs typeface="Tahoma"/>
              </a:rPr>
              <a:t>(h,i),(i,j)</a:t>
            </a:r>
            <a:endParaRPr sz="2800" dirty="0">
              <a:latin typeface="Tahoma"/>
              <a:cs typeface="Tahoma"/>
            </a:endParaRPr>
          </a:p>
        </p:txBody>
      </p:sp>
      <p:sp>
        <p:nvSpPr>
          <p:cNvPr id="7" name="object 7"/>
          <p:cNvSpPr txBox="1"/>
          <p:nvPr/>
        </p:nvSpPr>
        <p:spPr>
          <a:xfrm>
            <a:off x="781052" y="4847845"/>
            <a:ext cx="1368551" cy="550926"/>
          </a:xfrm>
          <a:prstGeom prst="rect">
            <a:avLst/>
          </a:prstGeom>
        </p:spPr>
        <p:txBody>
          <a:bodyPr wrap="square" lIns="0" tIns="0" rIns="0" bIns="0" rtlCol="0">
            <a:noAutofit/>
          </a:bodyPr>
          <a:lstStyle/>
          <a:p>
            <a:pPr marL="92168">
              <a:lnSpc>
                <a:spcPct val="100585"/>
              </a:lnSpc>
              <a:spcBef>
                <a:spcPts val="345"/>
              </a:spcBef>
            </a:pPr>
            <a:r>
              <a:rPr sz="2800" dirty="0">
                <a:solidFill>
                  <a:srgbClr val="FFFFFF"/>
                </a:solidFill>
                <a:latin typeface="Tahoma"/>
                <a:cs typeface="Tahoma"/>
              </a:rPr>
              <a:t>(a,g)</a:t>
            </a:r>
            <a:endParaRPr sz="2800">
              <a:latin typeface="Tahoma"/>
              <a:cs typeface="Tahoma"/>
            </a:endParaRPr>
          </a:p>
        </p:txBody>
      </p:sp>
      <p:sp>
        <p:nvSpPr>
          <p:cNvPr id="6" name="object 6"/>
          <p:cNvSpPr txBox="1"/>
          <p:nvPr/>
        </p:nvSpPr>
        <p:spPr>
          <a:xfrm>
            <a:off x="2149603" y="4847845"/>
            <a:ext cx="7222998" cy="550926"/>
          </a:xfrm>
          <a:prstGeom prst="rect">
            <a:avLst/>
          </a:prstGeom>
        </p:spPr>
        <p:txBody>
          <a:bodyPr wrap="square" lIns="0" tIns="0" rIns="0" bIns="0" rtlCol="0">
            <a:noAutofit/>
          </a:bodyPr>
          <a:lstStyle/>
          <a:p>
            <a:pPr marL="92158">
              <a:lnSpc>
                <a:spcPct val="100585"/>
              </a:lnSpc>
              <a:spcBef>
                <a:spcPts val="345"/>
              </a:spcBef>
            </a:pPr>
            <a:r>
              <a:rPr sz="2800" dirty="0">
                <a:solidFill>
                  <a:srgbClr val="FFFFFF"/>
                </a:solidFill>
                <a:latin typeface="Tahoma"/>
                <a:cs typeface="Tahoma"/>
              </a:rPr>
              <a:t>(b,c),(c,d),(h,i),(i,j)</a:t>
            </a:r>
            <a:endParaRPr sz="2800">
              <a:latin typeface="Tahoma"/>
              <a:cs typeface="Tahoma"/>
            </a:endParaRPr>
          </a:p>
        </p:txBody>
      </p:sp>
      <p:sp>
        <p:nvSpPr>
          <p:cNvPr id="5" name="object 5"/>
          <p:cNvSpPr txBox="1"/>
          <p:nvPr/>
        </p:nvSpPr>
        <p:spPr>
          <a:xfrm>
            <a:off x="781052" y="5398772"/>
            <a:ext cx="1368551" cy="518159"/>
          </a:xfrm>
          <a:prstGeom prst="rect">
            <a:avLst/>
          </a:prstGeom>
        </p:spPr>
        <p:txBody>
          <a:bodyPr wrap="square" lIns="0" tIns="0" rIns="0" bIns="0" rtlCol="0">
            <a:noAutofit/>
          </a:bodyPr>
          <a:lstStyle/>
          <a:p>
            <a:pPr marL="106647">
              <a:lnSpc>
                <a:spcPct val="100585"/>
              </a:lnSpc>
              <a:spcBef>
                <a:spcPts val="459"/>
              </a:spcBef>
            </a:pPr>
            <a:r>
              <a:rPr sz="2800" dirty="0">
                <a:solidFill>
                  <a:schemeClr val="bg1"/>
                </a:solidFill>
                <a:latin typeface="Tahoma"/>
                <a:cs typeface="Tahoma"/>
              </a:rPr>
              <a:t>(h,i)</a:t>
            </a:r>
          </a:p>
        </p:txBody>
      </p:sp>
      <p:sp>
        <p:nvSpPr>
          <p:cNvPr id="4" name="object 4"/>
          <p:cNvSpPr txBox="1"/>
          <p:nvPr/>
        </p:nvSpPr>
        <p:spPr>
          <a:xfrm>
            <a:off x="2149603" y="5398772"/>
            <a:ext cx="7222998" cy="518159"/>
          </a:xfrm>
          <a:prstGeom prst="rect">
            <a:avLst/>
          </a:prstGeom>
        </p:spPr>
        <p:txBody>
          <a:bodyPr wrap="square" lIns="0" tIns="0" rIns="0" bIns="0" rtlCol="0">
            <a:noAutofit/>
          </a:bodyPr>
          <a:lstStyle/>
          <a:p>
            <a:pPr marL="92158">
              <a:lnSpc>
                <a:spcPct val="100585"/>
              </a:lnSpc>
              <a:spcBef>
                <a:spcPts val="345"/>
              </a:spcBef>
            </a:pPr>
            <a:r>
              <a:rPr sz="2800" dirty="0">
                <a:solidFill>
                  <a:srgbClr val="FFFFFF"/>
                </a:solidFill>
                <a:latin typeface="Tahoma"/>
                <a:cs typeface="Tahoma"/>
              </a:rPr>
              <a:t>(b,c),(c,d)</a:t>
            </a:r>
            <a:endParaRPr sz="2800">
              <a:latin typeface="Tahoma"/>
              <a:cs typeface="Tahoma"/>
            </a:endParaRPr>
          </a:p>
        </p:txBody>
      </p:sp>
      <p:sp>
        <p:nvSpPr>
          <p:cNvPr id="3" name="object 3"/>
          <p:cNvSpPr txBox="1"/>
          <p:nvPr/>
        </p:nvSpPr>
        <p:spPr>
          <a:xfrm>
            <a:off x="781052" y="5916930"/>
            <a:ext cx="1368551" cy="517398"/>
          </a:xfrm>
          <a:prstGeom prst="rect">
            <a:avLst/>
          </a:prstGeom>
        </p:spPr>
        <p:txBody>
          <a:bodyPr wrap="square" lIns="0" tIns="0" rIns="0" bIns="0" rtlCol="0">
            <a:noAutofit/>
          </a:bodyPr>
          <a:lstStyle/>
          <a:p>
            <a:pPr marL="106647">
              <a:lnSpc>
                <a:spcPct val="100585"/>
              </a:lnSpc>
              <a:spcBef>
                <a:spcPts val="455"/>
              </a:spcBef>
            </a:pPr>
            <a:r>
              <a:rPr sz="2800" dirty="0">
                <a:solidFill>
                  <a:schemeClr val="bg1"/>
                </a:solidFill>
                <a:latin typeface="Tahoma"/>
                <a:cs typeface="Tahoma"/>
              </a:rPr>
              <a:t>(b,c)</a:t>
            </a:r>
          </a:p>
        </p:txBody>
      </p:sp>
      <p:sp>
        <p:nvSpPr>
          <p:cNvPr id="2" name="object 2"/>
          <p:cNvSpPr txBox="1"/>
          <p:nvPr/>
        </p:nvSpPr>
        <p:spPr>
          <a:xfrm>
            <a:off x="2149603" y="5916930"/>
            <a:ext cx="7222998" cy="517398"/>
          </a:xfrm>
          <a:prstGeom prst="rect">
            <a:avLst/>
          </a:prstGeom>
        </p:spPr>
        <p:txBody>
          <a:bodyPr wrap="square" lIns="0" tIns="0" rIns="0" bIns="0" rtlCol="0">
            <a:noAutofit/>
          </a:bodyPr>
          <a:lstStyle/>
          <a:p>
            <a:pPr marL="92158">
              <a:lnSpc>
                <a:spcPct val="100585"/>
              </a:lnSpc>
              <a:spcBef>
                <a:spcPts val="340"/>
              </a:spcBef>
            </a:pPr>
            <a:r>
              <a:rPr sz="2800" dirty="0">
                <a:solidFill>
                  <a:srgbClr val="FFFFFF"/>
                </a:solidFill>
                <a:latin typeface="Tahoma"/>
                <a:cs typeface="Tahoma"/>
              </a:rPr>
              <a:t>ø</a:t>
            </a:r>
            <a:endParaRPr sz="280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6" name="object 2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7" name="object 2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8" name="object 2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9" name="object 2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1" name="object 3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3" name="object 3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5" name="object 3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4" name="object 4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6" name="object 7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7" name="object 7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9" name="object 16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0" name="object 170"/>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solidFill>
            <a:srgbClr val="CC6600"/>
          </a:solidFill>
        </p:spPr>
        <p:txBody>
          <a:bodyPr wrap="square" lIns="0" tIns="0" rIns="0" bIns="0" rtlCol="0">
            <a:noAutofit/>
          </a:bodyPr>
          <a:lstStyle/>
          <a:p>
            <a:endParaRPr/>
          </a:p>
        </p:txBody>
      </p:sp>
      <p:sp>
        <p:nvSpPr>
          <p:cNvPr id="171" name="object 171"/>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2004823" y="3022855"/>
            <a:ext cx="647700" cy="720091"/>
          </a:xfrm>
          <a:custGeom>
            <a:avLst/>
            <a:gdLst/>
            <a:ahLst/>
            <a:cxnLst/>
            <a:rect l="l" t="t" r="r" b="b"/>
            <a:pathLst>
              <a:path w="647700" h="720090">
                <a:moveTo>
                  <a:pt x="323850" y="0"/>
                </a:moveTo>
                <a:lnTo>
                  <a:pt x="297260" y="1190"/>
                </a:lnTo>
                <a:lnTo>
                  <a:pt x="271268" y="4701"/>
                </a:lnTo>
                <a:lnTo>
                  <a:pt x="245955" y="10441"/>
                </a:lnTo>
                <a:lnTo>
                  <a:pt x="221406" y="18318"/>
                </a:lnTo>
                <a:lnTo>
                  <a:pt x="197703" y="28241"/>
                </a:lnTo>
                <a:lnTo>
                  <a:pt x="174928" y="40119"/>
                </a:lnTo>
                <a:lnTo>
                  <a:pt x="153165" y="53860"/>
                </a:lnTo>
                <a:lnTo>
                  <a:pt x="132496" y="69372"/>
                </a:lnTo>
                <a:lnTo>
                  <a:pt x="113005" y="86565"/>
                </a:lnTo>
                <a:lnTo>
                  <a:pt x="94773" y="105346"/>
                </a:lnTo>
                <a:lnTo>
                  <a:pt x="77885" y="125625"/>
                </a:lnTo>
                <a:lnTo>
                  <a:pt x="62423" y="147309"/>
                </a:lnTo>
                <a:lnTo>
                  <a:pt x="48469" y="170308"/>
                </a:lnTo>
                <a:lnTo>
                  <a:pt x="36107" y="194530"/>
                </a:lnTo>
                <a:lnTo>
                  <a:pt x="25419" y="219884"/>
                </a:lnTo>
                <a:lnTo>
                  <a:pt x="16489" y="246278"/>
                </a:lnTo>
                <a:lnTo>
                  <a:pt x="9399" y="273620"/>
                </a:lnTo>
                <a:lnTo>
                  <a:pt x="4232" y="301820"/>
                </a:lnTo>
                <a:lnTo>
                  <a:pt x="1072" y="330786"/>
                </a:lnTo>
                <a:lnTo>
                  <a:pt x="0" y="360425"/>
                </a:lnTo>
                <a:lnTo>
                  <a:pt x="1072" y="389957"/>
                </a:lnTo>
                <a:lnTo>
                  <a:pt x="4232" y="418824"/>
                </a:lnTo>
                <a:lnTo>
                  <a:pt x="9399" y="446937"/>
                </a:lnTo>
                <a:lnTo>
                  <a:pt x="16489" y="474201"/>
                </a:lnTo>
                <a:lnTo>
                  <a:pt x="25419" y="500526"/>
                </a:lnTo>
                <a:lnTo>
                  <a:pt x="36107" y="525820"/>
                </a:lnTo>
                <a:lnTo>
                  <a:pt x="48469" y="549990"/>
                </a:lnTo>
                <a:lnTo>
                  <a:pt x="62423" y="572944"/>
                </a:lnTo>
                <a:lnTo>
                  <a:pt x="77885" y="594591"/>
                </a:lnTo>
                <a:lnTo>
                  <a:pt x="94773" y="614838"/>
                </a:lnTo>
                <a:lnTo>
                  <a:pt x="113005" y="633594"/>
                </a:lnTo>
                <a:lnTo>
                  <a:pt x="132496" y="650766"/>
                </a:lnTo>
                <a:lnTo>
                  <a:pt x="153165" y="666262"/>
                </a:lnTo>
                <a:lnTo>
                  <a:pt x="174928" y="679991"/>
                </a:lnTo>
                <a:lnTo>
                  <a:pt x="197703" y="691860"/>
                </a:lnTo>
                <a:lnTo>
                  <a:pt x="221406" y="701777"/>
                </a:lnTo>
                <a:lnTo>
                  <a:pt x="245955" y="709651"/>
                </a:lnTo>
                <a:lnTo>
                  <a:pt x="271268" y="715389"/>
                </a:lnTo>
                <a:lnTo>
                  <a:pt x="297260" y="718899"/>
                </a:lnTo>
                <a:lnTo>
                  <a:pt x="323850" y="720090"/>
                </a:lnTo>
                <a:lnTo>
                  <a:pt x="350439" y="718899"/>
                </a:lnTo>
                <a:lnTo>
                  <a:pt x="376431" y="715389"/>
                </a:lnTo>
                <a:lnTo>
                  <a:pt x="401744" y="709651"/>
                </a:lnTo>
                <a:lnTo>
                  <a:pt x="426293" y="701777"/>
                </a:lnTo>
                <a:lnTo>
                  <a:pt x="449996" y="691860"/>
                </a:lnTo>
                <a:lnTo>
                  <a:pt x="472771" y="679991"/>
                </a:lnTo>
                <a:lnTo>
                  <a:pt x="494534" y="666262"/>
                </a:lnTo>
                <a:lnTo>
                  <a:pt x="515203" y="650766"/>
                </a:lnTo>
                <a:lnTo>
                  <a:pt x="534694" y="633594"/>
                </a:lnTo>
                <a:lnTo>
                  <a:pt x="552926" y="614838"/>
                </a:lnTo>
                <a:lnTo>
                  <a:pt x="569814" y="594591"/>
                </a:lnTo>
                <a:lnTo>
                  <a:pt x="585276" y="572944"/>
                </a:lnTo>
                <a:lnTo>
                  <a:pt x="599230" y="549990"/>
                </a:lnTo>
                <a:lnTo>
                  <a:pt x="611592" y="525820"/>
                </a:lnTo>
                <a:lnTo>
                  <a:pt x="622280" y="500526"/>
                </a:lnTo>
                <a:lnTo>
                  <a:pt x="631210" y="474201"/>
                </a:lnTo>
                <a:lnTo>
                  <a:pt x="638300" y="446937"/>
                </a:lnTo>
                <a:lnTo>
                  <a:pt x="643467" y="418824"/>
                </a:lnTo>
                <a:lnTo>
                  <a:pt x="646627" y="389957"/>
                </a:lnTo>
                <a:lnTo>
                  <a:pt x="647700" y="360425"/>
                </a:lnTo>
                <a:lnTo>
                  <a:pt x="646627" y="330786"/>
                </a:lnTo>
                <a:lnTo>
                  <a:pt x="643467" y="301820"/>
                </a:lnTo>
                <a:lnTo>
                  <a:pt x="638300" y="273620"/>
                </a:lnTo>
                <a:lnTo>
                  <a:pt x="631210" y="246278"/>
                </a:lnTo>
                <a:lnTo>
                  <a:pt x="622280" y="219884"/>
                </a:lnTo>
                <a:lnTo>
                  <a:pt x="611592" y="194530"/>
                </a:lnTo>
                <a:lnTo>
                  <a:pt x="599230" y="170308"/>
                </a:lnTo>
                <a:lnTo>
                  <a:pt x="585276" y="147309"/>
                </a:lnTo>
                <a:lnTo>
                  <a:pt x="569814" y="125625"/>
                </a:lnTo>
                <a:lnTo>
                  <a:pt x="552926" y="105346"/>
                </a:lnTo>
                <a:lnTo>
                  <a:pt x="534694" y="86565"/>
                </a:lnTo>
                <a:lnTo>
                  <a:pt x="515203" y="69372"/>
                </a:lnTo>
                <a:lnTo>
                  <a:pt x="494534" y="53860"/>
                </a:lnTo>
                <a:lnTo>
                  <a:pt x="472771" y="40119"/>
                </a:lnTo>
                <a:lnTo>
                  <a:pt x="449996" y="28241"/>
                </a:lnTo>
                <a:lnTo>
                  <a:pt x="426293" y="18318"/>
                </a:lnTo>
                <a:lnTo>
                  <a:pt x="401744" y="10441"/>
                </a:lnTo>
                <a:lnTo>
                  <a:pt x="376431" y="4701"/>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3" name="object 173"/>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4" name="object 174"/>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5" name="object 175"/>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6" name="object 176"/>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8" name="object 178"/>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0" name="object 180"/>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1" name="object 181"/>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2" name="object 182"/>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solidFill>
            <a:srgbClr val="CC6600"/>
          </a:solidFill>
        </p:spPr>
        <p:txBody>
          <a:bodyPr wrap="square" lIns="0" tIns="0" rIns="0" bIns="0" rtlCol="0">
            <a:noAutofit/>
          </a:bodyPr>
          <a:lstStyle/>
          <a:p>
            <a:endParaRPr/>
          </a:p>
        </p:txBody>
      </p:sp>
      <p:sp>
        <p:nvSpPr>
          <p:cNvPr id="184" name="object 184"/>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ln w="9525">
            <a:solidFill>
              <a:srgbClr val="FFFFFF"/>
            </a:solidFill>
          </a:ln>
        </p:spPr>
        <p:txBody>
          <a:bodyPr wrap="square" lIns="0" tIns="0" rIns="0" bIns="0" rtlCol="0">
            <a:noAutofit/>
          </a:bodyPr>
          <a:lstStyle/>
          <a:p>
            <a:endParaRPr/>
          </a:p>
        </p:txBody>
      </p:sp>
      <p:sp>
        <p:nvSpPr>
          <p:cNvPr id="185" name="object 185"/>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6" name="object 186"/>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7" name="object 187"/>
          <p:cNvSpPr/>
          <p:nvPr/>
        </p:nvSpPr>
        <p:spPr>
          <a:xfrm>
            <a:off x="7837170" y="4173476"/>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8" name="object 188"/>
          <p:cNvSpPr/>
          <p:nvPr/>
        </p:nvSpPr>
        <p:spPr>
          <a:xfrm>
            <a:off x="1716026" y="4533900"/>
            <a:ext cx="1441703" cy="0"/>
          </a:xfrm>
          <a:custGeom>
            <a:avLst/>
            <a:gdLst/>
            <a:ahLst/>
            <a:cxnLst/>
            <a:rect l="l" t="t" r="r" b="b"/>
            <a:pathLst>
              <a:path w="1441703">
                <a:moveTo>
                  <a:pt x="0" y="0"/>
                </a:moveTo>
                <a:lnTo>
                  <a:pt x="1441703" y="0"/>
                </a:lnTo>
              </a:path>
            </a:pathLst>
          </a:custGeom>
          <a:ln w="9525">
            <a:solidFill>
              <a:srgbClr val="FFFFFF"/>
            </a:solidFill>
          </a:ln>
        </p:spPr>
        <p:txBody>
          <a:bodyPr wrap="square" lIns="0" tIns="0" rIns="0" bIns="0" rtlCol="0">
            <a:noAutofit/>
          </a:bodyPr>
          <a:lstStyle/>
          <a:p>
            <a:endParaRPr/>
          </a:p>
        </p:txBody>
      </p:sp>
      <p:sp>
        <p:nvSpPr>
          <p:cNvPr id="189" name="object 189"/>
          <p:cNvSpPr/>
          <p:nvPr/>
        </p:nvSpPr>
        <p:spPr>
          <a:xfrm>
            <a:off x="6179822" y="4607051"/>
            <a:ext cx="1586483" cy="0"/>
          </a:xfrm>
          <a:custGeom>
            <a:avLst/>
            <a:gdLst/>
            <a:ahLst/>
            <a:cxnLst/>
            <a:rect l="l" t="t" r="r" b="b"/>
            <a:pathLst>
              <a:path w="1586483">
                <a:moveTo>
                  <a:pt x="0" y="0"/>
                </a:moveTo>
                <a:lnTo>
                  <a:pt x="1586483" y="0"/>
                </a:lnTo>
              </a:path>
            </a:pathLst>
          </a:custGeom>
          <a:ln w="76200">
            <a:solidFill>
              <a:srgbClr val="000000"/>
            </a:solidFill>
          </a:ln>
        </p:spPr>
        <p:txBody>
          <a:bodyPr wrap="square" lIns="0" tIns="0" rIns="0" bIns="0" rtlCol="0">
            <a:noAutofit/>
          </a:bodyPr>
          <a:lstStyle/>
          <a:p>
            <a:endParaRPr/>
          </a:p>
        </p:txBody>
      </p:sp>
      <p:sp>
        <p:nvSpPr>
          <p:cNvPr id="190" name="object 190"/>
          <p:cNvSpPr/>
          <p:nvPr/>
        </p:nvSpPr>
        <p:spPr>
          <a:xfrm>
            <a:off x="3805428" y="4607052"/>
            <a:ext cx="1728216" cy="0"/>
          </a:xfrm>
          <a:custGeom>
            <a:avLst/>
            <a:gdLst/>
            <a:ahLst/>
            <a:cxnLst/>
            <a:rect l="l" t="t" r="r" b="b"/>
            <a:pathLst>
              <a:path w="1728216">
                <a:moveTo>
                  <a:pt x="0" y="0"/>
                </a:moveTo>
                <a:lnTo>
                  <a:pt x="1728216" y="0"/>
                </a:lnTo>
              </a:path>
            </a:pathLst>
          </a:custGeom>
          <a:ln w="9525">
            <a:solidFill>
              <a:srgbClr val="FFCC99"/>
            </a:solidFill>
            <a:prstDash val="dash"/>
          </a:ln>
        </p:spPr>
        <p:txBody>
          <a:bodyPr wrap="square" lIns="0" tIns="0" rIns="0" bIns="0" rtlCol="0">
            <a:noAutofit/>
          </a:bodyPr>
          <a:lstStyle/>
          <a:p>
            <a:endParaRPr/>
          </a:p>
        </p:txBody>
      </p:sp>
      <p:sp>
        <p:nvSpPr>
          <p:cNvPr id="191" name="object 191"/>
          <p:cNvSpPr/>
          <p:nvPr/>
        </p:nvSpPr>
        <p:spPr>
          <a:xfrm>
            <a:off x="2652524" y="3380994"/>
            <a:ext cx="1440179" cy="0"/>
          </a:xfrm>
          <a:custGeom>
            <a:avLst/>
            <a:gdLst/>
            <a:ahLst/>
            <a:cxnLst/>
            <a:rect l="l" t="t" r="r" b="b"/>
            <a:pathLst>
              <a:path w="1440179">
                <a:moveTo>
                  <a:pt x="0" y="0"/>
                </a:moveTo>
                <a:lnTo>
                  <a:pt x="1440179" y="0"/>
                </a:lnTo>
              </a:path>
            </a:pathLst>
          </a:custGeom>
          <a:ln w="9525">
            <a:solidFill>
              <a:srgbClr val="FFFFFF"/>
            </a:solidFill>
          </a:ln>
        </p:spPr>
        <p:txBody>
          <a:bodyPr wrap="square" lIns="0" tIns="0" rIns="0" bIns="0" rtlCol="0">
            <a:noAutofit/>
          </a:bodyPr>
          <a:lstStyle/>
          <a:p>
            <a:endParaRPr/>
          </a:p>
        </p:txBody>
      </p:sp>
      <p:sp>
        <p:nvSpPr>
          <p:cNvPr id="192" name="object 192"/>
          <p:cNvSpPr/>
          <p:nvPr/>
        </p:nvSpPr>
        <p:spPr>
          <a:xfrm>
            <a:off x="4741928" y="3310127"/>
            <a:ext cx="1943101" cy="0"/>
          </a:xfrm>
          <a:custGeom>
            <a:avLst/>
            <a:gdLst/>
            <a:ahLst/>
            <a:cxnLst/>
            <a:rect l="l" t="t" r="r" b="b"/>
            <a:pathLst>
              <a:path w="1943100">
                <a:moveTo>
                  <a:pt x="0" y="0"/>
                </a:moveTo>
                <a:lnTo>
                  <a:pt x="1943100" y="0"/>
                </a:lnTo>
              </a:path>
            </a:pathLst>
          </a:custGeom>
          <a:ln w="9525">
            <a:solidFill>
              <a:srgbClr val="FFFFFF"/>
            </a:solidFill>
          </a:ln>
        </p:spPr>
        <p:txBody>
          <a:bodyPr wrap="square" lIns="0" tIns="0" rIns="0" bIns="0" rtlCol="0">
            <a:noAutofit/>
          </a:bodyPr>
          <a:lstStyle/>
          <a:p>
            <a:endParaRPr/>
          </a:p>
        </p:txBody>
      </p:sp>
      <p:sp>
        <p:nvSpPr>
          <p:cNvPr id="193" name="object 193"/>
          <p:cNvSpPr/>
          <p:nvPr/>
        </p:nvSpPr>
        <p:spPr>
          <a:xfrm>
            <a:off x="2652524" y="5830824"/>
            <a:ext cx="1655825" cy="0"/>
          </a:xfrm>
          <a:custGeom>
            <a:avLst/>
            <a:gdLst/>
            <a:ahLst/>
            <a:cxnLst/>
            <a:rect l="l" t="t" r="r" b="b"/>
            <a:pathLst>
              <a:path w="1655825">
                <a:moveTo>
                  <a:pt x="0" y="0"/>
                </a:moveTo>
                <a:lnTo>
                  <a:pt x="1655825" y="0"/>
                </a:lnTo>
              </a:path>
            </a:pathLst>
          </a:custGeom>
          <a:ln w="9525">
            <a:solidFill>
              <a:srgbClr val="FFFFFF"/>
            </a:solidFill>
          </a:ln>
        </p:spPr>
        <p:txBody>
          <a:bodyPr wrap="square" lIns="0" tIns="0" rIns="0" bIns="0" rtlCol="0">
            <a:noAutofit/>
          </a:bodyPr>
          <a:lstStyle/>
          <a:p>
            <a:endParaRPr/>
          </a:p>
        </p:txBody>
      </p:sp>
      <p:sp>
        <p:nvSpPr>
          <p:cNvPr id="194" name="object 194"/>
          <p:cNvSpPr/>
          <p:nvPr/>
        </p:nvSpPr>
        <p:spPr>
          <a:xfrm>
            <a:off x="1573530" y="3598926"/>
            <a:ext cx="431292" cy="574548"/>
          </a:xfrm>
          <a:custGeom>
            <a:avLst/>
            <a:gdLst/>
            <a:ahLst/>
            <a:cxnLst/>
            <a:rect l="l" t="t" r="r" b="b"/>
            <a:pathLst>
              <a:path w="431292" h="574548">
                <a:moveTo>
                  <a:pt x="431292" y="0"/>
                </a:moveTo>
                <a:lnTo>
                  <a:pt x="0" y="574548"/>
                </a:lnTo>
              </a:path>
            </a:pathLst>
          </a:custGeom>
          <a:ln w="9525">
            <a:solidFill>
              <a:srgbClr val="FFFFFF"/>
            </a:solidFill>
          </a:ln>
        </p:spPr>
        <p:txBody>
          <a:bodyPr wrap="square" lIns="0" tIns="0" rIns="0" bIns="0" rtlCol="0">
            <a:noAutofit/>
          </a:bodyPr>
          <a:lstStyle/>
          <a:p>
            <a:endParaRPr/>
          </a:p>
        </p:txBody>
      </p:sp>
      <p:sp>
        <p:nvSpPr>
          <p:cNvPr id="195" name="object 195"/>
          <p:cNvSpPr/>
          <p:nvPr/>
        </p:nvSpPr>
        <p:spPr>
          <a:xfrm>
            <a:off x="4884423" y="4894326"/>
            <a:ext cx="792479" cy="647700"/>
          </a:xfrm>
          <a:custGeom>
            <a:avLst/>
            <a:gdLst/>
            <a:ahLst/>
            <a:cxnLst/>
            <a:rect l="l" t="t" r="r" b="b"/>
            <a:pathLst>
              <a:path w="792479" h="647700">
                <a:moveTo>
                  <a:pt x="792479"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6" name="object 196"/>
          <p:cNvSpPr/>
          <p:nvPr/>
        </p:nvSpPr>
        <p:spPr>
          <a:xfrm>
            <a:off x="6037329" y="3598925"/>
            <a:ext cx="720851" cy="647700"/>
          </a:xfrm>
          <a:custGeom>
            <a:avLst/>
            <a:gdLst/>
            <a:ahLst/>
            <a:cxnLst/>
            <a:rect l="l" t="t" r="r" b="b"/>
            <a:pathLst>
              <a:path w="720851" h="647700">
                <a:moveTo>
                  <a:pt x="720851"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7" name="object 197"/>
          <p:cNvSpPr/>
          <p:nvPr/>
        </p:nvSpPr>
        <p:spPr>
          <a:xfrm>
            <a:off x="2508507" y="4894326"/>
            <a:ext cx="649223" cy="647700"/>
          </a:xfrm>
          <a:custGeom>
            <a:avLst/>
            <a:gdLst/>
            <a:ahLst/>
            <a:cxnLst/>
            <a:rect l="l" t="t" r="r" b="b"/>
            <a:pathLst>
              <a:path w="649223" h="647700">
                <a:moveTo>
                  <a:pt x="649223" y="0"/>
                </a:moveTo>
                <a:lnTo>
                  <a:pt x="0" y="647700"/>
                </a:lnTo>
              </a:path>
            </a:pathLst>
          </a:custGeom>
          <a:ln w="9525">
            <a:solidFill>
              <a:srgbClr val="FFFFFF"/>
            </a:solidFill>
          </a:ln>
        </p:spPr>
        <p:txBody>
          <a:bodyPr wrap="square" lIns="0" tIns="0" rIns="0" bIns="0" rtlCol="0">
            <a:noAutofit/>
          </a:bodyPr>
          <a:lstStyle/>
          <a:p>
            <a:endParaRPr/>
          </a:p>
        </p:txBody>
      </p:sp>
      <p:sp>
        <p:nvSpPr>
          <p:cNvPr id="198" name="object 198"/>
          <p:cNvSpPr/>
          <p:nvPr/>
        </p:nvSpPr>
        <p:spPr>
          <a:xfrm>
            <a:off x="7405878" y="4894325"/>
            <a:ext cx="647700" cy="863346"/>
          </a:xfrm>
          <a:custGeom>
            <a:avLst/>
            <a:gdLst/>
            <a:ahLst/>
            <a:cxnLst/>
            <a:rect l="l" t="t" r="r" b="b"/>
            <a:pathLst>
              <a:path w="647700" h="863346">
                <a:moveTo>
                  <a:pt x="647700" y="0"/>
                </a:moveTo>
                <a:lnTo>
                  <a:pt x="0" y="863346"/>
                </a:lnTo>
              </a:path>
            </a:pathLst>
          </a:custGeom>
          <a:ln w="9525">
            <a:solidFill>
              <a:srgbClr val="FFCC99"/>
            </a:solidFill>
            <a:prstDash val="dash"/>
          </a:ln>
        </p:spPr>
        <p:txBody>
          <a:bodyPr wrap="square" lIns="0" tIns="0" rIns="0" bIns="0" rtlCol="0">
            <a:noAutofit/>
          </a:bodyPr>
          <a:lstStyle/>
          <a:p>
            <a:endParaRPr/>
          </a:p>
        </p:txBody>
      </p:sp>
      <p:sp>
        <p:nvSpPr>
          <p:cNvPr id="199" name="object 199"/>
          <p:cNvSpPr/>
          <p:nvPr/>
        </p:nvSpPr>
        <p:spPr>
          <a:xfrm>
            <a:off x="6037326" y="4894325"/>
            <a:ext cx="936498" cy="647700"/>
          </a:xfrm>
          <a:custGeom>
            <a:avLst/>
            <a:gdLst/>
            <a:ahLst/>
            <a:cxnLst/>
            <a:rect l="l" t="t" r="r" b="b"/>
            <a:pathLst>
              <a:path w="936498" h="647700">
                <a:moveTo>
                  <a:pt x="0" y="0"/>
                </a:moveTo>
                <a:lnTo>
                  <a:pt x="936498" y="647700"/>
                </a:lnTo>
              </a:path>
            </a:pathLst>
          </a:custGeom>
          <a:ln w="9525">
            <a:solidFill>
              <a:srgbClr val="FFCC99"/>
            </a:solidFill>
            <a:prstDash val="dash"/>
          </a:ln>
        </p:spPr>
        <p:txBody>
          <a:bodyPr wrap="square" lIns="0" tIns="0" rIns="0" bIns="0" rtlCol="0">
            <a:noAutofit/>
          </a:bodyPr>
          <a:lstStyle/>
          <a:p>
            <a:endParaRPr/>
          </a:p>
        </p:txBody>
      </p:sp>
      <p:sp>
        <p:nvSpPr>
          <p:cNvPr id="200" name="object 200"/>
          <p:cNvSpPr/>
          <p:nvPr/>
        </p:nvSpPr>
        <p:spPr>
          <a:xfrm>
            <a:off x="7187946" y="3670553"/>
            <a:ext cx="936498" cy="576072"/>
          </a:xfrm>
          <a:custGeom>
            <a:avLst/>
            <a:gdLst/>
            <a:ahLst/>
            <a:cxnLst/>
            <a:rect l="l" t="t" r="r" b="b"/>
            <a:pathLst>
              <a:path w="936498" h="576072">
                <a:moveTo>
                  <a:pt x="0" y="0"/>
                </a:moveTo>
                <a:lnTo>
                  <a:pt x="936498" y="576072"/>
                </a:lnTo>
              </a:path>
            </a:pathLst>
          </a:custGeom>
          <a:ln w="9525">
            <a:solidFill>
              <a:srgbClr val="FFCC99"/>
            </a:solidFill>
            <a:prstDash val="dash"/>
          </a:ln>
        </p:spPr>
        <p:txBody>
          <a:bodyPr wrap="square" lIns="0" tIns="0" rIns="0" bIns="0" rtlCol="0">
            <a:noAutofit/>
          </a:bodyPr>
          <a:lstStyle/>
          <a:p>
            <a:endParaRPr/>
          </a:p>
        </p:txBody>
      </p:sp>
      <p:sp>
        <p:nvSpPr>
          <p:cNvPr id="201" name="object 201"/>
          <p:cNvSpPr/>
          <p:nvPr/>
        </p:nvSpPr>
        <p:spPr>
          <a:xfrm>
            <a:off x="1428752" y="4822698"/>
            <a:ext cx="720851" cy="719327"/>
          </a:xfrm>
          <a:custGeom>
            <a:avLst/>
            <a:gdLst/>
            <a:ahLst/>
            <a:cxnLst/>
            <a:rect l="l" t="t" r="r" b="b"/>
            <a:pathLst>
              <a:path w="720851" h="719327">
                <a:moveTo>
                  <a:pt x="0" y="0"/>
                </a:moveTo>
                <a:lnTo>
                  <a:pt x="720851" y="719327"/>
                </a:lnTo>
              </a:path>
            </a:pathLst>
          </a:custGeom>
          <a:ln w="9525">
            <a:solidFill>
              <a:srgbClr val="FFFFFF"/>
            </a:solidFill>
          </a:ln>
        </p:spPr>
        <p:txBody>
          <a:bodyPr wrap="square" lIns="0" tIns="0" rIns="0" bIns="0" rtlCol="0">
            <a:noAutofit/>
          </a:bodyPr>
          <a:lstStyle/>
          <a:p>
            <a:endParaRPr/>
          </a:p>
        </p:txBody>
      </p:sp>
      <p:sp>
        <p:nvSpPr>
          <p:cNvPr id="202" name="object 202"/>
          <p:cNvSpPr/>
          <p:nvPr/>
        </p:nvSpPr>
        <p:spPr>
          <a:xfrm>
            <a:off x="3660651" y="4894328"/>
            <a:ext cx="792479" cy="576072"/>
          </a:xfrm>
          <a:custGeom>
            <a:avLst/>
            <a:gdLst/>
            <a:ahLst/>
            <a:cxnLst/>
            <a:rect l="l" t="t" r="r" b="b"/>
            <a:pathLst>
              <a:path w="792479" h="576072">
                <a:moveTo>
                  <a:pt x="0" y="0"/>
                </a:moveTo>
                <a:lnTo>
                  <a:pt x="792479" y="576072"/>
                </a:lnTo>
              </a:path>
            </a:pathLst>
          </a:custGeom>
          <a:ln w="9525">
            <a:solidFill>
              <a:srgbClr val="FFFFFF"/>
            </a:solidFill>
          </a:ln>
        </p:spPr>
        <p:txBody>
          <a:bodyPr wrap="square" lIns="0" tIns="0" rIns="0" bIns="0" rtlCol="0">
            <a:noAutofit/>
          </a:bodyPr>
          <a:lstStyle/>
          <a:p>
            <a:endParaRPr/>
          </a:p>
        </p:txBody>
      </p:sp>
      <p:sp>
        <p:nvSpPr>
          <p:cNvPr id="203" name="object 203"/>
          <p:cNvSpPr/>
          <p:nvPr/>
        </p:nvSpPr>
        <p:spPr>
          <a:xfrm>
            <a:off x="2508505" y="3670554"/>
            <a:ext cx="936497" cy="647700"/>
          </a:xfrm>
          <a:custGeom>
            <a:avLst/>
            <a:gdLst/>
            <a:ahLst/>
            <a:cxnLst/>
            <a:rect l="l" t="t" r="r" b="b"/>
            <a:pathLst>
              <a:path w="936497" h="647700">
                <a:moveTo>
                  <a:pt x="0" y="0"/>
                </a:moveTo>
                <a:lnTo>
                  <a:pt x="936497" y="647700"/>
                </a:lnTo>
              </a:path>
            </a:pathLst>
          </a:custGeom>
          <a:ln w="9525">
            <a:solidFill>
              <a:srgbClr val="FFFFFF"/>
            </a:solidFill>
          </a:ln>
        </p:spPr>
        <p:txBody>
          <a:bodyPr wrap="square" lIns="0" tIns="0" rIns="0" bIns="0" rtlCol="0">
            <a:noAutofit/>
          </a:bodyPr>
          <a:lstStyle/>
          <a:p>
            <a:endParaRPr/>
          </a:p>
        </p:txBody>
      </p:sp>
      <p:sp>
        <p:nvSpPr>
          <p:cNvPr id="204" name="object 204"/>
          <p:cNvSpPr/>
          <p:nvPr/>
        </p:nvSpPr>
        <p:spPr>
          <a:xfrm>
            <a:off x="4668777" y="3525777"/>
            <a:ext cx="1081277" cy="720851"/>
          </a:xfrm>
          <a:custGeom>
            <a:avLst/>
            <a:gdLst/>
            <a:ahLst/>
            <a:cxnLst/>
            <a:rect l="l" t="t" r="r" b="b"/>
            <a:pathLst>
              <a:path w="1081277" h="720851">
                <a:moveTo>
                  <a:pt x="0" y="0"/>
                </a:moveTo>
                <a:lnTo>
                  <a:pt x="1081277" y="720851"/>
                </a:lnTo>
              </a:path>
            </a:pathLst>
          </a:custGeom>
          <a:ln w="9525">
            <a:solidFill>
              <a:srgbClr val="FFCC99"/>
            </a:solidFill>
            <a:prstDash val="dash"/>
          </a:ln>
        </p:spPr>
        <p:txBody>
          <a:bodyPr wrap="square" lIns="0" tIns="0" rIns="0" bIns="0" rtlCol="0">
            <a:noAutofit/>
          </a:bodyPr>
          <a:lstStyle/>
          <a:p>
            <a:endParaRPr/>
          </a:p>
        </p:txBody>
      </p:sp>
      <p:sp>
        <p:nvSpPr>
          <p:cNvPr id="20" name="object 20"/>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9" name="object 19"/>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8" name="object 18"/>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7" name="object 17"/>
          <p:cNvSpPr txBox="1"/>
          <p:nvPr/>
        </p:nvSpPr>
        <p:spPr>
          <a:xfrm>
            <a:off x="838446" y="2157625"/>
            <a:ext cx="88837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Step</a:t>
            </a:r>
            <a:endParaRPr sz="3200">
              <a:latin typeface="Tahoma"/>
              <a:cs typeface="Tahoma"/>
            </a:endParaRPr>
          </a:p>
        </p:txBody>
      </p:sp>
      <p:sp>
        <p:nvSpPr>
          <p:cNvPr id="16" name="object 16"/>
          <p:cNvSpPr txBox="1"/>
          <p:nvPr/>
        </p:nvSpPr>
        <p:spPr>
          <a:xfrm>
            <a:off x="1767949" y="2157625"/>
            <a:ext cx="43211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1.</a:t>
            </a:r>
            <a:endParaRPr sz="3200">
              <a:latin typeface="Tahoma"/>
              <a:cs typeface="Tahoma"/>
            </a:endParaRPr>
          </a:p>
        </p:txBody>
      </p:sp>
      <p:sp>
        <p:nvSpPr>
          <p:cNvPr id="15" name="object 15"/>
          <p:cNvSpPr txBox="1"/>
          <p:nvPr/>
        </p:nvSpPr>
        <p:spPr>
          <a:xfrm>
            <a:off x="2241192" y="2157625"/>
            <a:ext cx="1700265"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Selection</a:t>
            </a:r>
            <a:endParaRPr sz="3200">
              <a:latin typeface="Tahoma"/>
              <a:cs typeface="Tahoma"/>
            </a:endParaRPr>
          </a:p>
        </p:txBody>
      </p:sp>
      <p:sp>
        <p:nvSpPr>
          <p:cNvPr id="14" name="object 14"/>
          <p:cNvSpPr txBox="1"/>
          <p:nvPr/>
        </p:nvSpPr>
        <p:spPr>
          <a:xfrm>
            <a:off x="3982584" y="2157625"/>
            <a:ext cx="96473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3" name="object 13"/>
          <p:cNvSpPr txBox="1"/>
          <p:nvPr/>
        </p:nvSpPr>
        <p:spPr>
          <a:xfrm>
            <a:off x="4988444" y="2157625"/>
            <a:ext cx="865717"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(e,f)</a:t>
            </a:r>
            <a:endParaRPr sz="3200">
              <a:latin typeface="Tahoma"/>
              <a:cs typeface="Tahoma"/>
            </a:endParaRPr>
          </a:p>
        </p:txBody>
      </p:sp>
      <p:sp>
        <p:nvSpPr>
          <p:cNvPr id="12" name="object 12"/>
          <p:cNvSpPr txBox="1"/>
          <p:nvPr/>
        </p:nvSpPr>
        <p:spPr>
          <a:xfrm>
            <a:off x="4352798" y="3196337"/>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11" name="object 11"/>
          <p:cNvSpPr txBox="1"/>
          <p:nvPr/>
        </p:nvSpPr>
        <p:spPr>
          <a:xfrm>
            <a:off x="2252726" y="3269489"/>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6934456" y="326796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9" name="object 9"/>
          <p:cNvSpPr txBox="1"/>
          <p:nvPr/>
        </p:nvSpPr>
        <p:spPr>
          <a:xfrm>
            <a:off x="1319276" y="4348481"/>
            <a:ext cx="1797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8" name="object 8"/>
          <p:cNvSpPr txBox="1"/>
          <p:nvPr/>
        </p:nvSpPr>
        <p:spPr>
          <a:xfrm>
            <a:off x="8088124" y="4420109"/>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7" name="object 7"/>
          <p:cNvSpPr txBox="1"/>
          <p:nvPr/>
        </p:nvSpPr>
        <p:spPr>
          <a:xfrm>
            <a:off x="3404872" y="4493261"/>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6" name="object 6"/>
          <p:cNvSpPr txBox="1"/>
          <p:nvPr/>
        </p:nvSpPr>
        <p:spPr>
          <a:xfrm>
            <a:off x="5808982" y="4491737"/>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5" name="object 5"/>
          <p:cNvSpPr txBox="1"/>
          <p:nvPr/>
        </p:nvSpPr>
        <p:spPr>
          <a:xfrm>
            <a:off x="7107430" y="5643881"/>
            <a:ext cx="12415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j</a:t>
            </a:r>
            <a:endParaRPr>
              <a:latin typeface="Tahoma"/>
              <a:cs typeface="Tahoma"/>
            </a:endParaRPr>
          </a:p>
        </p:txBody>
      </p:sp>
      <p:sp>
        <p:nvSpPr>
          <p:cNvPr id="4" name="object 4"/>
          <p:cNvSpPr txBox="1"/>
          <p:nvPr/>
        </p:nvSpPr>
        <p:spPr>
          <a:xfrm>
            <a:off x="2325880" y="5717033"/>
            <a:ext cx="18724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h</a:t>
            </a:r>
            <a:endParaRPr>
              <a:latin typeface="Tahoma"/>
              <a:cs typeface="Tahoma"/>
            </a:endParaRPr>
          </a:p>
        </p:txBody>
      </p:sp>
      <p:sp>
        <p:nvSpPr>
          <p:cNvPr id="3" name="object 3"/>
          <p:cNvSpPr txBox="1"/>
          <p:nvPr/>
        </p:nvSpPr>
        <p:spPr>
          <a:xfrm>
            <a:off x="4594354" y="5717033"/>
            <a:ext cx="112039"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i</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25</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6" name="object 2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7" name="object 2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8" name="object 2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9" name="object 2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1" name="object 3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3" name="object 3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5" name="object 3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4" name="object 4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6" name="object 7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7" name="object 7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9" name="object 16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0" name="object 170"/>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solidFill>
            <a:srgbClr val="CC6600"/>
          </a:solidFill>
        </p:spPr>
        <p:txBody>
          <a:bodyPr wrap="square" lIns="0" tIns="0" rIns="0" bIns="0" rtlCol="0">
            <a:noAutofit/>
          </a:bodyPr>
          <a:lstStyle/>
          <a:p>
            <a:endParaRPr/>
          </a:p>
        </p:txBody>
      </p:sp>
      <p:sp>
        <p:nvSpPr>
          <p:cNvPr id="171" name="object 171"/>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2004823" y="3022855"/>
            <a:ext cx="647700" cy="720091"/>
          </a:xfrm>
          <a:custGeom>
            <a:avLst/>
            <a:gdLst/>
            <a:ahLst/>
            <a:cxnLst/>
            <a:rect l="l" t="t" r="r" b="b"/>
            <a:pathLst>
              <a:path w="647700" h="720090">
                <a:moveTo>
                  <a:pt x="323850" y="0"/>
                </a:moveTo>
                <a:lnTo>
                  <a:pt x="297260" y="1190"/>
                </a:lnTo>
                <a:lnTo>
                  <a:pt x="271268" y="4701"/>
                </a:lnTo>
                <a:lnTo>
                  <a:pt x="245955" y="10441"/>
                </a:lnTo>
                <a:lnTo>
                  <a:pt x="221406" y="18318"/>
                </a:lnTo>
                <a:lnTo>
                  <a:pt x="197703" y="28241"/>
                </a:lnTo>
                <a:lnTo>
                  <a:pt x="174928" y="40119"/>
                </a:lnTo>
                <a:lnTo>
                  <a:pt x="153165" y="53860"/>
                </a:lnTo>
                <a:lnTo>
                  <a:pt x="132496" y="69372"/>
                </a:lnTo>
                <a:lnTo>
                  <a:pt x="113005" y="86565"/>
                </a:lnTo>
                <a:lnTo>
                  <a:pt x="94773" y="105346"/>
                </a:lnTo>
                <a:lnTo>
                  <a:pt x="77885" y="125625"/>
                </a:lnTo>
                <a:lnTo>
                  <a:pt x="62423" y="147309"/>
                </a:lnTo>
                <a:lnTo>
                  <a:pt x="48469" y="170308"/>
                </a:lnTo>
                <a:lnTo>
                  <a:pt x="36107" y="194530"/>
                </a:lnTo>
                <a:lnTo>
                  <a:pt x="25419" y="219884"/>
                </a:lnTo>
                <a:lnTo>
                  <a:pt x="16489" y="246278"/>
                </a:lnTo>
                <a:lnTo>
                  <a:pt x="9399" y="273620"/>
                </a:lnTo>
                <a:lnTo>
                  <a:pt x="4232" y="301820"/>
                </a:lnTo>
                <a:lnTo>
                  <a:pt x="1072" y="330786"/>
                </a:lnTo>
                <a:lnTo>
                  <a:pt x="0" y="360425"/>
                </a:lnTo>
                <a:lnTo>
                  <a:pt x="1072" y="389957"/>
                </a:lnTo>
                <a:lnTo>
                  <a:pt x="4232" y="418824"/>
                </a:lnTo>
                <a:lnTo>
                  <a:pt x="9399" y="446937"/>
                </a:lnTo>
                <a:lnTo>
                  <a:pt x="16489" y="474201"/>
                </a:lnTo>
                <a:lnTo>
                  <a:pt x="25419" y="500526"/>
                </a:lnTo>
                <a:lnTo>
                  <a:pt x="36107" y="525820"/>
                </a:lnTo>
                <a:lnTo>
                  <a:pt x="48469" y="549990"/>
                </a:lnTo>
                <a:lnTo>
                  <a:pt x="62423" y="572944"/>
                </a:lnTo>
                <a:lnTo>
                  <a:pt x="77885" y="594591"/>
                </a:lnTo>
                <a:lnTo>
                  <a:pt x="94773" y="614838"/>
                </a:lnTo>
                <a:lnTo>
                  <a:pt x="113005" y="633594"/>
                </a:lnTo>
                <a:lnTo>
                  <a:pt x="132496" y="650766"/>
                </a:lnTo>
                <a:lnTo>
                  <a:pt x="153165" y="666262"/>
                </a:lnTo>
                <a:lnTo>
                  <a:pt x="174928" y="679991"/>
                </a:lnTo>
                <a:lnTo>
                  <a:pt x="197703" y="691860"/>
                </a:lnTo>
                <a:lnTo>
                  <a:pt x="221406" y="701777"/>
                </a:lnTo>
                <a:lnTo>
                  <a:pt x="245955" y="709651"/>
                </a:lnTo>
                <a:lnTo>
                  <a:pt x="271268" y="715389"/>
                </a:lnTo>
                <a:lnTo>
                  <a:pt x="297260" y="718899"/>
                </a:lnTo>
                <a:lnTo>
                  <a:pt x="323850" y="720090"/>
                </a:lnTo>
                <a:lnTo>
                  <a:pt x="350439" y="718899"/>
                </a:lnTo>
                <a:lnTo>
                  <a:pt x="376431" y="715389"/>
                </a:lnTo>
                <a:lnTo>
                  <a:pt x="401744" y="709651"/>
                </a:lnTo>
                <a:lnTo>
                  <a:pt x="426293" y="701777"/>
                </a:lnTo>
                <a:lnTo>
                  <a:pt x="449996" y="691860"/>
                </a:lnTo>
                <a:lnTo>
                  <a:pt x="472771" y="679991"/>
                </a:lnTo>
                <a:lnTo>
                  <a:pt x="494534" y="666262"/>
                </a:lnTo>
                <a:lnTo>
                  <a:pt x="515203" y="650766"/>
                </a:lnTo>
                <a:lnTo>
                  <a:pt x="534694" y="633594"/>
                </a:lnTo>
                <a:lnTo>
                  <a:pt x="552926" y="614838"/>
                </a:lnTo>
                <a:lnTo>
                  <a:pt x="569814" y="594591"/>
                </a:lnTo>
                <a:lnTo>
                  <a:pt x="585276" y="572944"/>
                </a:lnTo>
                <a:lnTo>
                  <a:pt x="599230" y="549990"/>
                </a:lnTo>
                <a:lnTo>
                  <a:pt x="611592" y="525820"/>
                </a:lnTo>
                <a:lnTo>
                  <a:pt x="622280" y="500526"/>
                </a:lnTo>
                <a:lnTo>
                  <a:pt x="631210" y="474201"/>
                </a:lnTo>
                <a:lnTo>
                  <a:pt x="638300" y="446937"/>
                </a:lnTo>
                <a:lnTo>
                  <a:pt x="643467" y="418824"/>
                </a:lnTo>
                <a:lnTo>
                  <a:pt x="646627" y="389957"/>
                </a:lnTo>
                <a:lnTo>
                  <a:pt x="647700" y="360425"/>
                </a:lnTo>
                <a:lnTo>
                  <a:pt x="646627" y="330786"/>
                </a:lnTo>
                <a:lnTo>
                  <a:pt x="643467" y="301820"/>
                </a:lnTo>
                <a:lnTo>
                  <a:pt x="638300" y="273620"/>
                </a:lnTo>
                <a:lnTo>
                  <a:pt x="631210" y="246278"/>
                </a:lnTo>
                <a:lnTo>
                  <a:pt x="622280" y="219884"/>
                </a:lnTo>
                <a:lnTo>
                  <a:pt x="611592" y="194530"/>
                </a:lnTo>
                <a:lnTo>
                  <a:pt x="599230" y="170308"/>
                </a:lnTo>
                <a:lnTo>
                  <a:pt x="585276" y="147309"/>
                </a:lnTo>
                <a:lnTo>
                  <a:pt x="569814" y="125625"/>
                </a:lnTo>
                <a:lnTo>
                  <a:pt x="552926" y="105346"/>
                </a:lnTo>
                <a:lnTo>
                  <a:pt x="534694" y="86565"/>
                </a:lnTo>
                <a:lnTo>
                  <a:pt x="515203" y="69372"/>
                </a:lnTo>
                <a:lnTo>
                  <a:pt x="494534" y="53860"/>
                </a:lnTo>
                <a:lnTo>
                  <a:pt x="472771" y="40119"/>
                </a:lnTo>
                <a:lnTo>
                  <a:pt x="449996" y="28241"/>
                </a:lnTo>
                <a:lnTo>
                  <a:pt x="426293" y="18318"/>
                </a:lnTo>
                <a:lnTo>
                  <a:pt x="401744" y="10441"/>
                </a:lnTo>
                <a:lnTo>
                  <a:pt x="376431" y="4701"/>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3" name="object 173"/>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4" name="object 174"/>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5" name="object 175"/>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6" name="object 176"/>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8" name="object 178"/>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0" name="object 180"/>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1" name="object 181"/>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2" name="object 182"/>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solidFill>
            <a:srgbClr val="CC6600"/>
          </a:solidFill>
        </p:spPr>
        <p:txBody>
          <a:bodyPr wrap="square" lIns="0" tIns="0" rIns="0" bIns="0" rtlCol="0">
            <a:noAutofit/>
          </a:bodyPr>
          <a:lstStyle/>
          <a:p>
            <a:endParaRPr/>
          </a:p>
        </p:txBody>
      </p:sp>
      <p:sp>
        <p:nvSpPr>
          <p:cNvPr id="184" name="object 184"/>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ln w="9525">
            <a:solidFill>
              <a:srgbClr val="FFFFFF"/>
            </a:solidFill>
          </a:ln>
        </p:spPr>
        <p:txBody>
          <a:bodyPr wrap="square" lIns="0" tIns="0" rIns="0" bIns="0" rtlCol="0">
            <a:noAutofit/>
          </a:bodyPr>
          <a:lstStyle/>
          <a:p>
            <a:endParaRPr/>
          </a:p>
        </p:txBody>
      </p:sp>
      <p:sp>
        <p:nvSpPr>
          <p:cNvPr id="185" name="object 185"/>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6" name="object 186"/>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7" name="object 187"/>
          <p:cNvSpPr/>
          <p:nvPr/>
        </p:nvSpPr>
        <p:spPr>
          <a:xfrm>
            <a:off x="7837170" y="4173476"/>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8" name="object 188"/>
          <p:cNvSpPr/>
          <p:nvPr/>
        </p:nvSpPr>
        <p:spPr>
          <a:xfrm>
            <a:off x="1716026" y="4533900"/>
            <a:ext cx="1441703" cy="0"/>
          </a:xfrm>
          <a:custGeom>
            <a:avLst/>
            <a:gdLst/>
            <a:ahLst/>
            <a:cxnLst/>
            <a:rect l="l" t="t" r="r" b="b"/>
            <a:pathLst>
              <a:path w="1441703">
                <a:moveTo>
                  <a:pt x="0" y="0"/>
                </a:moveTo>
                <a:lnTo>
                  <a:pt x="1441703" y="0"/>
                </a:lnTo>
              </a:path>
            </a:pathLst>
          </a:custGeom>
          <a:ln w="76200">
            <a:solidFill>
              <a:srgbClr val="000000"/>
            </a:solidFill>
          </a:ln>
        </p:spPr>
        <p:txBody>
          <a:bodyPr wrap="square" lIns="0" tIns="0" rIns="0" bIns="0" rtlCol="0">
            <a:noAutofit/>
          </a:bodyPr>
          <a:lstStyle/>
          <a:p>
            <a:endParaRPr/>
          </a:p>
        </p:txBody>
      </p:sp>
      <p:sp>
        <p:nvSpPr>
          <p:cNvPr id="189" name="object 189"/>
          <p:cNvSpPr/>
          <p:nvPr/>
        </p:nvSpPr>
        <p:spPr>
          <a:xfrm>
            <a:off x="6179822" y="4607051"/>
            <a:ext cx="1586483" cy="0"/>
          </a:xfrm>
          <a:custGeom>
            <a:avLst/>
            <a:gdLst/>
            <a:ahLst/>
            <a:cxnLst/>
            <a:rect l="l" t="t" r="r" b="b"/>
            <a:pathLst>
              <a:path w="1586483">
                <a:moveTo>
                  <a:pt x="0" y="0"/>
                </a:moveTo>
                <a:lnTo>
                  <a:pt x="1586483" y="0"/>
                </a:lnTo>
              </a:path>
            </a:pathLst>
          </a:custGeom>
          <a:ln w="76200">
            <a:solidFill>
              <a:srgbClr val="000000"/>
            </a:solidFill>
          </a:ln>
        </p:spPr>
        <p:txBody>
          <a:bodyPr wrap="square" lIns="0" tIns="0" rIns="0" bIns="0" rtlCol="0">
            <a:noAutofit/>
          </a:bodyPr>
          <a:lstStyle/>
          <a:p>
            <a:endParaRPr/>
          </a:p>
        </p:txBody>
      </p:sp>
      <p:sp>
        <p:nvSpPr>
          <p:cNvPr id="190" name="object 190"/>
          <p:cNvSpPr/>
          <p:nvPr/>
        </p:nvSpPr>
        <p:spPr>
          <a:xfrm>
            <a:off x="3805428" y="4607052"/>
            <a:ext cx="1728216" cy="0"/>
          </a:xfrm>
          <a:custGeom>
            <a:avLst/>
            <a:gdLst/>
            <a:ahLst/>
            <a:cxnLst/>
            <a:rect l="l" t="t" r="r" b="b"/>
            <a:pathLst>
              <a:path w="1728216">
                <a:moveTo>
                  <a:pt x="0" y="0"/>
                </a:moveTo>
                <a:lnTo>
                  <a:pt x="1728216" y="0"/>
                </a:lnTo>
              </a:path>
            </a:pathLst>
          </a:custGeom>
          <a:ln w="9525">
            <a:solidFill>
              <a:srgbClr val="FFCC99"/>
            </a:solidFill>
            <a:prstDash val="dash"/>
          </a:ln>
        </p:spPr>
        <p:txBody>
          <a:bodyPr wrap="square" lIns="0" tIns="0" rIns="0" bIns="0" rtlCol="0">
            <a:noAutofit/>
          </a:bodyPr>
          <a:lstStyle/>
          <a:p>
            <a:endParaRPr/>
          </a:p>
        </p:txBody>
      </p:sp>
      <p:sp>
        <p:nvSpPr>
          <p:cNvPr id="191" name="object 191"/>
          <p:cNvSpPr/>
          <p:nvPr/>
        </p:nvSpPr>
        <p:spPr>
          <a:xfrm>
            <a:off x="2652524" y="3380994"/>
            <a:ext cx="1440179" cy="0"/>
          </a:xfrm>
          <a:custGeom>
            <a:avLst/>
            <a:gdLst/>
            <a:ahLst/>
            <a:cxnLst/>
            <a:rect l="l" t="t" r="r" b="b"/>
            <a:pathLst>
              <a:path w="1440179">
                <a:moveTo>
                  <a:pt x="0" y="0"/>
                </a:moveTo>
                <a:lnTo>
                  <a:pt x="1440179" y="0"/>
                </a:lnTo>
              </a:path>
            </a:pathLst>
          </a:custGeom>
          <a:ln w="9525">
            <a:solidFill>
              <a:srgbClr val="FFFFFF"/>
            </a:solidFill>
          </a:ln>
        </p:spPr>
        <p:txBody>
          <a:bodyPr wrap="square" lIns="0" tIns="0" rIns="0" bIns="0" rtlCol="0">
            <a:noAutofit/>
          </a:bodyPr>
          <a:lstStyle/>
          <a:p>
            <a:endParaRPr/>
          </a:p>
        </p:txBody>
      </p:sp>
      <p:sp>
        <p:nvSpPr>
          <p:cNvPr id="192" name="object 192"/>
          <p:cNvSpPr/>
          <p:nvPr/>
        </p:nvSpPr>
        <p:spPr>
          <a:xfrm>
            <a:off x="4741928" y="3310127"/>
            <a:ext cx="1943101" cy="0"/>
          </a:xfrm>
          <a:custGeom>
            <a:avLst/>
            <a:gdLst/>
            <a:ahLst/>
            <a:cxnLst/>
            <a:rect l="l" t="t" r="r" b="b"/>
            <a:pathLst>
              <a:path w="1943100">
                <a:moveTo>
                  <a:pt x="0" y="0"/>
                </a:moveTo>
                <a:lnTo>
                  <a:pt x="1943100" y="0"/>
                </a:lnTo>
              </a:path>
            </a:pathLst>
          </a:custGeom>
          <a:ln w="9525">
            <a:solidFill>
              <a:srgbClr val="FFFFFF"/>
            </a:solidFill>
          </a:ln>
        </p:spPr>
        <p:txBody>
          <a:bodyPr wrap="square" lIns="0" tIns="0" rIns="0" bIns="0" rtlCol="0">
            <a:noAutofit/>
          </a:bodyPr>
          <a:lstStyle/>
          <a:p>
            <a:endParaRPr/>
          </a:p>
        </p:txBody>
      </p:sp>
      <p:sp>
        <p:nvSpPr>
          <p:cNvPr id="193" name="object 193"/>
          <p:cNvSpPr/>
          <p:nvPr/>
        </p:nvSpPr>
        <p:spPr>
          <a:xfrm>
            <a:off x="2652524" y="5830824"/>
            <a:ext cx="1655825" cy="0"/>
          </a:xfrm>
          <a:custGeom>
            <a:avLst/>
            <a:gdLst/>
            <a:ahLst/>
            <a:cxnLst/>
            <a:rect l="l" t="t" r="r" b="b"/>
            <a:pathLst>
              <a:path w="1655825">
                <a:moveTo>
                  <a:pt x="0" y="0"/>
                </a:moveTo>
                <a:lnTo>
                  <a:pt x="1655825" y="0"/>
                </a:lnTo>
              </a:path>
            </a:pathLst>
          </a:custGeom>
          <a:ln w="9525">
            <a:solidFill>
              <a:srgbClr val="FFFFFF"/>
            </a:solidFill>
          </a:ln>
        </p:spPr>
        <p:txBody>
          <a:bodyPr wrap="square" lIns="0" tIns="0" rIns="0" bIns="0" rtlCol="0">
            <a:noAutofit/>
          </a:bodyPr>
          <a:lstStyle/>
          <a:p>
            <a:endParaRPr/>
          </a:p>
        </p:txBody>
      </p:sp>
      <p:sp>
        <p:nvSpPr>
          <p:cNvPr id="194" name="object 194"/>
          <p:cNvSpPr/>
          <p:nvPr/>
        </p:nvSpPr>
        <p:spPr>
          <a:xfrm>
            <a:off x="1573530" y="3598926"/>
            <a:ext cx="431292" cy="574548"/>
          </a:xfrm>
          <a:custGeom>
            <a:avLst/>
            <a:gdLst/>
            <a:ahLst/>
            <a:cxnLst/>
            <a:rect l="l" t="t" r="r" b="b"/>
            <a:pathLst>
              <a:path w="431292" h="574548">
                <a:moveTo>
                  <a:pt x="431292" y="0"/>
                </a:moveTo>
                <a:lnTo>
                  <a:pt x="0" y="574548"/>
                </a:lnTo>
              </a:path>
            </a:pathLst>
          </a:custGeom>
          <a:ln w="9525">
            <a:solidFill>
              <a:srgbClr val="FFFFFF"/>
            </a:solidFill>
            <a:prstDash val="dash"/>
          </a:ln>
        </p:spPr>
        <p:txBody>
          <a:bodyPr wrap="square" lIns="0" tIns="0" rIns="0" bIns="0" rtlCol="0">
            <a:noAutofit/>
          </a:bodyPr>
          <a:lstStyle/>
          <a:p>
            <a:endParaRPr/>
          </a:p>
        </p:txBody>
      </p:sp>
      <p:sp>
        <p:nvSpPr>
          <p:cNvPr id="195" name="object 195"/>
          <p:cNvSpPr/>
          <p:nvPr/>
        </p:nvSpPr>
        <p:spPr>
          <a:xfrm>
            <a:off x="4884423" y="4894326"/>
            <a:ext cx="792479" cy="647700"/>
          </a:xfrm>
          <a:custGeom>
            <a:avLst/>
            <a:gdLst/>
            <a:ahLst/>
            <a:cxnLst/>
            <a:rect l="l" t="t" r="r" b="b"/>
            <a:pathLst>
              <a:path w="792479" h="647700">
                <a:moveTo>
                  <a:pt x="792479"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6" name="object 196"/>
          <p:cNvSpPr/>
          <p:nvPr/>
        </p:nvSpPr>
        <p:spPr>
          <a:xfrm>
            <a:off x="6037329" y="3598925"/>
            <a:ext cx="720851" cy="647700"/>
          </a:xfrm>
          <a:custGeom>
            <a:avLst/>
            <a:gdLst/>
            <a:ahLst/>
            <a:cxnLst/>
            <a:rect l="l" t="t" r="r" b="b"/>
            <a:pathLst>
              <a:path w="720851" h="647700">
                <a:moveTo>
                  <a:pt x="720851"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7" name="object 197"/>
          <p:cNvSpPr/>
          <p:nvPr/>
        </p:nvSpPr>
        <p:spPr>
          <a:xfrm>
            <a:off x="2508507" y="4894326"/>
            <a:ext cx="649223" cy="647700"/>
          </a:xfrm>
          <a:custGeom>
            <a:avLst/>
            <a:gdLst/>
            <a:ahLst/>
            <a:cxnLst/>
            <a:rect l="l" t="t" r="r" b="b"/>
            <a:pathLst>
              <a:path w="649223" h="647700">
                <a:moveTo>
                  <a:pt x="649223" y="0"/>
                </a:moveTo>
                <a:lnTo>
                  <a:pt x="0" y="647700"/>
                </a:lnTo>
              </a:path>
            </a:pathLst>
          </a:custGeom>
          <a:ln w="9525">
            <a:solidFill>
              <a:srgbClr val="FFFFFF"/>
            </a:solidFill>
            <a:prstDash val="dash"/>
          </a:ln>
        </p:spPr>
        <p:txBody>
          <a:bodyPr wrap="square" lIns="0" tIns="0" rIns="0" bIns="0" rtlCol="0">
            <a:noAutofit/>
          </a:bodyPr>
          <a:lstStyle/>
          <a:p>
            <a:endParaRPr/>
          </a:p>
        </p:txBody>
      </p:sp>
      <p:sp>
        <p:nvSpPr>
          <p:cNvPr id="198" name="object 198"/>
          <p:cNvSpPr/>
          <p:nvPr/>
        </p:nvSpPr>
        <p:spPr>
          <a:xfrm>
            <a:off x="7405878" y="4894325"/>
            <a:ext cx="647700" cy="863346"/>
          </a:xfrm>
          <a:custGeom>
            <a:avLst/>
            <a:gdLst/>
            <a:ahLst/>
            <a:cxnLst/>
            <a:rect l="l" t="t" r="r" b="b"/>
            <a:pathLst>
              <a:path w="647700" h="863346">
                <a:moveTo>
                  <a:pt x="647700" y="0"/>
                </a:moveTo>
                <a:lnTo>
                  <a:pt x="0" y="863346"/>
                </a:lnTo>
              </a:path>
            </a:pathLst>
          </a:custGeom>
          <a:ln w="9525">
            <a:solidFill>
              <a:srgbClr val="FFCC99"/>
            </a:solidFill>
            <a:prstDash val="dash"/>
          </a:ln>
        </p:spPr>
        <p:txBody>
          <a:bodyPr wrap="square" lIns="0" tIns="0" rIns="0" bIns="0" rtlCol="0">
            <a:noAutofit/>
          </a:bodyPr>
          <a:lstStyle/>
          <a:p>
            <a:endParaRPr/>
          </a:p>
        </p:txBody>
      </p:sp>
      <p:sp>
        <p:nvSpPr>
          <p:cNvPr id="199" name="object 199"/>
          <p:cNvSpPr/>
          <p:nvPr/>
        </p:nvSpPr>
        <p:spPr>
          <a:xfrm>
            <a:off x="6037326" y="4894325"/>
            <a:ext cx="936498" cy="647700"/>
          </a:xfrm>
          <a:custGeom>
            <a:avLst/>
            <a:gdLst/>
            <a:ahLst/>
            <a:cxnLst/>
            <a:rect l="l" t="t" r="r" b="b"/>
            <a:pathLst>
              <a:path w="936498" h="647700">
                <a:moveTo>
                  <a:pt x="0" y="0"/>
                </a:moveTo>
                <a:lnTo>
                  <a:pt x="936498" y="647700"/>
                </a:lnTo>
              </a:path>
            </a:pathLst>
          </a:custGeom>
          <a:ln w="9525">
            <a:solidFill>
              <a:srgbClr val="FFCC99"/>
            </a:solidFill>
            <a:prstDash val="dash"/>
          </a:ln>
        </p:spPr>
        <p:txBody>
          <a:bodyPr wrap="square" lIns="0" tIns="0" rIns="0" bIns="0" rtlCol="0">
            <a:noAutofit/>
          </a:bodyPr>
          <a:lstStyle/>
          <a:p>
            <a:endParaRPr/>
          </a:p>
        </p:txBody>
      </p:sp>
      <p:sp>
        <p:nvSpPr>
          <p:cNvPr id="200" name="object 200"/>
          <p:cNvSpPr/>
          <p:nvPr/>
        </p:nvSpPr>
        <p:spPr>
          <a:xfrm>
            <a:off x="7187946" y="3670553"/>
            <a:ext cx="936498" cy="576072"/>
          </a:xfrm>
          <a:custGeom>
            <a:avLst/>
            <a:gdLst/>
            <a:ahLst/>
            <a:cxnLst/>
            <a:rect l="l" t="t" r="r" b="b"/>
            <a:pathLst>
              <a:path w="936498" h="576072">
                <a:moveTo>
                  <a:pt x="0" y="0"/>
                </a:moveTo>
                <a:lnTo>
                  <a:pt x="936498" y="576072"/>
                </a:lnTo>
              </a:path>
            </a:pathLst>
          </a:custGeom>
          <a:ln w="9525">
            <a:solidFill>
              <a:srgbClr val="FFCC99"/>
            </a:solidFill>
            <a:prstDash val="dash"/>
          </a:ln>
        </p:spPr>
        <p:txBody>
          <a:bodyPr wrap="square" lIns="0" tIns="0" rIns="0" bIns="0" rtlCol="0">
            <a:noAutofit/>
          </a:bodyPr>
          <a:lstStyle/>
          <a:p>
            <a:endParaRPr/>
          </a:p>
        </p:txBody>
      </p:sp>
      <p:sp>
        <p:nvSpPr>
          <p:cNvPr id="201" name="object 201"/>
          <p:cNvSpPr/>
          <p:nvPr/>
        </p:nvSpPr>
        <p:spPr>
          <a:xfrm>
            <a:off x="1428752" y="4822698"/>
            <a:ext cx="720851" cy="719327"/>
          </a:xfrm>
          <a:custGeom>
            <a:avLst/>
            <a:gdLst/>
            <a:ahLst/>
            <a:cxnLst/>
            <a:rect l="l" t="t" r="r" b="b"/>
            <a:pathLst>
              <a:path w="720851" h="719327">
                <a:moveTo>
                  <a:pt x="0" y="0"/>
                </a:moveTo>
                <a:lnTo>
                  <a:pt x="720851" y="719327"/>
                </a:lnTo>
              </a:path>
            </a:pathLst>
          </a:custGeom>
          <a:ln w="9525">
            <a:solidFill>
              <a:srgbClr val="FFFFFF"/>
            </a:solidFill>
            <a:prstDash val="dash"/>
          </a:ln>
        </p:spPr>
        <p:txBody>
          <a:bodyPr wrap="square" lIns="0" tIns="0" rIns="0" bIns="0" rtlCol="0">
            <a:noAutofit/>
          </a:bodyPr>
          <a:lstStyle/>
          <a:p>
            <a:endParaRPr/>
          </a:p>
        </p:txBody>
      </p:sp>
      <p:sp>
        <p:nvSpPr>
          <p:cNvPr id="202" name="object 202"/>
          <p:cNvSpPr/>
          <p:nvPr/>
        </p:nvSpPr>
        <p:spPr>
          <a:xfrm>
            <a:off x="3660651" y="4894328"/>
            <a:ext cx="792479" cy="576072"/>
          </a:xfrm>
          <a:custGeom>
            <a:avLst/>
            <a:gdLst/>
            <a:ahLst/>
            <a:cxnLst/>
            <a:rect l="l" t="t" r="r" b="b"/>
            <a:pathLst>
              <a:path w="792479" h="576072">
                <a:moveTo>
                  <a:pt x="0" y="0"/>
                </a:moveTo>
                <a:lnTo>
                  <a:pt x="792479" y="576072"/>
                </a:lnTo>
              </a:path>
            </a:pathLst>
          </a:custGeom>
          <a:ln w="9525">
            <a:solidFill>
              <a:srgbClr val="FFFFFF"/>
            </a:solidFill>
            <a:prstDash val="dash"/>
          </a:ln>
        </p:spPr>
        <p:txBody>
          <a:bodyPr wrap="square" lIns="0" tIns="0" rIns="0" bIns="0" rtlCol="0">
            <a:noAutofit/>
          </a:bodyPr>
          <a:lstStyle/>
          <a:p>
            <a:endParaRPr/>
          </a:p>
        </p:txBody>
      </p:sp>
      <p:sp>
        <p:nvSpPr>
          <p:cNvPr id="203" name="object 203"/>
          <p:cNvSpPr/>
          <p:nvPr/>
        </p:nvSpPr>
        <p:spPr>
          <a:xfrm>
            <a:off x="2508505" y="3670554"/>
            <a:ext cx="936497" cy="647700"/>
          </a:xfrm>
          <a:custGeom>
            <a:avLst/>
            <a:gdLst/>
            <a:ahLst/>
            <a:cxnLst/>
            <a:rect l="l" t="t" r="r" b="b"/>
            <a:pathLst>
              <a:path w="936497" h="647700">
                <a:moveTo>
                  <a:pt x="0" y="0"/>
                </a:moveTo>
                <a:lnTo>
                  <a:pt x="936497" y="647700"/>
                </a:lnTo>
              </a:path>
            </a:pathLst>
          </a:custGeom>
          <a:ln w="9525">
            <a:solidFill>
              <a:srgbClr val="FFFFFF"/>
            </a:solidFill>
            <a:prstDash val="dash"/>
          </a:ln>
        </p:spPr>
        <p:txBody>
          <a:bodyPr wrap="square" lIns="0" tIns="0" rIns="0" bIns="0" rtlCol="0">
            <a:noAutofit/>
          </a:bodyPr>
          <a:lstStyle/>
          <a:p>
            <a:endParaRPr/>
          </a:p>
        </p:txBody>
      </p:sp>
      <p:sp>
        <p:nvSpPr>
          <p:cNvPr id="204" name="object 204"/>
          <p:cNvSpPr/>
          <p:nvPr/>
        </p:nvSpPr>
        <p:spPr>
          <a:xfrm>
            <a:off x="4668777" y="3525777"/>
            <a:ext cx="1081277" cy="720851"/>
          </a:xfrm>
          <a:custGeom>
            <a:avLst/>
            <a:gdLst/>
            <a:ahLst/>
            <a:cxnLst/>
            <a:rect l="l" t="t" r="r" b="b"/>
            <a:pathLst>
              <a:path w="1081277" h="720851">
                <a:moveTo>
                  <a:pt x="0" y="0"/>
                </a:moveTo>
                <a:lnTo>
                  <a:pt x="1081277" y="720851"/>
                </a:lnTo>
              </a:path>
            </a:pathLst>
          </a:custGeom>
          <a:ln w="9525">
            <a:solidFill>
              <a:srgbClr val="FFCC99"/>
            </a:solidFill>
            <a:prstDash val="dash"/>
          </a:ln>
        </p:spPr>
        <p:txBody>
          <a:bodyPr wrap="square" lIns="0" tIns="0" rIns="0" bIns="0" rtlCol="0">
            <a:noAutofit/>
          </a:bodyPr>
          <a:lstStyle/>
          <a:p>
            <a:endParaRPr/>
          </a:p>
        </p:txBody>
      </p:sp>
      <p:sp>
        <p:nvSpPr>
          <p:cNvPr id="20" name="object 20"/>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9" name="object 19"/>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8" name="object 18"/>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7" name="object 17"/>
          <p:cNvSpPr txBox="1"/>
          <p:nvPr/>
        </p:nvSpPr>
        <p:spPr>
          <a:xfrm>
            <a:off x="838446" y="2157625"/>
            <a:ext cx="88837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Step</a:t>
            </a:r>
            <a:endParaRPr sz="3200">
              <a:latin typeface="Tahoma"/>
              <a:cs typeface="Tahoma"/>
            </a:endParaRPr>
          </a:p>
        </p:txBody>
      </p:sp>
      <p:sp>
        <p:nvSpPr>
          <p:cNvPr id="16" name="object 16"/>
          <p:cNvSpPr txBox="1"/>
          <p:nvPr/>
        </p:nvSpPr>
        <p:spPr>
          <a:xfrm>
            <a:off x="1767949" y="2157625"/>
            <a:ext cx="43211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2.</a:t>
            </a:r>
            <a:endParaRPr sz="3200">
              <a:latin typeface="Tahoma"/>
              <a:cs typeface="Tahoma"/>
            </a:endParaRPr>
          </a:p>
        </p:txBody>
      </p:sp>
      <p:sp>
        <p:nvSpPr>
          <p:cNvPr id="15" name="object 15"/>
          <p:cNvSpPr txBox="1"/>
          <p:nvPr/>
        </p:nvSpPr>
        <p:spPr>
          <a:xfrm>
            <a:off x="2241192" y="2157625"/>
            <a:ext cx="1700265"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Selection</a:t>
            </a:r>
            <a:endParaRPr sz="3200">
              <a:latin typeface="Tahoma"/>
              <a:cs typeface="Tahoma"/>
            </a:endParaRPr>
          </a:p>
        </p:txBody>
      </p:sp>
      <p:sp>
        <p:nvSpPr>
          <p:cNvPr id="14" name="object 14"/>
          <p:cNvSpPr txBox="1"/>
          <p:nvPr/>
        </p:nvSpPr>
        <p:spPr>
          <a:xfrm>
            <a:off x="3982584" y="2157625"/>
            <a:ext cx="96473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3" name="object 13"/>
          <p:cNvSpPr txBox="1"/>
          <p:nvPr/>
        </p:nvSpPr>
        <p:spPr>
          <a:xfrm>
            <a:off x="4988445" y="2157625"/>
            <a:ext cx="96075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(a,g)</a:t>
            </a:r>
            <a:endParaRPr sz="3200">
              <a:latin typeface="Tahoma"/>
              <a:cs typeface="Tahoma"/>
            </a:endParaRPr>
          </a:p>
        </p:txBody>
      </p:sp>
      <p:sp>
        <p:nvSpPr>
          <p:cNvPr id="12" name="object 12"/>
          <p:cNvSpPr txBox="1"/>
          <p:nvPr/>
        </p:nvSpPr>
        <p:spPr>
          <a:xfrm>
            <a:off x="4352798" y="3196337"/>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11" name="object 11"/>
          <p:cNvSpPr txBox="1"/>
          <p:nvPr/>
        </p:nvSpPr>
        <p:spPr>
          <a:xfrm>
            <a:off x="2252726" y="3269489"/>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6934456" y="326796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9" name="object 9"/>
          <p:cNvSpPr txBox="1"/>
          <p:nvPr/>
        </p:nvSpPr>
        <p:spPr>
          <a:xfrm>
            <a:off x="1319276" y="4348481"/>
            <a:ext cx="1797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8" name="object 8"/>
          <p:cNvSpPr txBox="1"/>
          <p:nvPr/>
        </p:nvSpPr>
        <p:spPr>
          <a:xfrm>
            <a:off x="8088124" y="4420109"/>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7" name="object 7"/>
          <p:cNvSpPr txBox="1"/>
          <p:nvPr/>
        </p:nvSpPr>
        <p:spPr>
          <a:xfrm>
            <a:off x="3404872" y="4493261"/>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6" name="object 6"/>
          <p:cNvSpPr txBox="1"/>
          <p:nvPr/>
        </p:nvSpPr>
        <p:spPr>
          <a:xfrm>
            <a:off x="5808982" y="4491737"/>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5" name="object 5"/>
          <p:cNvSpPr txBox="1"/>
          <p:nvPr/>
        </p:nvSpPr>
        <p:spPr>
          <a:xfrm>
            <a:off x="7107430" y="5643881"/>
            <a:ext cx="12415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j</a:t>
            </a:r>
            <a:endParaRPr>
              <a:latin typeface="Tahoma"/>
              <a:cs typeface="Tahoma"/>
            </a:endParaRPr>
          </a:p>
        </p:txBody>
      </p:sp>
      <p:sp>
        <p:nvSpPr>
          <p:cNvPr id="4" name="object 4"/>
          <p:cNvSpPr txBox="1"/>
          <p:nvPr/>
        </p:nvSpPr>
        <p:spPr>
          <a:xfrm>
            <a:off x="2325880" y="5717033"/>
            <a:ext cx="18724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h</a:t>
            </a:r>
            <a:endParaRPr>
              <a:latin typeface="Tahoma"/>
              <a:cs typeface="Tahoma"/>
            </a:endParaRPr>
          </a:p>
        </p:txBody>
      </p:sp>
      <p:sp>
        <p:nvSpPr>
          <p:cNvPr id="3" name="object 3"/>
          <p:cNvSpPr txBox="1"/>
          <p:nvPr/>
        </p:nvSpPr>
        <p:spPr>
          <a:xfrm>
            <a:off x="4594354" y="5717033"/>
            <a:ext cx="112039"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i</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26</a:t>
            </a:r>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0" name="object 20"/>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4" name="object 24"/>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6" name="object 26"/>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8" name="object 28"/>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1" name="object 31"/>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2" name="object 32"/>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1" name="object 41"/>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3" name="object 73"/>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4" name="object 74"/>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6" name="object 166"/>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txBox="1"/>
          <p:nvPr/>
        </p:nvSpPr>
        <p:spPr>
          <a:xfrm>
            <a:off x="2260363" y="1002625"/>
            <a:ext cx="58651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a:t>
            </a:r>
            <a:endParaRPr sz="4300">
              <a:latin typeface="Tahoma"/>
              <a:cs typeface="Tahoma"/>
            </a:endParaRPr>
          </a:p>
        </p:txBody>
      </p:sp>
      <p:sp>
        <p:nvSpPr>
          <p:cNvPr id="16" name="object 16"/>
          <p:cNvSpPr txBox="1"/>
          <p:nvPr/>
        </p:nvSpPr>
        <p:spPr>
          <a:xfrm>
            <a:off x="2912631" y="1002625"/>
            <a:ext cx="78982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a:t>
            </a:r>
            <a:endParaRPr sz="4300">
              <a:latin typeface="Tahoma"/>
              <a:cs typeface="Tahoma"/>
            </a:endParaRPr>
          </a:p>
        </p:txBody>
      </p:sp>
      <p:sp>
        <p:nvSpPr>
          <p:cNvPr id="15" name="object 15"/>
          <p:cNvSpPr txBox="1"/>
          <p:nvPr/>
        </p:nvSpPr>
        <p:spPr>
          <a:xfrm>
            <a:off x="3768214" y="1002625"/>
            <a:ext cx="485641"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&amp;</a:t>
            </a:r>
            <a:endParaRPr sz="4300">
              <a:latin typeface="Tahoma"/>
              <a:cs typeface="Tahoma"/>
            </a:endParaRPr>
          </a:p>
        </p:txBody>
      </p:sp>
      <p:sp>
        <p:nvSpPr>
          <p:cNvPr id="14" name="object 14"/>
          <p:cNvSpPr txBox="1"/>
          <p:nvPr/>
        </p:nvSpPr>
        <p:spPr>
          <a:xfrm>
            <a:off x="4319776" y="1002625"/>
            <a:ext cx="112568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NPC</a:t>
            </a:r>
            <a:endParaRPr sz="4300">
              <a:latin typeface="Tahoma"/>
              <a:cs typeface="Tahoma"/>
            </a:endParaRPr>
          </a:p>
        </p:txBody>
      </p:sp>
      <p:sp>
        <p:nvSpPr>
          <p:cNvPr id="13" name="object 13"/>
          <p:cNvSpPr txBox="1"/>
          <p:nvPr/>
        </p:nvSpPr>
        <p:spPr>
          <a:xfrm>
            <a:off x="5511210" y="1002625"/>
            <a:ext cx="237151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Problems</a:t>
            </a:r>
            <a:endParaRPr sz="4300">
              <a:latin typeface="Tahoma"/>
              <a:cs typeface="Tahoma"/>
            </a:endParaRPr>
          </a:p>
        </p:txBody>
      </p:sp>
      <p:sp>
        <p:nvSpPr>
          <p:cNvPr id="12" name="object 12"/>
          <p:cNvSpPr txBox="1"/>
          <p:nvPr/>
        </p:nvSpPr>
        <p:spPr>
          <a:xfrm>
            <a:off x="838444" y="2117236"/>
            <a:ext cx="8055872" cy="869696"/>
          </a:xfrm>
          <a:prstGeom prst="rect">
            <a:avLst/>
          </a:prstGeom>
        </p:spPr>
        <p:txBody>
          <a:bodyPr wrap="square" lIns="0" tIns="0" rIns="0" bIns="0" rtlCol="0">
            <a:noAutofit/>
          </a:bodyPr>
          <a:lstStyle/>
          <a:p>
            <a:pPr marL="12697" marR="60907">
              <a:lnSpc>
                <a:spcPts val="3408"/>
              </a:lnSpc>
              <a:spcBef>
                <a:spcPts val="170"/>
              </a:spcBef>
            </a:pPr>
            <a:r>
              <a:rPr sz="2600" spc="129" dirty="0">
                <a:solidFill>
                  <a:srgbClr val="FFCC99"/>
                </a:solidFill>
                <a:latin typeface="Arial"/>
                <a:cs typeface="Arial"/>
              </a:rPr>
              <a:t>►</a:t>
            </a:r>
            <a:r>
              <a:rPr sz="3200" spc="4" dirty="0">
                <a:solidFill>
                  <a:srgbClr val="FFFFFF"/>
                </a:solidFill>
                <a:latin typeface="Tahoma"/>
                <a:cs typeface="Tahoma"/>
              </a:rPr>
              <a:t>Natura</a:t>
            </a:r>
            <a:r>
              <a:rPr sz="3200" dirty="0">
                <a:solidFill>
                  <a:srgbClr val="FFFFFF"/>
                </a:solidFill>
                <a:latin typeface="Tahoma"/>
                <a:cs typeface="Tahoma"/>
              </a:rPr>
              <a:t>l</a:t>
            </a:r>
            <a:r>
              <a:rPr sz="3200" spc="-25" dirty="0">
                <a:solidFill>
                  <a:srgbClr val="FFFFFF"/>
                </a:solidFill>
                <a:latin typeface="Tahoma"/>
                <a:cs typeface="Tahoma"/>
              </a:rPr>
              <a:t> </a:t>
            </a:r>
            <a:r>
              <a:rPr sz="3200" spc="4" dirty="0">
                <a:solidFill>
                  <a:srgbClr val="FFFFFF"/>
                </a:solidFill>
                <a:latin typeface="Tahoma"/>
                <a:cs typeface="Tahoma"/>
              </a:rPr>
              <a:t>t</a:t>
            </a:r>
            <a:r>
              <a:rPr sz="3200" dirty="0">
                <a:solidFill>
                  <a:srgbClr val="FFFFFF"/>
                </a:solidFill>
                <a:latin typeface="Tahoma"/>
                <a:cs typeface="Tahoma"/>
              </a:rPr>
              <a:t>o </a:t>
            </a:r>
            <a:r>
              <a:rPr sz="3200" spc="4" dirty="0">
                <a:solidFill>
                  <a:srgbClr val="FFFFFF"/>
                </a:solidFill>
                <a:latin typeface="Tahoma"/>
                <a:cs typeface="Tahoma"/>
              </a:rPr>
              <a:t>thin</a:t>
            </a:r>
            <a:r>
              <a:rPr sz="3200" dirty="0">
                <a:solidFill>
                  <a:srgbClr val="FFFFFF"/>
                </a:solidFill>
                <a:latin typeface="Tahoma"/>
                <a:cs typeface="Tahoma"/>
              </a:rPr>
              <a:t>k </a:t>
            </a:r>
            <a:r>
              <a:rPr sz="3200" spc="4" dirty="0">
                <a:solidFill>
                  <a:srgbClr val="FFFFFF"/>
                </a:solidFill>
                <a:latin typeface="Tahoma"/>
                <a:cs typeface="Tahoma"/>
              </a:rPr>
              <a:t>tha</a:t>
            </a:r>
            <a:r>
              <a:rPr sz="3200" dirty="0">
                <a:solidFill>
                  <a:srgbClr val="FFFFFF"/>
                </a:solidFill>
                <a:latin typeface="Tahoma"/>
                <a:cs typeface="Tahoma"/>
              </a:rPr>
              <a:t>t </a:t>
            </a:r>
            <a:r>
              <a:rPr sz="3200" spc="4" dirty="0">
                <a:solidFill>
                  <a:srgbClr val="FFFFFF"/>
                </a:solidFill>
                <a:latin typeface="Tahoma"/>
                <a:cs typeface="Tahoma"/>
              </a:rPr>
              <a:t>,ca</a:t>
            </a:r>
            <a:r>
              <a:rPr sz="3200" dirty="0">
                <a:solidFill>
                  <a:srgbClr val="FFFFFF"/>
                </a:solidFill>
                <a:latin typeface="Tahoma"/>
                <a:cs typeface="Tahoma"/>
              </a:rPr>
              <a:t>n </a:t>
            </a:r>
            <a:r>
              <a:rPr sz="3200" spc="4" dirty="0">
                <a:solidFill>
                  <a:srgbClr val="FFFFFF"/>
                </a:solidFill>
                <a:latin typeface="Tahoma"/>
                <a:cs typeface="Tahoma"/>
              </a:rPr>
              <a:t>al</a:t>
            </a:r>
            <a:r>
              <a:rPr sz="3200" dirty="0">
                <a:solidFill>
                  <a:srgbClr val="FFFFFF"/>
                </a:solidFill>
                <a:latin typeface="Tahoma"/>
                <a:cs typeface="Tahoma"/>
              </a:rPr>
              <a:t>l </a:t>
            </a:r>
            <a:r>
              <a:rPr sz="3200" spc="4" dirty="0">
                <a:solidFill>
                  <a:srgbClr val="FFFFFF"/>
                </a:solidFill>
                <a:latin typeface="Tahoma"/>
                <a:cs typeface="Tahoma"/>
              </a:rPr>
              <a:t>problem</a:t>
            </a:r>
            <a:r>
              <a:rPr sz="3200" dirty="0">
                <a:solidFill>
                  <a:srgbClr val="FFFFFF"/>
                </a:solidFill>
                <a:latin typeface="Tahoma"/>
                <a:cs typeface="Tahoma"/>
              </a:rPr>
              <a:t>s </a:t>
            </a:r>
            <a:r>
              <a:rPr sz="3200" spc="4" dirty="0">
                <a:solidFill>
                  <a:srgbClr val="FFFFFF"/>
                </a:solidFill>
                <a:latin typeface="Tahoma"/>
                <a:cs typeface="Tahoma"/>
              </a:rPr>
              <a:t>be</a:t>
            </a:r>
            <a:endParaRPr sz="3200">
              <a:latin typeface="Tahoma"/>
              <a:cs typeface="Tahoma"/>
            </a:endParaRPr>
          </a:p>
          <a:p>
            <a:pPr marL="355517">
              <a:lnSpc>
                <a:spcPts val="3435"/>
              </a:lnSpc>
              <a:spcBef>
                <a:spcPts val="1"/>
              </a:spcBef>
            </a:pPr>
            <a:r>
              <a:rPr sz="3200" spc="4" dirty="0">
                <a:solidFill>
                  <a:srgbClr val="FFFFFF"/>
                </a:solidFill>
                <a:latin typeface="Tahoma"/>
                <a:cs typeface="Tahoma"/>
              </a:rPr>
              <a:t>solve</a:t>
            </a:r>
            <a:r>
              <a:rPr sz="3200" dirty="0">
                <a:solidFill>
                  <a:srgbClr val="FFFFFF"/>
                </a:solidFill>
                <a:latin typeface="Tahoma"/>
                <a:cs typeface="Tahoma"/>
              </a:rPr>
              <a:t>d </a:t>
            </a:r>
            <a:r>
              <a:rPr sz="3200" spc="4" dirty="0">
                <a:solidFill>
                  <a:srgbClr val="FFFFFF"/>
                </a:solidFill>
                <a:latin typeface="Tahoma"/>
                <a:cs typeface="Tahoma"/>
              </a:rPr>
              <a:t>i</a:t>
            </a:r>
            <a:r>
              <a:rPr sz="3200" dirty="0">
                <a:solidFill>
                  <a:srgbClr val="FFFFFF"/>
                </a:solidFill>
                <a:latin typeface="Tahoma"/>
                <a:cs typeface="Tahoma"/>
              </a:rPr>
              <a:t>n </a:t>
            </a:r>
            <a:r>
              <a:rPr sz="3200" spc="4" dirty="0">
                <a:solidFill>
                  <a:srgbClr val="FFFFFF"/>
                </a:solidFill>
                <a:latin typeface="Tahoma"/>
                <a:cs typeface="Tahoma"/>
              </a:rPr>
              <a:t>som</a:t>
            </a:r>
            <a:r>
              <a:rPr sz="3200" dirty="0">
                <a:solidFill>
                  <a:srgbClr val="FFFFFF"/>
                </a:solidFill>
                <a:latin typeface="Tahoma"/>
                <a:cs typeface="Tahoma"/>
              </a:rPr>
              <a:t>e </a:t>
            </a:r>
            <a:r>
              <a:rPr sz="3200" spc="4" dirty="0">
                <a:solidFill>
                  <a:srgbClr val="FFFFFF"/>
                </a:solidFill>
                <a:latin typeface="Tahoma"/>
                <a:cs typeface="Tahoma"/>
              </a:rPr>
              <a:t>specifie</a:t>
            </a:r>
            <a:r>
              <a:rPr sz="3200" dirty="0">
                <a:solidFill>
                  <a:srgbClr val="FFFFFF"/>
                </a:solidFill>
                <a:latin typeface="Tahoma"/>
                <a:cs typeface="Tahoma"/>
              </a:rPr>
              <a:t>d </a:t>
            </a:r>
            <a:r>
              <a:rPr sz="3200" spc="4" dirty="0">
                <a:solidFill>
                  <a:srgbClr val="FFFFFF"/>
                </a:solidFill>
                <a:latin typeface="Tahoma"/>
                <a:cs typeface="Tahoma"/>
              </a:rPr>
              <a:t>time</a:t>
            </a:r>
            <a:r>
              <a:rPr sz="3200" dirty="0">
                <a:solidFill>
                  <a:srgbClr val="FFFFFF"/>
                </a:solidFill>
                <a:latin typeface="Tahoma"/>
                <a:cs typeface="Tahoma"/>
              </a:rPr>
              <a:t>, </a:t>
            </a:r>
            <a:r>
              <a:rPr sz="3200" spc="4" dirty="0">
                <a:solidFill>
                  <a:srgbClr val="FFFFFF"/>
                </a:solidFill>
                <a:latin typeface="Tahoma"/>
                <a:cs typeface="Tahoma"/>
              </a:rPr>
              <a:t>o</a:t>
            </a:r>
            <a:r>
              <a:rPr sz="3200" dirty="0">
                <a:solidFill>
                  <a:srgbClr val="FFFFFF"/>
                </a:solidFill>
                <a:latin typeface="Tahoma"/>
                <a:cs typeface="Tahoma"/>
              </a:rPr>
              <a:t>r </a:t>
            </a:r>
            <a:r>
              <a:rPr sz="3200" spc="4" dirty="0">
                <a:solidFill>
                  <a:srgbClr val="FFFFFF"/>
                </a:solidFill>
                <a:latin typeface="Tahoma"/>
                <a:cs typeface="Tahoma"/>
              </a:rPr>
              <a:t>ever..???</a:t>
            </a:r>
            <a:endParaRPr sz="3200">
              <a:latin typeface="Tahoma"/>
              <a:cs typeface="Tahoma"/>
            </a:endParaRPr>
          </a:p>
        </p:txBody>
      </p:sp>
      <p:sp>
        <p:nvSpPr>
          <p:cNvPr id="11" name="object 11"/>
          <p:cNvSpPr txBox="1"/>
          <p:nvPr/>
        </p:nvSpPr>
        <p:spPr>
          <a:xfrm>
            <a:off x="838444" y="3625996"/>
            <a:ext cx="7668936" cy="431546"/>
          </a:xfrm>
          <a:prstGeom prst="rect">
            <a:avLst/>
          </a:prstGeom>
        </p:spPr>
        <p:txBody>
          <a:bodyPr wrap="square" lIns="0" tIns="0" rIns="0" bIns="0" rtlCol="0">
            <a:noAutofit/>
          </a:bodyPr>
          <a:lstStyle/>
          <a:p>
            <a:pPr marL="12697">
              <a:lnSpc>
                <a:spcPts val="3398"/>
              </a:lnSpc>
              <a:spcBef>
                <a:spcPts val="170"/>
              </a:spcBef>
            </a:pPr>
            <a:r>
              <a:rPr sz="3900" spc="129" baseline="-1114" dirty="0">
                <a:solidFill>
                  <a:srgbClr val="FFCC99"/>
                </a:solidFill>
                <a:latin typeface="Arial"/>
                <a:cs typeface="Arial"/>
              </a:rPr>
              <a:t>►</a:t>
            </a:r>
            <a:r>
              <a:rPr sz="3200" spc="4" dirty="0">
                <a:solidFill>
                  <a:srgbClr val="FFFFFF"/>
                </a:solidFill>
                <a:latin typeface="Tahoma"/>
                <a:cs typeface="Tahoma"/>
              </a:rPr>
              <a:t>Algorithmi</a:t>
            </a:r>
            <a:r>
              <a:rPr sz="3200" dirty="0">
                <a:solidFill>
                  <a:srgbClr val="FFFFFF"/>
                </a:solidFill>
                <a:latin typeface="Tahoma"/>
                <a:cs typeface="Tahoma"/>
              </a:rPr>
              <a:t>c</a:t>
            </a:r>
            <a:r>
              <a:rPr sz="3200" spc="-25" dirty="0">
                <a:solidFill>
                  <a:srgbClr val="FFFFFF"/>
                </a:solidFill>
                <a:latin typeface="Tahoma"/>
                <a:cs typeface="Tahoma"/>
              </a:rPr>
              <a:t> </a:t>
            </a:r>
            <a:r>
              <a:rPr sz="3200" spc="4" dirty="0">
                <a:solidFill>
                  <a:srgbClr val="FFFFFF"/>
                </a:solidFill>
                <a:latin typeface="Tahoma"/>
                <a:cs typeface="Tahoma"/>
              </a:rPr>
              <a:t>an</a:t>
            </a:r>
            <a:r>
              <a:rPr sz="3200" dirty="0">
                <a:solidFill>
                  <a:srgbClr val="FFFFFF"/>
                </a:solidFill>
                <a:latin typeface="Tahoma"/>
                <a:cs typeface="Tahoma"/>
              </a:rPr>
              <a:t>d </a:t>
            </a:r>
            <a:r>
              <a:rPr sz="3200" spc="4" dirty="0">
                <a:solidFill>
                  <a:srgbClr val="FFFFFF"/>
                </a:solidFill>
                <a:latin typeface="Tahoma"/>
                <a:cs typeface="Tahoma"/>
              </a:rPr>
              <a:t>computationa</a:t>
            </a:r>
            <a:r>
              <a:rPr sz="3200" dirty="0">
                <a:solidFill>
                  <a:srgbClr val="FFFFFF"/>
                </a:solidFill>
                <a:latin typeface="Tahoma"/>
                <a:cs typeface="Tahoma"/>
              </a:rPr>
              <a:t>l </a:t>
            </a:r>
            <a:r>
              <a:rPr sz="3200" spc="4" dirty="0">
                <a:solidFill>
                  <a:srgbClr val="FFFFFF"/>
                </a:solidFill>
                <a:latin typeface="Tahoma"/>
                <a:cs typeface="Tahoma"/>
              </a:rPr>
              <a:t>problems</a:t>
            </a:r>
            <a:endParaRPr sz="3200" dirty="0">
              <a:latin typeface="Tahoma"/>
              <a:cs typeface="Tahoma"/>
            </a:endParaRPr>
          </a:p>
        </p:txBody>
      </p:sp>
      <p:sp>
        <p:nvSpPr>
          <p:cNvPr id="10" name="object 10"/>
          <p:cNvSpPr txBox="1"/>
          <p:nvPr/>
        </p:nvSpPr>
        <p:spPr>
          <a:xfrm>
            <a:off x="8548306" y="3625999"/>
            <a:ext cx="714507"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can</a:t>
            </a:r>
            <a:endParaRPr sz="3200">
              <a:latin typeface="Tahoma"/>
              <a:cs typeface="Tahoma"/>
            </a:endParaRPr>
          </a:p>
        </p:txBody>
      </p:sp>
      <p:sp>
        <p:nvSpPr>
          <p:cNvPr id="9" name="object 9"/>
          <p:cNvSpPr txBox="1"/>
          <p:nvPr/>
        </p:nvSpPr>
        <p:spPr>
          <a:xfrm>
            <a:off x="3931888" y="4064146"/>
            <a:ext cx="3912054"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int</a:t>
            </a:r>
            <a:r>
              <a:rPr sz="3200" dirty="0">
                <a:solidFill>
                  <a:srgbClr val="FFFFFF"/>
                </a:solidFill>
                <a:latin typeface="Tahoma"/>
                <a:cs typeface="Tahoma"/>
              </a:rPr>
              <a:t>o </a:t>
            </a:r>
            <a:r>
              <a:rPr sz="3200" spc="4" dirty="0">
                <a:solidFill>
                  <a:srgbClr val="FFFFFF"/>
                </a:solidFill>
                <a:latin typeface="Tahoma"/>
                <a:cs typeface="Tahoma"/>
              </a:rPr>
              <a:t>thre</a:t>
            </a:r>
            <a:r>
              <a:rPr sz="3200" dirty="0">
                <a:solidFill>
                  <a:srgbClr val="FFFFFF"/>
                </a:solidFill>
                <a:latin typeface="Tahoma"/>
                <a:cs typeface="Tahoma"/>
              </a:rPr>
              <a:t>e</a:t>
            </a:r>
            <a:r>
              <a:rPr sz="3200" spc="-74" dirty="0">
                <a:solidFill>
                  <a:srgbClr val="FFFFFF"/>
                </a:solidFill>
                <a:latin typeface="Tahoma"/>
                <a:cs typeface="Tahoma"/>
              </a:rPr>
              <a:t> </a:t>
            </a:r>
            <a:r>
              <a:rPr sz="3200" spc="4" dirty="0">
                <a:solidFill>
                  <a:srgbClr val="FFFFFF"/>
                </a:solidFill>
                <a:latin typeface="Tahoma"/>
                <a:cs typeface="Tahoma"/>
              </a:rPr>
              <a:t>categories.</a:t>
            </a:r>
            <a:endParaRPr sz="3200">
              <a:latin typeface="Tahoma"/>
              <a:cs typeface="Tahoma"/>
            </a:endParaRPr>
          </a:p>
        </p:txBody>
      </p:sp>
      <p:sp>
        <p:nvSpPr>
          <p:cNvPr id="8" name="object 8"/>
          <p:cNvSpPr txBox="1"/>
          <p:nvPr/>
        </p:nvSpPr>
        <p:spPr>
          <a:xfrm>
            <a:off x="1198118" y="4080922"/>
            <a:ext cx="525284" cy="431545"/>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be</a:t>
            </a:r>
            <a:endParaRPr sz="3200">
              <a:latin typeface="Tahoma"/>
              <a:cs typeface="Tahoma"/>
            </a:endParaRPr>
          </a:p>
        </p:txBody>
      </p:sp>
      <p:sp>
        <p:nvSpPr>
          <p:cNvPr id="7" name="object 7"/>
          <p:cNvSpPr txBox="1"/>
          <p:nvPr/>
        </p:nvSpPr>
        <p:spPr>
          <a:xfrm>
            <a:off x="1764530" y="4080920"/>
            <a:ext cx="2143004" cy="431546"/>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categorized</a:t>
            </a:r>
            <a:endParaRPr sz="3200">
              <a:latin typeface="Tahoma"/>
              <a:cs typeface="Tahoma"/>
            </a:endParaRPr>
          </a:p>
        </p:txBody>
      </p:sp>
      <p:sp>
        <p:nvSpPr>
          <p:cNvPr id="6" name="object 6"/>
          <p:cNvSpPr txBox="1"/>
          <p:nvPr/>
        </p:nvSpPr>
        <p:spPr>
          <a:xfrm>
            <a:off x="1752857" y="5036654"/>
            <a:ext cx="3928615" cy="330200"/>
          </a:xfrm>
          <a:prstGeom prst="rect">
            <a:avLst/>
          </a:prstGeom>
        </p:spPr>
        <p:txBody>
          <a:bodyPr wrap="square" lIns="0" tIns="0" rIns="0" bIns="0" rtlCol="0">
            <a:noAutofit/>
          </a:bodyPr>
          <a:lstStyle/>
          <a:p>
            <a:pPr marL="12697">
              <a:lnSpc>
                <a:spcPts val="2585"/>
              </a:lnSpc>
              <a:spcBef>
                <a:spcPts val="129"/>
              </a:spcBef>
            </a:pPr>
            <a:r>
              <a:rPr sz="1900" spc="-4" dirty="0">
                <a:solidFill>
                  <a:srgbClr val="FFCC99"/>
                </a:solidFill>
                <a:latin typeface="Arial"/>
                <a:cs typeface="Arial"/>
              </a:rPr>
              <a:t>►</a:t>
            </a:r>
            <a:r>
              <a:rPr sz="2500" dirty="0">
                <a:solidFill>
                  <a:srgbClr val="FFFFFF"/>
                </a:solidFill>
                <a:latin typeface="Tahoma"/>
                <a:cs typeface="Tahoma"/>
              </a:rPr>
              <a:t>Polynomial Time, P</a:t>
            </a:r>
            <a:endParaRPr sz="2500" dirty="0">
              <a:latin typeface="Tahoma"/>
              <a:cs typeface="Tahoma"/>
            </a:endParaRPr>
          </a:p>
        </p:txBody>
      </p:sp>
      <p:sp>
        <p:nvSpPr>
          <p:cNvPr id="5" name="object 5"/>
          <p:cNvSpPr txBox="1"/>
          <p:nvPr/>
        </p:nvSpPr>
        <p:spPr>
          <a:xfrm>
            <a:off x="2625224" y="5438228"/>
            <a:ext cx="4618348" cy="732536"/>
          </a:xfrm>
          <a:prstGeom prst="rect">
            <a:avLst/>
          </a:prstGeom>
        </p:spPr>
        <p:txBody>
          <a:bodyPr wrap="square" lIns="0" tIns="0" rIns="0" bIns="0" rtlCol="0">
            <a:noAutofit/>
          </a:bodyPr>
          <a:lstStyle/>
          <a:p>
            <a:pPr marL="12758" marR="45710">
              <a:lnSpc>
                <a:spcPts val="2585"/>
              </a:lnSpc>
              <a:spcBef>
                <a:spcPts val="129"/>
              </a:spcBef>
            </a:pPr>
            <a:r>
              <a:rPr sz="2500" dirty="0">
                <a:solidFill>
                  <a:srgbClr val="FFFFFF"/>
                </a:solidFill>
                <a:latin typeface="Tahoma"/>
                <a:cs typeface="Tahoma"/>
              </a:rPr>
              <a:t>Polynomial, NP</a:t>
            </a:r>
            <a:endParaRPr sz="2500" dirty="0">
              <a:latin typeface="Tahoma"/>
              <a:cs typeface="Tahoma"/>
            </a:endParaRPr>
          </a:p>
          <a:p>
            <a:pPr marL="12697">
              <a:lnSpc>
                <a:spcPct val="100585"/>
              </a:lnSpc>
              <a:spcBef>
                <a:spcPts val="140"/>
              </a:spcBef>
            </a:pPr>
            <a:r>
              <a:rPr sz="2500" dirty="0">
                <a:solidFill>
                  <a:srgbClr val="FFFFFF"/>
                </a:solidFill>
                <a:latin typeface="Tahoma"/>
                <a:cs typeface="Tahoma"/>
              </a:rPr>
              <a:t>Polynomial Complete, NPC</a:t>
            </a:r>
            <a:endParaRPr sz="2500" dirty="0">
              <a:latin typeface="Tahoma"/>
              <a:cs typeface="Tahoma"/>
            </a:endParaRPr>
          </a:p>
        </p:txBody>
      </p:sp>
      <p:sp>
        <p:nvSpPr>
          <p:cNvPr id="4" name="object 4"/>
          <p:cNvSpPr txBox="1"/>
          <p:nvPr/>
        </p:nvSpPr>
        <p:spPr>
          <a:xfrm>
            <a:off x="1752856" y="5450418"/>
            <a:ext cx="860702" cy="330200"/>
          </a:xfrm>
          <a:prstGeom prst="rect">
            <a:avLst/>
          </a:prstGeom>
        </p:spPr>
        <p:txBody>
          <a:bodyPr wrap="square" lIns="0" tIns="0" rIns="0" bIns="0" rtlCol="0">
            <a:noAutofit/>
          </a:bodyPr>
          <a:lstStyle/>
          <a:p>
            <a:pPr marL="12697">
              <a:lnSpc>
                <a:spcPts val="2585"/>
              </a:lnSpc>
              <a:spcBef>
                <a:spcPts val="129"/>
              </a:spcBef>
            </a:pPr>
            <a:r>
              <a:rPr sz="2900" spc="94" baseline="1525" dirty="0">
                <a:solidFill>
                  <a:srgbClr val="FFCC99"/>
                </a:solidFill>
                <a:latin typeface="Arial"/>
                <a:cs typeface="Arial"/>
              </a:rPr>
              <a:t>►</a:t>
            </a:r>
            <a:r>
              <a:rPr sz="2500" dirty="0">
                <a:latin typeface="Tahoma"/>
                <a:cs typeface="Tahoma"/>
              </a:rPr>
              <a:t>Non</a:t>
            </a:r>
            <a:endParaRPr sz="2500">
              <a:latin typeface="Tahoma"/>
              <a:cs typeface="Tahoma"/>
            </a:endParaRPr>
          </a:p>
        </p:txBody>
      </p:sp>
      <p:sp>
        <p:nvSpPr>
          <p:cNvPr id="3" name="object 3"/>
          <p:cNvSpPr txBox="1"/>
          <p:nvPr/>
        </p:nvSpPr>
        <p:spPr>
          <a:xfrm>
            <a:off x="1752858" y="5852756"/>
            <a:ext cx="860519" cy="330200"/>
          </a:xfrm>
          <a:prstGeom prst="rect">
            <a:avLst/>
          </a:prstGeom>
        </p:spPr>
        <p:txBody>
          <a:bodyPr wrap="square" lIns="0" tIns="0" rIns="0" bIns="0" rtlCol="0">
            <a:noAutofit/>
          </a:bodyPr>
          <a:lstStyle/>
          <a:p>
            <a:pPr marL="12697">
              <a:lnSpc>
                <a:spcPts val="2585"/>
              </a:lnSpc>
              <a:spcBef>
                <a:spcPts val="129"/>
              </a:spcBef>
            </a:pPr>
            <a:r>
              <a:rPr sz="2900" spc="94" baseline="1525" dirty="0">
                <a:solidFill>
                  <a:srgbClr val="FFCC99"/>
                </a:solidFill>
                <a:latin typeface="Arial"/>
                <a:cs typeface="Arial"/>
              </a:rPr>
              <a:t>►</a:t>
            </a:r>
            <a:r>
              <a:rPr sz="2500" dirty="0">
                <a:latin typeface="Tahoma"/>
                <a:cs typeface="Tahoma"/>
              </a:rPr>
              <a:t>Non</a:t>
            </a:r>
            <a:endParaRPr sz="25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2</a:t>
            </a:r>
            <a:endParaRPr sz="1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6" name="object 2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7" name="object 2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8" name="object 2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9" name="object 2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1" name="object 3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3" name="object 3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5" name="object 3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4" name="object 4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6" name="object 7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7" name="object 7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9" name="object 16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0" name="object 170"/>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solidFill>
            <a:srgbClr val="CC6600"/>
          </a:solidFill>
        </p:spPr>
        <p:txBody>
          <a:bodyPr wrap="square" lIns="0" tIns="0" rIns="0" bIns="0" rtlCol="0">
            <a:noAutofit/>
          </a:bodyPr>
          <a:lstStyle/>
          <a:p>
            <a:endParaRPr/>
          </a:p>
        </p:txBody>
      </p:sp>
      <p:sp>
        <p:nvSpPr>
          <p:cNvPr id="171" name="object 171"/>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2004823" y="3022855"/>
            <a:ext cx="647700" cy="720091"/>
          </a:xfrm>
          <a:custGeom>
            <a:avLst/>
            <a:gdLst/>
            <a:ahLst/>
            <a:cxnLst/>
            <a:rect l="l" t="t" r="r" b="b"/>
            <a:pathLst>
              <a:path w="647700" h="720090">
                <a:moveTo>
                  <a:pt x="323850" y="0"/>
                </a:moveTo>
                <a:lnTo>
                  <a:pt x="297260" y="1190"/>
                </a:lnTo>
                <a:lnTo>
                  <a:pt x="271268" y="4701"/>
                </a:lnTo>
                <a:lnTo>
                  <a:pt x="245955" y="10441"/>
                </a:lnTo>
                <a:lnTo>
                  <a:pt x="221406" y="18318"/>
                </a:lnTo>
                <a:lnTo>
                  <a:pt x="197703" y="28241"/>
                </a:lnTo>
                <a:lnTo>
                  <a:pt x="174928" y="40119"/>
                </a:lnTo>
                <a:lnTo>
                  <a:pt x="153165" y="53860"/>
                </a:lnTo>
                <a:lnTo>
                  <a:pt x="132496" y="69372"/>
                </a:lnTo>
                <a:lnTo>
                  <a:pt x="113005" y="86565"/>
                </a:lnTo>
                <a:lnTo>
                  <a:pt x="94773" y="105346"/>
                </a:lnTo>
                <a:lnTo>
                  <a:pt x="77885" y="125625"/>
                </a:lnTo>
                <a:lnTo>
                  <a:pt x="62423" y="147309"/>
                </a:lnTo>
                <a:lnTo>
                  <a:pt x="48469" y="170308"/>
                </a:lnTo>
                <a:lnTo>
                  <a:pt x="36107" y="194530"/>
                </a:lnTo>
                <a:lnTo>
                  <a:pt x="25419" y="219884"/>
                </a:lnTo>
                <a:lnTo>
                  <a:pt x="16489" y="246278"/>
                </a:lnTo>
                <a:lnTo>
                  <a:pt x="9399" y="273620"/>
                </a:lnTo>
                <a:lnTo>
                  <a:pt x="4232" y="301820"/>
                </a:lnTo>
                <a:lnTo>
                  <a:pt x="1072" y="330786"/>
                </a:lnTo>
                <a:lnTo>
                  <a:pt x="0" y="360425"/>
                </a:lnTo>
                <a:lnTo>
                  <a:pt x="1072" y="389957"/>
                </a:lnTo>
                <a:lnTo>
                  <a:pt x="4232" y="418824"/>
                </a:lnTo>
                <a:lnTo>
                  <a:pt x="9399" y="446937"/>
                </a:lnTo>
                <a:lnTo>
                  <a:pt x="16489" y="474201"/>
                </a:lnTo>
                <a:lnTo>
                  <a:pt x="25419" y="500526"/>
                </a:lnTo>
                <a:lnTo>
                  <a:pt x="36107" y="525820"/>
                </a:lnTo>
                <a:lnTo>
                  <a:pt x="48469" y="549990"/>
                </a:lnTo>
                <a:lnTo>
                  <a:pt x="62423" y="572944"/>
                </a:lnTo>
                <a:lnTo>
                  <a:pt x="77885" y="594591"/>
                </a:lnTo>
                <a:lnTo>
                  <a:pt x="94773" y="614838"/>
                </a:lnTo>
                <a:lnTo>
                  <a:pt x="113005" y="633594"/>
                </a:lnTo>
                <a:lnTo>
                  <a:pt x="132496" y="650766"/>
                </a:lnTo>
                <a:lnTo>
                  <a:pt x="153165" y="666262"/>
                </a:lnTo>
                <a:lnTo>
                  <a:pt x="174928" y="679991"/>
                </a:lnTo>
                <a:lnTo>
                  <a:pt x="197703" y="691860"/>
                </a:lnTo>
                <a:lnTo>
                  <a:pt x="221406" y="701777"/>
                </a:lnTo>
                <a:lnTo>
                  <a:pt x="245955" y="709651"/>
                </a:lnTo>
                <a:lnTo>
                  <a:pt x="271268" y="715389"/>
                </a:lnTo>
                <a:lnTo>
                  <a:pt x="297260" y="718899"/>
                </a:lnTo>
                <a:lnTo>
                  <a:pt x="323850" y="720090"/>
                </a:lnTo>
                <a:lnTo>
                  <a:pt x="350439" y="718899"/>
                </a:lnTo>
                <a:lnTo>
                  <a:pt x="376431" y="715389"/>
                </a:lnTo>
                <a:lnTo>
                  <a:pt x="401744" y="709651"/>
                </a:lnTo>
                <a:lnTo>
                  <a:pt x="426293" y="701777"/>
                </a:lnTo>
                <a:lnTo>
                  <a:pt x="449996" y="691860"/>
                </a:lnTo>
                <a:lnTo>
                  <a:pt x="472771" y="679991"/>
                </a:lnTo>
                <a:lnTo>
                  <a:pt x="494534" y="666262"/>
                </a:lnTo>
                <a:lnTo>
                  <a:pt x="515203" y="650766"/>
                </a:lnTo>
                <a:lnTo>
                  <a:pt x="534694" y="633594"/>
                </a:lnTo>
                <a:lnTo>
                  <a:pt x="552926" y="614838"/>
                </a:lnTo>
                <a:lnTo>
                  <a:pt x="569814" y="594591"/>
                </a:lnTo>
                <a:lnTo>
                  <a:pt x="585276" y="572944"/>
                </a:lnTo>
                <a:lnTo>
                  <a:pt x="599230" y="549990"/>
                </a:lnTo>
                <a:lnTo>
                  <a:pt x="611592" y="525820"/>
                </a:lnTo>
                <a:lnTo>
                  <a:pt x="622280" y="500526"/>
                </a:lnTo>
                <a:lnTo>
                  <a:pt x="631210" y="474201"/>
                </a:lnTo>
                <a:lnTo>
                  <a:pt x="638300" y="446937"/>
                </a:lnTo>
                <a:lnTo>
                  <a:pt x="643467" y="418824"/>
                </a:lnTo>
                <a:lnTo>
                  <a:pt x="646627" y="389957"/>
                </a:lnTo>
                <a:lnTo>
                  <a:pt x="647700" y="360425"/>
                </a:lnTo>
                <a:lnTo>
                  <a:pt x="646627" y="330786"/>
                </a:lnTo>
                <a:lnTo>
                  <a:pt x="643467" y="301820"/>
                </a:lnTo>
                <a:lnTo>
                  <a:pt x="638300" y="273620"/>
                </a:lnTo>
                <a:lnTo>
                  <a:pt x="631210" y="246278"/>
                </a:lnTo>
                <a:lnTo>
                  <a:pt x="622280" y="219884"/>
                </a:lnTo>
                <a:lnTo>
                  <a:pt x="611592" y="194530"/>
                </a:lnTo>
                <a:lnTo>
                  <a:pt x="599230" y="170308"/>
                </a:lnTo>
                <a:lnTo>
                  <a:pt x="585276" y="147309"/>
                </a:lnTo>
                <a:lnTo>
                  <a:pt x="569814" y="125625"/>
                </a:lnTo>
                <a:lnTo>
                  <a:pt x="552926" y="105346"/>
                </a:lnTo>
                <a:lnTo>
                  <a:pt x="534694" y="86565"/>
                </a:lnTo>
                <a:lnTo>
                  <a:pt x="515203" y="69372"/>
                </a:lnTo>
                <a:lnTo>
                  <a:pt x="494534" y="53860"/>
                </a:lnTo>
                <a:lnTo>
                  <a:pt x="472771" y="40119"/>
                </a:lnTo>
                <a:lnTo>
                  <a:pt x="449996" y="28241"/>
                </a:lnTo>
                <a:lnTo>
                  <a:pt x="426293" y="18318"/>
                </a:lnTo>
                <a:lnTo>
                  <a:pt x="401744" y="10441"/>
                </a:lnTo>
                <a:lnTo>
                  <a:pt x="376431" y="4701"/>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3" name="object 173"/>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4" name="object 174"/>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5" name="object 175"/>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6" name="object 176"/>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8" name="object 178"/>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0" name="object 180"/>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1" name="object 181"/>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2" name="object 182"/>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solidFill>
            <a:srgbClr val="CC6600"/>
          </a:solidFill>
        </p:spPr>
        <p:txBody>
          <a:bodyPr wrap="square" lIns="0" tIns="0" rIns="0" bIns="0" rtlCol="0">
            <a:noAutofit/>
          </a:bodyPr>
          <a:lstStyle/>
          <a:p>
            <a:endParaRPr/>
          </a:p>
        </p:txBody>
      </p:sp>
      <p:sp>
        <p:nvSpPr>
          <p:cNvPr id="184" name="object 184"/>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ln w="9525">
            <a:solidFill>
              <a:srgbClr val="FFFFFF"/>
            </a:solidFill>
          </a:ln>
        </p:spPr>
        <p:txBody>
          <a:bodyPr wrap="square" lIns="0" tIns="0" rIns="0" bIns="0" rtlCol="0">
            <a:noAutofit/>
          </a:bodyPr>
          <a:lstStyle/>
          <a:p>
            <a:endParaRPr/>
          </a:p>
        </p:txBody>
      </p:sp>
      <p:sp>
        <p:nvSpPr>
          <p:cNvPr id="185" name="object 185"/>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6" name="object 186"/>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7" name="object 187"/>
          <p:cNvSpPr/>
          <p:nvPr/>
        </p:nvSpPr>
        <p:spPr>
          <a:xfrm>
            <a:off x="7837170" y="4173476"/>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8" name="object 188"/>
          <p:cNvSpPr/>
          <p:nvPr/>
        </p:nvSpPr>
        <p:spPr>
          <a:xfrm>
            <a:off x="1716026" y="4533900"/>
            <a:ext cx="1441703" cy="0"/>
          </a:xfrm>
          <a:custGeom>
            <a:avLst/>
            <a:gdLst/>
            <a:ahLst/>
            <a:cxnLst/>
            <a:rect l="l" t="t" r="r" b="b"/>
            <a:pathLst>
              <a:path w="1441703">
                <a:moveTo>
                  <a:pt x="0" y="0"/>
                </a:moveTo>
                <a:lnTo>
                  <a:pt x="1441703" y="0"/>
                </a:lnTo>
              </a:path>
            </a:pathLst>
          </a:custGeom>
          <a:ln w="76200">
            <a:solidFill>
              <a:srgbClr val="000000"/>
            </a:solidFill>
          </a:ln>
        </p:spPr>
        <p:txBody>
          <a:bodyPr wrap="square" lIns="0" tIns="0" rIns="0" bIns="0" rtlCol="0">
            <a:noAutofit/>
          </a:bodyPr>
          <a:lstStyle/>
          <a:p>
            <a:endParaRPr/>
          </a:p>
        </p:txBody>
      </p:sp>
      <p:sp>
        <p:nvSpPr>
          <p:cNvPr id="189" name="object 189"/>
          <p:cNvSpPr/>
          <p:nvPr/>
        </p:nvSpPr>
        <p:spPr>
          <a:xfrm>
            <a:off x="6179822" y="4607051"/>
            <a:ext cx="1586483" cy="0"/>
          </a:xfrm>
          <a:custGeom>
            <a:avLst/>
            <a:gdLst/>
            <a:ahLst/>
            <a:cxnLst/>
            <a:rect l="l" t="t" r="r" b="b"/>
            <a:pathLst>
              <a:path w="1586483">
                <a:moveTo>
                  <a:pt x="0" y="0"/>
                </a:moveTo>
                <a:lnTo>
                  <a:pt x="1586483" y="0"/>
                </a:lnTo>
              </a:path>
            </a:pathLst>
          </a:custGeom>
          <a:ln w="76200">
            <a:solidFill>
              <a:srgbClr val="000000"/>
            </a:solidFill>
          </a:ln>
        </p:spPr>
        <p:txBody>
          <a:bodyPr wrap="square" lIns="0" tIns="0" rIns="0" bIns="0" rtlCol="0">
            <a:noAutofit/>
          </a:bodyPr>
          <a:lstStyle/>
          <a:p>
            <a:endParaRPr/>
          </a:p>
        </p:txBody>
      </p:sp>
      <p:sp>
        <p:nvSpPr>
          <p:cNvPr id="190" name="object 190"/>
          <p:cNvSpPr/>
          <p:nvPr/>
        </p:nvSpPr>
        <p:spPr>
          <a:xfrm>
            <a:off x="3805428" y="4607052"/>
            <a:ext cx="1728216" cy="0"/>
          </a:xfrm>
          <a:custGeom>
            <a:avLst/>
            <a:gdLst/>
            <a:ahLst/>
            <a:cxnLst/>
            <a:rect l="l" t="t" r="r" b="b"/>
            <a:pathLst>
              <a:path w="1728216">
                <a:moveTo>
                  <a:pt x="0" y="0"/>
                </a:moveTo>
                <a:lnTo>
                  <a:pt x="1728216" y="0"/>
                </a:lnTo>
              </a:path>
            </a:pathLst>
          </a:custGeom>
          <a:ln w="9525">
            <a:solidFill>
              <a:srgbClr val="FFCC99"/>
            </a:solidFill>
            <a:prstDash val="dash"/>
          </a:ln>
        </p:spPr>
        <p:txBody>
          <a:bodyPr wrap="square" lIns="0" tIns="0" rIns="0" bIns="0" rtlCol="0">
            <a:noAutofit/>
          </a:bodyPr>
          <a:lstStyle/>
          <a:p>
            <a:endParaRPr/>
          </a:p>
        </p:txBody>
      </p:sp>
      <p:sp>
        <p:nvSpPr>
          <p:cNvPr id="191" name="object 191"/>
          <p:cNvSpPr/>
          <p:nvPr/>
        </p:nvSpPr>
        <p:spPr>
          <a:xfrm>
            <a:off x="2652524" y="3380994"/>
            <a:ext cx="1440179" cy="0"/>
          </a:xfrm>
          <a:custGeom>
            <a:avLst/>
            <a:gdLst/>
            <a:ahLst/>
            <a:cxnLst/>
            <a:rect l="l" t="t" r="r" b="b"/>
            <a:pathLst>
              <a:path w="1440179">
                <a:moveTo>
                  <a:pt x="0" y="0"/>
                </a:moveTo>
                <a:lnTo>
                  <a:pt x="1440179" y="0"/>
                </a:lnTo>
              </a:path>
            </a:pathLst>
          </a:custGeom>
          <a:ln w="9525">
            <a:solidFill>
              <a:srgbClr val="FFFFFF"/>
            </a:solidFill>
          </a:ln>
        </p:spPr>
        <p:txBody>
          <a:bodyPr wrap="square" lIns="0" tIns="0" rIns="0" bIns="0" rtlCol="0">
            <a:noAutofit/>
          </a:bodyPr>
          <a:lstStyle/>
          <a:p>
            <a:endParaRPr/>
          </a:p>
        </p:txBody>
      </p:sp>
      <p:sp>
        <p:nvSpPr>
          <p:cNvPr id="192" name="object 192"/>
          <p:cNvSpPr/>
          <p:nvPr/>
        </p:nvSpPr>
        <p:spPr>
          <a:xfrm>
            <a:off x="4741928" y="3310127"/>
            <a:ext cx="1943101" cy="0"/>
          </a:xfrm>
          <a:custGeom>
            <a:avLst/>
            <a:gdLst/>
            <a:ahLst/>
            <a:cxnLst/>
            <a:rect l="l" t="t" r="r" b="b"/>
            <a:pathLst>
              <a:path w="1943100">
                <a:moveTo>
                  <a:pt x="0" y="0"/>
                </a:moveTo>
                <a:lnTo>
                  <a:pt x="1943100" y="0"/>
                </a:lnTo>
              </a:path>
            </a:pathLst>
          </a:custGeom>
          <a:ln w="9525">
            <a:solidFill>
              <a:srgbClr val="FFFFFF"/>
            </a:solidFill>
          </a:ln>
        </p:spPr>
        <p:txBody>
          <a:bodyPr wrap="square" lIns="0" tIns="0" rIns="0" bIns="0" rtlCol="0">
            <a:noAutofit/>
          </a:bodyPr>
          <a:lstStyle/>
          <a:p>
            <a:endParaRPr/>
          </a:p>
        </p:txBody>
      </p:sp>
      <p:sp>
        <p:nvSpPr>
          <p:cNvPr id="193" name="object 193"/>
          <p:cNvSpPr/>
          <p:nvPr/>
        </p:nvSpPr>
        <p:spPr>
          <a:xfrm>
            <a:off x="2652524" y="5830824"/>
            <a:ext cx="1655825" cy="0"/>
          </a:xfrm>
          <a:custGeom>
            <a:avLst/>
            <a:gdLst/>
            <a:ahLst/>
            <a:cxnLst/>
            <a:rect l="l" t="t" r="r" b="b"/>
            <a:pathLst>
              <a:path w="1655825">
                <a:moveTo>
                  <a:pt x="0" y="0"/>
                </a:moveTo>
                <a:lnTo>
                  <a:pt x="1655825" y="0"/>
                </a:lnTo>
              </a:path>
            </a:pathLst>
          </a:custGeom>
          <a:ln w="76200">
            <a:solidFill>
              <a:srgbClr val="000000"/>
            </a:solidFill>
          </a:ln>
        </p:spPr>
        <p:txBody>
          <a:bodyPr wrap="square" lIns="0" tIns="0" rIns="0" bIns="0" rtlCol="0">
            <a:noAutofit/>
          </a:bodyPr>
          <a:lstStyle/>
          <a:p>
            <a:endParaRPr/>
          </a:p>
        </p:txBody>
      </p:sp>
      <p:sp>
        <p:nvSpPr>
          <p:cNvPr id="194" name="object 194"/>
          <p:cNvSpPr/>
          <p:nvPr/>
        </p:nvSpPr>
        <p:spPr>
          <a:xfrm>
            <a:off x="1573530" y="3598926"/>
            <a:ext cx="431292" cy="574548"/>
          </a:xfrm>
          <a:custGeom>
            <a:avLst/>
            <a:gdLst/>
            <a:ahLst/>
            <a:cxnLst/>
            <a:rect l="l" t="t" r="r" b="b"/>
            <a:pathLst>
              <a:path w="431292" h="574548">
                <a:moveTo>
                  <a:pt x="431292" y="0"/>
                </a:moveTo>
                <a:lnTo>
                  <a:pt x="0" y="574548"/>
                </a:lnTo>
              </a:path>
            </a:pathLst>
          </a:custGeom>
          <a:ln w="9525">
            <a:solidFill>
              <a:srgbClr val="FFFFFF"/>
            </a:solidFill>
            <a:prstDash val="dash"/>
          </a:ln>
        </p:spPr>
        <p:txBody>
          <a:bodyPr wrap="square" lIns="0" tIns="0" rIns="0" bIns="0" rtlCol="0">
            <a:noAutofit/>
          </a:bodyPr>
          <a:lstStyle/>
          <a:p>
            <a:endParaRPr/>
          </a:p>
        </p:txBody>
      </p:sp>
      <p:sp>
        <p:nvSpPr>
          <p:cNvPr id="195" name="object 195"/>
          <p:cNvSpPr/>
          <p:nvPr/>
        </p:nvSpPr>
        <p:spPr>
          <a:xfrm>
            <a:off x="4884423" y="4894326"/>
            <a:ext cx="792479" cy="647700"/>
          </a:xfrm>
          <a:custGeom>
            <a:avLst/>
            <a:gdLst/>
            <a:ahLst/>
            <a:cxnLst/>
            <a:rect l="l" t="t" r="r" b="b"/>
            <a:pathLst>
              <a:path w="792479" h="647700">
                <a:moveTo>
                  <a:pt x="792479"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6" name="object 196"/>
          <p:cNvSpPr/>
          <p:nvPr/>
        </p:nvSpPr>
        <p:spPr>
          <a:xfrm>
            <a:off x="6037329" y="3598925"/>
            <a:ext cx="720851" cy="647700"/>
          </a:xfrm>
          <a:custGeom>
            <a:avLst/>
            <a:gdLst/>
            <a:ahLst/>
            <a:cxnLst/>
            <a:rect l="l" t="t" r="r" b="b"/>
            <a:pathLst>
              <a:path w="720851" h="647700">
                <a:moveTo>
                  <a:pt x="720851"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7" name="object 197"/>
          <p:cNvSpPr/>
          <p:nvPr/>
        </p:nvSpPr>
        <p:spPr>
          <a:xfrm>
            <a:off x="2508507" y="4894326"/>
            <a:ext cx="649223" cy="647700"/>
          </a:xfrm>
          <a:custGeom>
            <a:avLst/>
            <a:gdLst/>
            <a:ahLst/>
            <a:cxnLst/>
            <a:rect l="l" t="t" r="r" b="b"/>
            <a:pathLst>
              <a:path w="649223" h="647700">
                <a:moveTo>
                  <a:pt x="649223" y="0"/>
                </a:moveTo>
                <a:lnTo>
                  <a:pt x="0" y="647700"/>
                </a:lnTo>
              </a:path>
            </a:pathLst>
          </a:custGeom>
          <a:ln w="9525">
            <a:solidFill>
              <a:srgbClr val="FFFFFF"/>
            </a:solidFill>
            <a:prstDash val="dash"/>
          </a:ln>
        </p:spPr>
        <p:txBody>
          <a:bodyPr wrap="square" lIns="0" tIns="0" rIns="0" bIns="0" rtlCol="0">
            <a:noAutofit/>
          </a:bodyPr>
          <a:lstStyle/>
          <a:p>
            <a:endParaRPr/>
          </a:p>
        </p:txBody>
      </p:sp>
      <p:sp>
        <p:nvSpPr>
          <p:cNvPr id="198" name="object 198"/>
          <p:cNvSpPr/>
          <p:nvPr/>
        </p:nvSpPr>
        <p:spPr>
          <a:xfrm>
            <a:off x="7405878" y="4894325"/>
            <a:ext cx="647700" cy="863346"/>
          </a:xfrm>
          <a:custGeom>
            <a:avLst/>
            <a:gdLst/>
            <a:ahLst/>
            <a:cxnLst/>
            <a:rect l="l" t="t" r="r" b="b"/>
            <a:pathLst>
              <a:path w="647700" h="863346">
                <a:moveTo>
                  <a:pt x="647700" y="0"/>
                </a:moveTo>
                <a:lnTo>
                  <a:pt x="0" y="863346"/>
                </a:lnTo>
              </a:path>
            </a:pathLst>
          </a:custGeom>
          <a:ln w="9525">
            <a:solidFill>
              <a:srgbClr val="FFCC99"/>
            </a:solidFill>
            <a:prstDash val="dash"/>
          </a:ln>
        </p:spPr>
        <p:txBody>
          <a:bodyPr wrap="square" lIns="0" tIns="0" rIns="0" bIns="0" rtlCol="0">
            <a:noAutofit/>
          </a:bodyPr>
          <a:lstStyle/>
          <a:p>
            <a:endParaRPr/>
          </a:p>
        </p:txBody>
      </p:sp>
      <p:sp>
        <p:nvSpPr>
          <p:cNvPr id="199" name="object 199"/>
          <p:cNvSpPr/>
          <p:nvPr/>
        </p:nvSpPr>
        <p:spPr>
          <a:xfrm>
            <a:off x="6037326" y="4894325"/>
            <a:ext cx="936498" cy="647700"/>
          </a:xfrm>
          <a:custGeom>
            <a:avLst/>
            <a:gdLst/>
            <a:ahLst/>
            <a:cxnLst/>
            <a:rect l="l" t="t" r="r" b="b"/>
            <a:pathLst>
              <a:path w="936498" h="647700">
                <a:moveTo>
                  <a:pt x="0" y="0"/>
                </a:moveTo>
                <a:lnTo>
                  <a:pt x="936498" y="647700"/>
                </a:lnTo>
              </a:path>
            </a:pathLst>
          </a:custGeom>
          <a:ln w="9525">
            <a:solidFill>
              <a:srgbClr val="FFCC99"/>
            </a:solidFill>
            <a:prstDash val="dash"/>
          </a:ln>
        </p:spPr>
        <p:txBody>
          <a:bodyPr wrap="square" lIns="0" tIns="0" rIns="0" bIns="0" rtlCol="0">
            <a:noAutofit/>
          </a:bodyPr>
          <a:lstStyle/>
          <a:p>
            <a:endParaRPr/>
          </a:p>
        </p:txBody>
      </p:sp>
      <p:sp>
        <p:nvSpPr>
          <p:cNvPr id="200" name="object 200"/>
          <p:cNvSpPr/>
          <p:nvPr/>
        </p:nvSpPr>
        <p:spPr>
          <a:xfrm>
            <a:off x="7187946" y="3670553"/>
            <a:ext cx="936498" cy="576072"/>
          </a:xfrm>
          <a:custGeom>
            <a:avLst/>
            <a:gdLst/>
            <a:ahLst/>
            <a:cxnLst/>
            <a:rect l="l" t="t" r="r" b="b"/>
            <a:pathLst>
              <a:path w="936498" h="576072">
                <a:moveTo>
                  <a:pt x="0" y="0"/>
                </a:moveTo>
                <a:lnTo>
                  <a:pt x="936498" y="576072"/>
                </a:lnTo>
              </a:path>
            </a:pathLst>
          </a:custGeom>
          <a:ln w="9525">
            <a:solidFill>
              <a:srgbClr val="FFCC99"/>
            </a:solidFill>
            <a:prstDash val="dash"/>
          </a:ln>
        </p:spPr>
        <p:txBody>
          <a:bodyPr wrap="square" lIns="0" tIns="0" rIns="0" bIns="0" rtlCol="0">
            <a:noAutofit/>
          </a:bodyPr>
          <a:lstStyle/>
          <a:p>
            <a:endParaRPr/>
          </a:p>
        </p:txBody>
      </p:sp>
      <p:sp>
        <p:nvSpPr>
          <p:cNvPr id="201" name="object 201"/>
          <p:cNvSpPr/>
          <p:nvPr/>
        </p:nvSpPr>
        <p:spPr>
          <a:xfrm>
            <a:off x="1428752" y="4822698"/>
            <a:ext cx="720851" cy="719327"/>
          </a:xfrm>
          <a:custGeom>
            <a:avLst/>
            <a:gdLst/>
            <a:ahLst/>
            <a:cxnLst/>
            <a:rect l="l" t="t" r="r" b="b"/>
            <a:pathLst>
              <a:path w="720851" h="719327">
                <a:moveTo>
                  <a:pt x="0" y="0"/>
                </a:moveTo>
                <a:lnTo>
                  <a:pt x="720851" y="719327"/>
                </a:lnTo>
              </a:path>
            </a:pathLst>
          </a:custGeom>
          <a:ln w="9525">
            <a:solidFill>
              <a:srgbClr val="FFFFFF"/>
            </a:solidFill>
            <a:prstDash val="dash"/>
          </a:ln>
        </p:spPr>
        <p:txBody>
          <a:bodyPr wrap="square" lIns="0" tIns="0" rIns="0" bIns="0" rtlCol="0">
            <a:noAutofit/>
          </a:bodyPr>
          <a:lstStyle/>
          <a:p>
            <a:endParaRPr/>
          </a:p>
        </p:txBody>
      </p:sp>
      <p:sp>
        <p:nvSpPr>
          <p:cNvPr id="202" name="object 202"/>
          <p:cNvSpPr/>
          <p:nvPr/>
        </p:nvSpPr>
        <p:spPr>
          <a:xfrm>
            <a:off x="3660651" y="4894328"/>
            <a:ext cx="792479" cy="576072"/>
          </a:xfrm>
          <a:custGeom>
            <a:avLst/>
            <a:gdLst/>
            <a:ahLst/>
            <a:cxnLst/>
            <a:rect l="l" t="t" r="r" b="b"/>
            <a:pathLst>
              <a:path w="792479" h="576072">
                <a:moveTo>
                  <a:pt x="0" y="0"/>
                </a:moveTo>
                <a:lnTo>
                  <a:pt x="792479" y="576072"/>
                </a:lnTo>
              </a:path>
            </a:pathLst>
          </a:custGeom>
          <a:ln w="9525">
            <a:solidFill>
              <a:srgbClr val="FFFFFF"/>
            </a:solidFill>
            <a:prstDash val="dash"/>
          </a:ln>
        </p:spPr>
        <p:txBody>
          <a:bodyPr wrap="square" lIns="0" tIns="0" rIns="0" bIns="0" rtlCol="0">
            <a:noAutofit/>
          </a:bodyPr>
          <a:lstStyle/>
          <a:p>
            <a:endParaRPr/>
          </a:p>
        </p:txBody>
      </p:sp>
      <p:sp>
        <p:nvSpPr>
          <p:cNvPr id="203" name="object 203"/>
          <p:cNvSpPr/>
          <p:nvPr/>
        </p:nvSpPr>
        <p:spPr>
          <a:xfrm>
            <a:off x="2508505" y="3670554"/>
            <a:ext cx="936497" cy="647700"/>
          </a:xfrm>
          <a:custGeom>
            <a:avLst/>
            <a:gdLst/>
            <a:ahLst/>
            <a:cxnLst/>
            <a:rect l="l" t="t" r="r" b="b"/>
            <a:pathLst>
              <a:path w="936497" h="647700">
                <a:moveTo>
                  <a:pt x="0" y="0"/>
                </a:moveTo>
                <a:lnTo>
                  <a:pt x="936497" y="647700"/>
                </a:lnTo>
              </a:path>
            </a:pathLst>
          </a:custGeom>
          <a:ln w="9525">
            <a:solidFill>
              <a:srgbClr val="FFFFFF"/>
            </a:solidFill>
            <a:prstDash val="dash"/>
          </a:ln>
        </p:spPr>
        <p:txBody>
          <a:bodyPr wrap="square" lIns="0" tIns="0" rIns="0" bIns="0" rtlCol="0">
            <a:noAutofit/>
          </a:bodyPr>
          <a:lstStyle/>
          <a:p>
            <a:endParaRPr/>
          </a:p>
        </p:txBody>
      </p:sp>
      <p:sp>
        <p:nvSpPr>
          <p:cNvPr id="204" name="object 204"/>
          <p:cNvSpPr/>
          <p:nvPr/>
        </p:nvSpPr>
        <p:spPr>
          <a:xfrm>
            <a:off x="4668777" y="3525777"/>
            <a:ext cx="1081277" cy="720851"/>
          </a:xfrm>
          <a:custGeom>
            <a:avLst/>
            <a:gdLst/>
            <a:ahLst/>
            <a:cxnLst/>
            <a:rect l="l" t="t" r="r" b="b"/>
            <a:pathLst>
              <a:path w="1081277" h="720851">
                <a:moveTo>
                  <a:pt x="0" y="0"/>
                </a:moveTo>
                <a:lnTo>
                  <a:pt x="1081277" y="720851"/>
                </a:lnTo>
              </a:path>
            </a:pathLst>
          </a:custGeom>
          <a:ln w="9525">
            <a:solidFill>
              <a:srgbClr val="FFCC99"/>
            </a:solidFill>
            <a:prstDash val="dash"/>
          </a:ln>
        </p:spPr>
        <p:txBody>
          <a:bodyPr wrap="square" lIns="0" tIns="0" rIns="0" bIns="0" rtlCol="0">
            <a:noAutofit/>
          </a:bodyPr>
          <a:lstStyle/>
          <a:p>
            <a:endParaRPr/>
          </a:p>
        </p:txBody>
      </p:sp>
      <p:sp>
        <p:nvSpPr>
          <p:cNvPr id="20" name="object 20"/>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9" name="object 19"/>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8" name="object 18"/>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7" name="object 17"/>
          <p:cNvSpPr txBox="1"/>
          <p:nvPr/>
        </p:nvSpPr>
        <p:spPr>
          <a:xfrm>
            <a:off x="838446" y="2157625"/>
            <a:ext cx="888542"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Step</a:t>
            </a:r>
            <a:endParaRPr sz="3200">
              <a:latin typeface="Tahoma"/>
              <a:cs typeface="Tahoma"/>
            </a:endParaRPr>
          </a:p>
        </p:txBody>
      </p:sp>
      <p:sp>
        <p:nvSpPr>
          <p:cNvPr id="16" name="object 16"/>
          <p:cNvSpPr txBox="1"/>
          <p:nvPr/>
        </p:nvSpPr>
        <p:spPr>
          <a:xfrm>
            <a:off x="1768114" y="2157625"/>
            <a:ext cx="432196"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3.</a:t>
            </a:r>
            <a:endParaRPr sz="3200">
              <a:latin typeface="Tahoma"/>
              <a:cs typeface="Tahoma"/>
            </a:endParaRPr>
          </a:p>
        </p:txBody>
      </p:sp>
      <p:sp>
        <p:nvSpPr>
          <p:cNvPr id="15" name="object 15"/>
          <p:cNvSpPr txBox="1"/>
          <p:nvPr/>
        </p:nvSpPr>
        <p:spPr>
          <a:xfrm>
            <a:off x="2241434" y="2157625"/>
            <a:ext cx="170063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Selection</a:t>
            </a:r>
            <a:endParaRPr sz="3200">
              <a:latin typeface="Tahoma"/>
              <a:cs typeface="Tahoma"/>
            </a:endParaRPr>
          </a:p>
        </p:txBody>
      </p:sp>
      <p:sp>
        <p:nvSpPr>
          <p:cNvPr id="14" name="object 14"/>
          <p:cNvSpPr txBox="1"/>
          <p:nvPr/>
        </p:nvSpPr>
        <p:spPr>
          <a:xfrm>
            <a:off x="3983192" y="2157625"/>
            <a:ext cx="964896"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3" name="object 13"/>
          <p:cNvSpPr txBox="1"/>
          <p:nvPr/>
        </p:nvSpPr>
        <p:spPr>
          <a:xfrm>
            <a:off x="4989217" y="2157625"/>
            <a:ext cx="842768"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(h,i)</a:t>
            </a:r>
            <a:endParaRPr sz="3200">
              <a:latin typeface="Tahoma"/>
              <a:cs typeface="Tahoma"/>
            </a:endParaRPr>
          </a:p>
        </p:txBody>
      </p:sp>
      <p:sp>
        <p:nvSpPr>
          <p:cNvPr id="12" name="object 12"/>
          <p:cNvSpPr txBox="1"/>
          <p:nvPr/>
        </p:nvSpPr>
        <p:spPr>
          <a:xfrm>
            <a:off x="4352798" y="3196337"/>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11" name="object 11"/>
          <p:cNvSpPr txBox="1"/>
          <p:nvPr/>
        </p:nvSpPr>
        <p:spPr>
          <a:xfrm>
            <a:off x="2252726" y="3269489"/>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6934456" y="326796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9" name="object 9"/>
          <p:cNvSpPr txBox="1"/>
          <p:nvPr/>
        </p:nvSpPr>
        <p:spPr>
          <a:xfrm>
            <a:off x="1319276" y="4348481"/>
            <a:ext cx="1797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8" name="object 8"/>
          <p:cNvSpPr txBox="1"/>
          <p:nvPr/>
        </p:nvSpPr>
        <p:spPr>
          <a:xfrm>
            <a:off x="8088124" y="4420109"/>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7" name="object 7"/>
          <p:cNvSpPr txBox="1"/>
          <p:nvPr/>
        </p:nvSpPr>
        <p:spPr>
          <a:xfrm>
            <a:off x="3404872" y="4493261"/>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6" name="object 6"/>
          <p:cNvSpPr txBox="1"/>
          <p:nvPr/>
        </p:nvSpPr>
        <p:spPr>
          <a:xfrm>
            <a:off x="5808982" y="4491737"/>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5" name="object 5"/>
          <p:cNvSpPr txBox="1"/>
          <p:nvPr/>
        </p:nvSpPr>
        <p:spPr>
          <a:xfrm>
            <a:off x="7107430" y="5643881"/>
            <a:ext cx="12415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j</a:t>
            </a:r>
            <a:endParaRPr>
              <a:latin typeface="Tahoma"/>
              <a:cs typeface="Tahoma"/>
            </a:endParaRPr>
          </a:p>
        </p:txBody>
      </p:sp>
      <p:sp>
        <p:nvSpPr>
          <p:cNvPr id="4" name="object 4"/>
          <p:cNvSpPr txBox="1"/>
          <p:nvPr/>
        </p:nvSpPr>
        <p:spPr>
          <a:xfrm>
            <a:off x="2325880" y="5717033"/>
            <a:ext cx="18724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h</a:t>
            </a:r>
            <a:endParaRPr>
              <a:latin typeface="Tahoma"/>
              <a:cs typeface="Tahoma"/>
            </a:endParaRPr>
          </a:p>
        </p:txBody>
      </p:sp>
      <p:sp>
        <p:nvSpPr>
          <p:cNvPr id="3" name="object 3"/>
          <p:cNvSpPr txBox="1"/>
          <p:nvPr/>
        </p:nvSpPr>
        <p:spPr>
          <a:xfrm>
            <a:off x="4594354" y="5717033"/>
            <a:ext cx="112039"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i</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27</a:t>
            </a:r>
            <a:endParaRPr sz="1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6" name="object 2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7" name="object 2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8" name="object 2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9" name="object 2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1" name="object 3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3" name="object 3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5" name="object 3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4" name="object 4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6" name="object 7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7" name="object 7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9" name="object 16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0" name="object 170"/>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solidFill>
            <a:srgbClr val="CC6600"/>
          </a:solidFill>
        </p:spPr>
        <p:txBody>
          <a:bodyPr wrap="square" lIns="0" tIns="0" rIns="0" bIns="0" rtlCol="0">
            <a:noAutofit/>
          </a:bodyPr>
          <a:lstStyle/>
          <a:p>
            <a:endParaRPr/>
          </a:p>
        </p:txBody>
      </p:sp>
      <p:sp>
        <p:nvSpPr>
          <p:cNvPr id="171" name="object 171"/>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2004823" y="3022855"/>
            <a:ext cx="647700" cy="720091"/>
          </a:xfrm>
          <a:custGeom>
            <a:avLst/>
            <a:gdLst/>
            <a:ahLst/>
            <a:cxnLst/>
            <a:rect l="l" t="t" r="r" b="b"/>
            <a:pathLst>
              <a:path w="647700" h="720090">
                <a:moveTo>
                  <a:pt x="323850" y="0"/>
                </a:moveTo>
                <a:lnTo>
                  <a:pt x="297260" y="1190"/>
                </a:lnTo>
                <a:lnTo>
                  <a:pt x="271268" y="4701"/>
                </a:lnTo>
                <a:lnTo>
                  <a:pt x="245955" y="10441"/>
                </a:lnTo>
                <a:lnTo>
                  <a:pt x="221406" y="18318"/>
                </a:lnTo>
                <a:lnTo>
                  <a:pt x="197703" y="28241"/>
                </a:lnTo>
                <a:lnTo>
                  <a:pt x="174928" y="40119"/>
                </a:lnTo>
                <a:lnTo>
                  <a:pt x="153165" y="53860"/>
                </a:lnTo>
                <a:lnTo>
                  <a:pt x="132496" y="69372"/>
                </a:lnTo>
                <a:lnTo>
                  <a:pt x="113005" y="86565"/>
                </a:lnTo>
                <a:lnTo>
                  <a:pt x="94773" y="105346"/>
                </a:lnTo>
                <a:lnTo>
                  <a:pt x="77885" y="125625"/>
                </a:lnTo>
                <a:lnTo>
                  <a:pt x="62423" y="147309"/>
                </a:lnTo>
                <a:lnTo>
                  <a:pt x="48469" y="170308"/>
                </a:lnTo>
                <a:lnTo>
                  <a:pt x="36107" y="194530"/>
                </a:lnTo>
                <a:lnTo>
                  <a:pt x="25419" y="219884"/>
                </a:lnTo>
                <a:lnTo>
                  <a:pt x="16489" y="246278"/>
                </a:lnTo>
                <a:lnTo>
                  <a:pt x="9399" y="273620"/>
                </a:lnTo>
                <a:lnTo>
                  <a:pt x="4232" y="301820"/>
                </a:lnTo>
                <a:lnTo>
                  <a:pt x="1072" y="330786"/>
                </a:lnTo>
                <a:lnTo>
                  <a:pt x="0" y="360425"/>
                </a:lnTo>
                <a:lnTo>
                  <a:pt x="1072" y="389957"/>
                </a:lnTo>
                <a:lnTo>
                  <a:pt x="4232" y="418824"/>
                </a:lnTo>
                <a:lnTo>
                  <a:pt x="9399" y="446937"/>
                </a:lnTo>
                <a:lnTo>
                  <a:pt x="16489" y="474201"/>
                </a:lnTo>
                <a:lnTo>
                  <a:pt x="25419" y="500526"/>
                </a:lnTo>
                <a:lnTo>
                  <a:pt x="36107" y="525820"/>
                </a:lnTo>
                <a:lnTo>
                  <a:pt x="48469" y="549990"/>
                </a:lnTo>
                <a:lnTo>
                  <a:pt x="62423" y="572944"/>
                </a:lnTo>
                <a:lnTo>
                  <a:pt x="77885" y="594591"/>
                </a:lnTo>
                <a:lnTo>
                  <a:pt x="94773" y="614838"/>
                </a:lnTo>
                <a:lnTo>
                  <a:pt x="113005" y="633594"/>
                </a:lnTo>
                <a:lnTo>
                  <a:pt x="132496" y="650766"/>
                </a:lnTo>
                <a:lnTo>
                  <a:pt x="153165" y="666262"/>
                </a:lnTo>
                <a:lnTo>
                  <a:pt x="174928" y="679991"/>
                </a:lnTo>
                <a:lnTo>
                  <a:pt x="197703" y="691860"/>
                </a:lnTo>
                <a:lnTo>
                  <a:pt x="221406" y="701777"/>
                </a:lnTo>
                <a:lnTo>
                  <a:pt x="245955" y="709651"/>
                </a:lnTo>
                <a:lnTo>
                  <a:pt x="271268" y="715389"/>
                </a:lnTo>
                <a:lnTo>
                  <a:pt x="297260" y="718899"/>
                </a:lnTo>
                <a:lnTo>
                  <a:pt x="323850" y="720090"/>
                </a:lnTo>
                <a:lnTo>
                  <a:pt x="350439" y="718899"/>
                </a:lnTo>
                <a:lnTo>
                  <a:pt x="376431" y="715389"/>
                </a:lnTo>
                <a:lnTo>
                  <a:pt x="401744" y="709651"/>
                </a:lnTo>
                <a:lnTo>
                  <a:pt x="426293" y="701777"/>
                </a:lnTo>
                <a:lnTo>
                  <a:pt x="449996" y="691860"/>
                </a:lnTo>
                <a:lnTo>
                  <a:pt x="472771" y="679991"/>
                </a:lnTo>
                <a:lnTo>
                  <a:pt x="494534" y="666262"/>
                </a:lnTo>
                <a:lnTo>
                  <a:pt x="515203" y="650766"/>
                </a:lnTo>
                <a:lnTo>
                  <a:pt x="534694" y="633594"/>
                </a:lnTo>
                <a:lnTo>
                  <a:pt x="552926" y="614838"/>
                </a:lnTo>
                <a:lnTo>
                  <a:pt x="569814" y="594591"/>
                </a:lnTo>
                <a:lnTo>
                  <a:pt x="585276" y="572944"/>
                </a:lnTo>
                <a:lnTo>
                  <a:pt x="599230" y="549990"/>
                </a:lnTo>
                <a:lnTo>
                  <a:pt x="611592" y="525820"/>
                </a:lnTo>
                <a:lnTo>
                  <a:pt x="622280" y="500526"/>
                </a:lnTo>
                <a:lnTo>
                  <a:pt x="631210" y="474201"/>
                </a:lnTo>
                <a:lnTo>
                  <a:pt x="638300" y="446937"/>
                </a:lnTo>
                <a:lnTo>
                  <a:pt x="643467" y="418824"/>
                </a:lnTo>
                <a:lnTo>
                  <a:pt x="646627" y="389957"/>
                </a:lnTo>
                <a:lnTo>
                  <a:pt x="647700" y="360425"/>
                </a:lnTo>
                <a:lnTo>
                  <a:pt x="646627" y="330786"/>
                </a:lnTo>
                <a:lnTo>
                  <a:pt x="643467" y="301820"/>
                </a:lnTo>
                <a:lnTo>
                  <a:pt x="638300" y="273620"/>
                </a:lnTo>
                <a:lnTo>
                  <a:pt x="631210" y="246278"/>
                </a:lnTo>
                <a:lnTo>
                  <a:pt x="622280" y="219884"/>
                </a:lnTo>
                <a:lnTo>
                  <a:pt x="611592" y="194530"/>
                </a:lnTo>
                <a:lnTo>
                  <a:pt x="599230" y="170308"/>
                </a:lnTo>
                <a:lnTo>
                  <a:pt x="585276" y="147309"/>
                </a:lnTo>
                <a:lnTo>
                  <a:pt x="569814" y="125625"/>
                </a:lnTo>
                <a:lnTo>
                  <a:pt x="552926" y="105346"/>
                </a:lnTo>
                <a:lnTo>
                  <a:pt x="534694" y="86565"/>
                </a:lnTo>
                <a:lnTo>
                  <a:pt x="515203" y="69372"/>
                </a:lnTo>
                <a:lnTo>
                  <a:pt x="494534" y="53860"/>
                </a:lnTo>
                <a:lnTo>
                  <a:pt x="472771" y="40119"/>
                </a:lnTo>
                <a:lnTo>
                  <a:pt x="449996" y="28241"/>
                </a:lnTo>
                <a:lnTo>
                  <a:pt x="426293" y="18318"/>
                </a:lnTo>
                <a:lnTo>
                  <a:pt x="401744" y="10441"/>
                </a:lnTo>
                <a:lnTo>
                  <a:pt x="376431" y="4701"/>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3" name="object 173"/>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4" name="object 174"/>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5" name="object 175"/>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76" name="object 176"/>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8" name="object 178"/>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0" name="object 180"/>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1" name="object 181"/>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2" name="object 182"/>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solidFill>
            <a:srgbClr val="CC6600"/>
          </a:solidFill>
        </p:spPr>
        <p:txBody>
          <a:bodyPr wrap="square" lIns="0" tIns="0" rIns="0" bIns="0" rtlCol="0">
            <a:noAutofit/>
          </a:bodyPr>
          <a:lstStyle/>
          <a:p>
            <a:endParaRPr/>
          </a:p>
        </p:txBody>
      </p:sp>
      <p:sp>
        <p:nvSpPr>
          <p:cNvPr id="184" name="object 184"/>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ln w="9525">
            <a:solidFill>
              <a:srgbClr val="FFFFFF"/>
            </a:solidFill>
          </a:ln>
        </p:spPr>
        <p:txBody>
          <a:bodyPr wrap="square" lIns="0" tIns="0" rIns="0" bIns="0" rtlCol="0">
            <a:noAutofit/>
          </a:bodyPr>
          <a:lstStyle/>
          <a:p>
            <a:endParaRPr/>
          </a:p>
        </p:txBody>
      </p:sp>
      <p:sp>
        <p:nvSpPr>
          <p:cNvPr id="185" name="object 185"/>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6" name="object 186"/>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7" name="object 187"/>
          <p:cNvSpPr/>
          <p:nvPr/>
        </p:nvSpPr>
        <p:spPr>
          <a:xfrm>
            <a:off x="7837170" y="4173476"/>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8" name="object 188"/>
          <p:cNvSpPr/>
          <p:nvPr/>
        </p:nvSpPr>
        <p:spPr>
          <a:xfrm>
            <a:off x="1716026" y="4533900"/>
            <a:ext cx="1441703" cy="0"/>
          </a:xfrm>
          <a:custGeom>
            <a:avLst/>
            <a:gdLst/>
            <a:ahLst/>
            <a:cxnLst/>
            <a:rect l="l" t="t" r="r" b="b"/>
            <a:pathLst>
              <a:path w="1441703">
                <a:moveTo>
                  <a:pt x="0" y="0"/>
                </a:moveTo>
                <a:lnTo>
                  <a:pt x="1441703" y="0"/>
                </a:lnTo>
              </a:path>
            </a:pathLst>
          </a:custGeom>
          <a:ln w="76200">
            <a:solidFill>
              <a:srgbClr val="000000"/>
            </a:solidFill>
          </a:ln>
        </p:spPr>
        <p:txBody>
          <a:bodyPr wrap="square" lIns="0" tIns="0" rIns="0" bIns="0" rtlCol="0">
            <a:noAutofit/>
          </a:bodyPr>
          <a:lstStyle/>
          <a:p>
            <a:endParaRPr/>
          </a:p>
        </p:txBody>
      </p:sp>
      <p:sp>
        <p:nvSpPr>
          <p:cNvPr id="189" name="object 189"/>
          <p:cNvSpPr/>
          <p:nvPr/>
        </p:nvSpPr>
        <p:spPr>
          <a:xfrm>
            <a:off x="6179822" y="4607051"/>
            <a:ext cx="1586483" cy="0"/>
          </a:xfrm>
          <a:custGeom>
            <a:avLst/>
            <a:gdLst/>
            <a:ahLst/>
            <a:cxnLst/>
            <a:rect l="l" t="t" r="r" b="b"/>
            <a:pathLst>
              <a:path w="1586483">
                <a:moveTo>
                  <a:pt x="0" y="0"/>
                </a:moveTo>
                <a:lnTo>
                  <a:pt x="1586483" y="0"/>
                </a:lnTo>
              </a:path>
            </a:pathLst>
          </a:custGeom>
          <a:ln w="76200">
            <a:solidFill>
              <a:srgbClr val="000000"/>
            </a:solidFill>
          </a:ln>
        </p:spPr>
        <p:txBody>
          <a:bodyPr wrap="square" lIns="0" tIns="0" rIns="0" bIns="0" rtlCol="0">
            <a:noAutofit/>
          </a:bodyPr>
          <a:lstStyle/>
          <a:p>
            <a:endParaRPr/>
          </a:p>
        </p:txBody>
      </p:sp>
      <p:sp>
        <p:nvSpPr>
          <p:cNvPr id="190" name="object 190"/>
          <p:cNvSpPr/>
          <p:nvPr/>
        </p:nvSpPr>
        <p:spPr>
          <a:xfrm>
            <a:off x="3805428" y="4607052"/>
            <a:ext cx="1728216" cy="0"/>
          </a:xfrm>
          <a:custGeom>
            <a:avLst/>
            <a:gdLst/>
            <a:ahLst/>
            <a:cxnLst/>
            <a:rect l="l" t="t" r="r" b="b"/>
            <a:pathLst>
              <a:path w="1728216">
                <a:moveTo>
                  <a:pt x="0" y="0"/>
                </a:moveTo>
                <a:lnTo>
                  <a:pt x="1728216" y="0"/>
                </a:lnTo>
              </a:path>
            </a:pathLst>
          </a:custGeom>
          <a:ln w="9525">
            <a:solidFill>
              <a:srgbClr val="FFCC99"/>
            </a:solidFill>
            <a:prstDash val="dash"/>
          </a:ln>
        </p:spPr>
        <p:txBody>
          <a:bodyPr wrap="square" lIns="0" tIns="0" rIns="0" bIns="0" rtlCol="0">
            <a:noAutofit/>
          </a:bodyPr>
          <a:lstStyle/>
          <a:p>
            <a:endParaRPr/>
          </a:p>
        </p:txBody>
      </p:sp>
      <p:sp>
        <p:nvSpPr>
          <p:cNvPr id="191" name="object 191"/>
          <p:cNvSpPr/>
          <p:nvPr/>
        </p:nvSpPr>
        <p:spPr>
          <a:xfrm>
            <a:off x="2652524" y="3380994"/>
            <a:ext cx="1440179" cy="0"/>
          </a:xfrm>
          <a:custGeom>
            <a:avLst/>
            <a:gdLst/>
            <a:ahLst/>
            <a:cxnLst/>
            <a:rect l="l" t="t" r="r" b="b"/>
            <a:pathLst>
              <a:path w="1440179">
                <a:moveTo>
                  <a:pt x="0" y="0"/>
                </a:moveTo>
                <a:lnTo>
                  <a:pt x="1440179" y="0"/>
                </a:lnTo>
              </a:path>
            </a:pathLst>
          </a:custGeom>
          <a:ln w="76200">
            <a:solidFill>
              <a:srgbClr val="000000"/>
            </a:solidFill>
          </a:ln>
        </p:spPr>
        <p:txBody>
          <a:bodyPr wrap="square" lIns="0" tIns="0" rIns="0" bIns="0" rtlCol="0">
            <a:noAutofit/>
          </a:bodyPr>
          <a:lstStyle/>
          <a:p>
            <a:endParaRPr/>
          </a:p>
        </p:txBody>
      </p:sp>
      <p:sp>
        <p:nvSpPr>
          <p:cNvPr id="192" name="object 192"/>
          <p:cNvSpPr/>
          <p:nvPr/>
        </p:nvSpPr>
        <p:spPr>
          <a:xfrm>
            <a:off x="4741928" y="3310127"/>
            <a:ext cx="1943101" cy="0"/>
          </a:xfrm>
          <a:custGeom>
            <a:avLst/>
            <a:gdLst/>
            <a:ahLst/>
            <a:cxnLst/>
            <a:rect l="l" t="t" r="r" b="b"/>
            <a:pathLst>
              <a:path w="1943100">
                <a:moveTo>
                  <a:pt x="0" y="0"/>
                </a:moveTo>
                <a:lnTo>
                  <a:pt x="1943100" y="0"/>
                </a:lnTo>
              </a:path>
            </a:pathLst>
          </a:custGeom>
          <a:ln w="9525">
            <a:solidFill>
              <a:srgbClr val="FFFFFF"/>
            </a:solidFill>
            <a:prstDash val="dash"/>
          </a:ln>
        </p:spPr>
        <p:txBody>
          <a:bodyPr wrap="square" lIns="0" tIns="0" rIns="0" bIns="0" rtlCol="0">
            <a:noAutofit/>
          </a:bodyPr>
          <a:lstStyle/>
          <a:p>
            <a:endParaRPr/>
          </a:p>
        </p:txBody>
      </p:sp>
      <p:sp>
        <p:nvSpPr>
          <p:cNvPr id="193" name="object 193"/>
          <p:cNvSpPr/>
          <p:nvPr/>
        </p:nvSpPr>
        <p:spPr>
          <a:xfrm>
            <a:off x="2652524" y="5830824"/>
            <a:ext cx="1655825" cy="0"/>
          </a:xfrm>
          <a:custGeom>
            <a:avLst/>
            <a:gdLst/>
            <a:ahLst/>
            <a:cxnLst/>
            <a:rect l="l" t="t" r="r" b="b"/>
            <a:pathLst>
              <a:path w="1655825">
                <a:moveTo>
                  <a:pt x="0" y="0"/>
                </a:moveTo>
                <a:lnTo>
                  <a:pt x="1655825" y="0"/>
                </a:lnTo>
              </a:path>
            </a:pathLst>
          </a:custGeom>
          <a:ln w="76200">
            <a:solidFill>
              <a:srgbClr val="000000"/>
            </a:solidFill>
          </a:ln>
        </p:spPr>
        <p:txBody>
          <a:bodyPr wrap="square" lIns="0" tIns="0" rIns="0" bIns="0" rtlCol="0">
            <a:noAutofit/>
          </a:bodyPr>
          <a:lstStyle/>
          <a:p>
            <a:endParaRPr/>
          </a:p>
        </p:txBody>
      </p:sp>
      <p:sp>
        <p:nvSpPr>
          <p:cNvPr id="194" name="object 194"/>
          <p:cNvSpPr/>
          <p:nvPr/>
        </p:nvSpPr>
        <p:spPr>
          <a:xfrm>
            <a:off x="1573530" y="3598926"/>
            <a:ext cx="431292" cy="574548"/>
          </a:xfrm>
          <a:custGeom>
            <a:avLst/>
            <a:gdLst/>
            <a:ahLst/>
            <a:cxnLst/>
            <a:rect l="l" t="t" r="r" b="b"/>
            <a:pathLst>
              <a:path w="431292" h="574548">
                <a:moveTo>
                  <a:pt x="431292" y="0"/>
                </a:moveTo>
                <a:lnTo>
                  <a:pt x="0" y="574548"/>
                </a:lnTo>
              </a:path>
            </a:pathLst>
          </a:custGeom>
          <a:ln w="9525">
            <a:solidFill>
              <a:srgbClr val="FFFFFF"/>
            </a:solidFill>
            <a:prstDash val="dash"/>
          </a:ln>
        </p:spPr>
        <p:txBody>
          <a:bodyPr wrap="square" lIns="0" tIns="0" rIns="0" bIns="0" rtlCol="0">
            <a:noAutofit/>
          </a:bodyPr>
          <a:lstStyle/>
          <a:p>
            <a:endParaRPr/>
          </a:p>
        </p:txBody>
      </p:sp>
      <p:sp>
        <p:nvSpPr>
          <p:cNvPr id="195" name="object 195"/>
          <p:cNvSpPr/>
          <p:nvPr/>
        </p:nvSpPr>
        <p:spPr>
          <a:xfrm>
            <a:off x="4884423" y="4894326"/>
            <a:ext cx="792479" cy="647700"/>
          </a:xfrm>
          <a:custGeom>
            <a:avLst/>
            <a:gdLst/>
            <a:ahLst/>
            <a:cxnLst/>
            <a:rect l="l" t="t" r="r" b="b"/>
            <a:pathLst>
              <a:path w="792479" h="647700">
                <a:moveTo>
                  <a:pt x="792479"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6" name="object 196"/>
          <p:cNvSpPr/>
          <p:nvPr/>
        </p:nvSpPr>
        <p:spPr>
          <a:xfrm>
            <a:off x="6037329" y="3598925"/>
            <a:ext cx="720851" cy="647700"/>
          </a:xfrm>
          <a:custGeom>
            <a:avLst/>
            <a:gdLst/>
            <a:ahLst/>
            <a:cxnLst/>
            <a:rect l="l" t="t" r="r" b="b"/>
            <a:pathLst>
              <a:path w="720851" h="647700">
                <a:moveTo>
                  <a:pt x="720851" y="0"/>
                </a:moveTo>
                <a:lnTo>
                  <a:pt x="0" y="647700"/>
                </a:lnTo>
              </a:path>
            </a:pathLst>
          </a:custGeom>
          <a:ln w="9525">
            <a:solidFill>
              <a:srgbClr val="FFCC99"/>
            </a:solidFill>
            <a:prstDash val="dash"/>
          </a:ln>
        </p:spPr>
        <p:txBody>
          <a:bodyPr wrap="square" lIns="0" tIns="0" rIns="0" bIns="0" rtlCol="0">
            <a:noAutofit/>
          </a:bodyPr>
          <a:lstStyle/>
          <a:p>
            <a:endParaRPr/>
          </a:p>
        </p:txBody>
      </p:sp>
      <p:sp>
        <p:nvSpPr>
          <p:cNvPr id="197" name="object 197"/>
          <p:cNvSpPr/>
          <p:nvPr/>
        </p:nvSpPr>
        <p:spPr>
          <a:xfrm>
            <a:off x="2508507" y="4894326"/>
            <a:ext cx="649223" cy="647700"/>
          </a:xfrm>
          <a:custGeom>
            <a:avLst/>
            <a:gdLst/>
            <a:ahLst/>
            <a:cxnLst/>
            <a:rect l="l" t="t" r="r" b="b"/>
            <a:pathLst>
              <a:path w="649223" h="647700">
                <a:moveTo>
                  <a:pt x="649223" y="0"/>
                </a:moveTo>
                <a:lnTo>
                  <a:pt x="0" y="647700"/>
                </a:lnTo>
              </a:path>
            </a:pathLst>
          </a:custGeom>
          <a:ln w="9525">
            <a:solidFill>
              <a:srgbClr val="FFFFFF"/>
            </a:solidFill>
            <a:prstDash val="dash"/>
          </a:ln>
        </p:spPr>
        <p:txBody>
          <a:bodyPr wrap="square" lIns="0" tIns="0" rIns="0" bIns="0" rtlCol="0">
            <a:noAutofit/>
          </a:bodyPr>
          <a:lstStyle/>
          <a:p>
            <a:endParaRPr/>
          </a:p>
        </p:txBody>
      </p:sp>
      <p:sp>
        <p:nvSpPr>
          <p:cNvPr id="198" name="object 198"/>
          <p:cNvSpPr/>
          <p:nvPr/>
        </p:nvSpPr>
        <p:spPr>
          <a:xfrm>
            <a:off x="7405878" y="4894325"/>
            <a:ext cx="647700" cy="863346"/>
          </a:xfrm>
          <a:custGeom>
            <a:avLst/>
            <a:gdLst/>
            <a:ahLst/>
            <a:cxnLst/>
            <a:rect l="l" t="t" r="r" b="b"/>
            <a:pathLst>
              <a:path w="647700" h="863346">
                <a:moveTo>
                  <a:pt x="647700" y="0"/>
                </a:moveTo>
                <a:lnTo>
                  <a:pt x="0" y="863346"/>
                </a:lnTo>
              </a:path>
            </a:pathLst>
          </a:custGeom>
          <a:ln w="9525">
            <a:solidFill>
              <a:srgbClr val="FFCC99"/>
            </a:solidFill>
            <a:prstDash val="dash"/>
          </a:ln>
        </p:spPr>
        <p:txBody>
          <a:bodyPr wrap="square" lIns="0" tIns="0" rIns="0" bIns="0" rtlCol="0">
            <a:noAutofit/>
          </a:bodyPr>
          <a:lstStyle/>
          <a:p>
            <a:endParaRPr/>
          </a:p>
        </p:txBody>
      </p:sp>
      <p:sp>
        <p:nvSpPr>
          <p:cNvPr id="199" name="object 199"/>
          <p:cNvSpPr/>
          <p:nvPr/>
        </p:nvSpPr>
        <p:spPr>
          <a:xfrm>
            <a:off x="6037326" y="4894325"/>
            <a:ext cx="936498" cy="647700"/>
          </a:xfrm>
          <a:custGeom>
            <a:avLst/>
            <a:gdLst/>
            <a:ahLst/>
            <a:cxnLst/>
            <a:rect l="l" t="t" r="r" b="b"/>
            <a:pathLst>
              <a:path w="936498" h="647700">
                <a:moveTo>
                  <a:pt x="0" y="0"/>
                </a:moveTo>
                <a:lnTo>
                  <a:pt x="936498" y="647700"/>
                </a:lnTo>
              </a:path>
            </a:pathLst>
          </a:custGeom>
          <a:ln w="9525">
            <a:solidFill>
              <a:srgbClr val="FFCC99"/>
            </a:solidFill>
            <a:prstDash val="dash"/>
          </a:ln>
        </p:spPr>
        <p:txBody>
          <a:bodyPr wrap="square" lIns="0" tIns="0" rIns="0" bIns="0" rtlCol="0">
            <a:noAutofit/>
          </a:bodyPr>
          <a:lstStyle/>
          <a:p>
            <a:endParaRPr/>
          </a:p>
        </p:txBody>
      </p:sp>
      <p:sp>
        <p:nvSpPr>
          <p:cNvPr id="200" name="object 200"/>
          <p:cNvSpPr/>
          <p:nvPr/>
        </p:nvSpPr>
        <p:spPr>
          <a:xfrm>
            <a:off x="7187946" y="3670553"/>
            <a:ext cx="936498" cy="576072"/>
          </a:xfrm>
          <a:custGeom>
            <a:avLst/>
            <a:gdLst/>
            <a:ahLst/>
            <a:cxnLst/>
            <a:rect l="l" t="t" r="r" b="b"/>
            <a:pathLst>
              <a:path w="936498" h="576072">
                <a:moveTo>
                  <a:pt x="0" y="0"/>
                </a:moveTo>
                <a:lnTo>
                  <a:pt x="936498" y="576072"/>
                </a:lnTo>
              </a:path>
            </a:pathLst>
          </a:custGeom>
          <a:ln w="9525">
            <a:solidFill>
              <a:srgbClr val="FFCC99"/>
            </a:solidFill>
            <a:prstDash val="dash"/>
          </a:ln>
        </p:spPr>
        <p:txBody>
          <a:bodyPr wrap="square" lIns="0" tIns="0" rIns="0" bIns="0" rtlCol="0">
            <a:noAutofit/>
          </a:bodyPr>
          <a:lstStyle/>
          <a:p>
            <a:endParaRPr/>
          </a:p>
        </p:txBody>
      </p:sp>
      <p:sp>
        <p:nvSpPr>
          <p:cNvPr id="201" name="object 201"/>
          <p:cNvSpPr/>
          <p:nvPr/>
        </p:nvSpPr>
        <p:spPr>
          <a:xfrm>
            <a:off x="1428752" y="4822698"/>
            <a:ext cx="720851" cy="719327"/>
          </a:xfrm>
          <a:custGeom>
            <a:avLst/>
            <a:gdLst/>
            <a:ahLst/>
            <a:cxnLst/>
            <a:rect l="l" t="t" r="r" b="b"/>
            <a:pathLst>
              <a:path w="720851" h="719327">
                <a:moveTo>
                  <a:pt x="0" y="0"/>
                </a:moveTo>
                <a:lnTo>
                  <a:pt x="720851" y="719327"/>
                </a:lnTo>
              </a:path>
            </a:pathLst>
          </a:custGeom>
          <a:ln w="9525">
            <a:solidFill>
              <a:srgbClr val="FFFFFF"/>
            </a:solidFill>
            <a:prstDash val="dash"/>
          </a:ln>
        </p:spPr>
        <p:txBody>
          <a:bodyPr wrap="square" lIns="0" tIns="0" rIns="0" bIns="0" rtlCol="0">
            <a:noAutofit/>
          </a:bodyPr>
          <a:lstStyle/>
          <a:p>
            <a:endParaRPr/>
          </a:p>
        </p:txBody>
      </p:sp>
      <p:sp>
        <p:nvSpPr>
          <p:cNvPr id="202" name="object 202"/>
          <p:cNvSpPr/>
          <p:nvPr/>
        </p:nvSpPr>
        <p:spPr>
          <a:xfrm>
            <a:off x="3660651" y="4894328"/>
            <a:ext cx="792479" cy="576072"/>
          </a:xfrm>
          <a:custGeom>
            <a:avLst/>
            <a:gdLst/>
            <a:ahLst/>
            <a:cxnLst/>
            <a:rect l="l" t="t" r="r" b="b"/>
            <a:pathLst>
              <a:path w="792479" h="576072">
                <a:moveTo>
                  <a:pt x="0" y="0"/>
                </a:moveTo>
                <a:lnTo>
                  <a:pt x="792479" y="576072"/>
                </a:lnTo>
              </a:path>
            </a:pathLst>
          </a:custGeom>
          <a:ln w="9525">
            <a:solidFill>
              <a:srgbClr val="FFFFFF"/>
            </a:solidFill>
            <a:prstDash val="dash"/>
          </a:ln>
        </p:spPr>
        <p:txBody>
          <a:bodyPr wrap="square" lIns="0" tIns="0" rIns="0" bIns="0" rtlCol="0">
            <a:noAutofit/>
          </a:bodyPr>
          <a:lstStyle/>
          <a:p>
            <a:endParaRPr/>
          </a:p>
        </p:txBody>
      </p:sp>
      <p:sp>
        <p:nvSpPr>
          <p:cNvPr id="203" name="object 203"/>
          <p:cNvSpPr/>
          <p:nvPr/>
        </p:nvSpPr>
        <p:spPr>
          <a:xfrm>
            <a:off x="2508505" y="3670554"/>
            <a:ext cx="936497" cy="647700"/>
          </a:xfrm>
          <a:custGeom>
            <a:avLst/>
            <a:gdLst/>
            <a:ahLst/>
            <a:cxnLst/>
            <a:rect l="l" t="t" r="r" b="b"/>
            <a:pathLst>
              <a:path w="936497" h="647700">
                <a:moveTo>
                  <a:pt x="0" y="0"/>
                </a:moveTo>
                <a:lnTo>
                  <a:pt x="936497" y="647700"/>
                </a:lnTo>
              </a:path>
            </a:pathLst>
          </a:custGeom>
          <a:ln w="9525">
            <a:solidFill>
              <a:srgbClr val="FFFFFF"/>
            </a:solidFill>
            <a:prstDash val="dash"/>
          </a:ln>
        </p:spPr>
        <p:txBody>
          <a:bodyPr wrap="square" lIns="0" tIns="0" rIns="0" bIns="0" rtlCol="0">
            <a:noAutofit/>
          </a:bodyPr>
          <a:lstStyle/>
          <a:p>
            <a:endParaRPr/>
          </a:p>
        </p:txBody>
      </p:sp>
      <p:sp>
        <p:nvSpPr>
          <p:cNvPr id="204" name="object 204"/>
          <p:cNvSpPr/>
          <p:nvPr/>
        </p:nvSpPr>
        <p:spPr>
          <a:xfrm>
            <a:off x="4668777" y="3525777"/>
            <a:ext cx="1081277" cy="720851"/>
          </a:xfrm>
          <a:custGeom>
            <a:avLst/>
            <a:gdLst/>
            <a:ahLst/>
            <a:cxnLst/>
            <a:rect l="l" t="t" r="r" b="b"/>
            <a:pathLst>
              <a:path w="1081277" h="720851">
                <a:moveTo>
                  <a:pt x="0" y="0"/>
                </a:moveTo>
                <a:lnTo>
                  <a:pt x="1081277" y="720851"/>
                </a:lnTo>
              </a:path>
            </a:pathLst>
          </a:custGeom>
          <a:ln w="9525">
            <a:solidFill>
              <a:srgbClr val="FFCC99"/>
            </a:solidFill>
            <a:prstDash val="dash"/>
          </a:ln>
        </p:spPr>
        <p:txBody>
          <a:bodyPr wrap="square" lIns="0" tIns="0" rIns="0" bIns="0" rtlCol="0">
            <a:noAutofit/>
          </a:bodyPr>
          <a:lstStyle/>
          <a:p>
            <a:endParaRPr/>
          </a:p>
        </p:txBody>
      </p:sp>
      <p:sp>
        <p:nvSpPr>
          <p:cNvPr id="20" name="object 20"/>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9" name="object 19"/>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8" name="object 18"/>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7" name="object 17"/>
          <p:cNvSpPr txBox="1"/>
          <p:nvPr/>
        </p:nvSpPr>
        <p:spPr>
          <a:xfrm>
            <a:off x="838446" y="2157625"/>
            <a:ext cx="88837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Step</a:t>
            </a:r>
            <a:endParaRPr sz="3200">
              <a:latin typeface="Tahoma"/>
              <a:cs typeface="Tahoma"/>
            </a:endParaRPr>
          </a:p>
        </p:txBody>
      </p:sp>
      <p:sp>
        <p:nvSpPr>
          <p:cNvPr id="16" name="object 16"/>
          <p:cNvSpPr txBox="1"/>
          <p:nvPr/>
        </p:nvSpPr>
        <p:spPr>
          <a:xfrm>
            <a:off x="1767949" y="2157625"/>
            <a:ext cx="43211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4.</a:t>
            </a:r>
            <a:endParaRPr sz="3200">
              <a:latin typeface="Tahoma"/>
              <a:cs typeface="Tahoma"/>
            </a:endParaRPr>
          </a:p>
        </p:txBody>
      </p:sp>
      <p:sp>
        <p:nvSpPr>
          <p:cNvPr id="15" name="object 15"/>
          <p:cNvSpPr txBox="1"/>
          <p:nvPr/>
        </p:nvSpPr>
        <p:spPr>
          <a:xfrm>
            <a:off x="2241192" y="2157625"/>
            <a:ext cx="1700265"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Selection</a:t>
            </a:r>
            <a:endParaRPr sz="3200">
              <a:latin typeface="Tahoma"/>
              <a:cs typeface="Tahoma"/>
            </a:endParaRPr>
          </a:p>
        </p:txBody>
      </p:sp>
      <p:sp>
        <p:nvSpPr>
          <p:cNvPr id="14" name="object 14"/>
          <p:cNvSpPr txBox="1"/>
          <p:nvPr/>
        </p:nvSpPr>
        <p:spPr>
          <a:xfrm>
            <a:off x="3982584" y="2157625"/>
            <a:ext cx="96473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edge</a:t>
            </a:r>
            <a:endParaRPr sz="3200">
              <a:latin typeface="Tahoma"/>
              <a:cs typeface="Tahoma"/>
            </a:endParaRPr>
          </a:p>
        </p:txBody>
      </p:sp>
      <p:sp>
        <p:nvSpPr>
          <p:cNvPr id="13" name="object 13"/>
          <p:cNvSpPr txBox="1"/>
          <p:nvPr/>
        </p:nvSpPr>
        <p:spPr>
          <a:xfrm>
            <a:off x="4988443" y="2157625"/>
            <a:ext cx="93476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(b,c)</a:t>
            </a:r>
            <a:endParaRPr sz="3200">
              <a:latin typeface="Tahoma"/>
              <a:cs typeface="Tahoma"/>
            </a:endParaRPr>
          </a:p>
        </p:txBody>
      </p:sp>
      <p:sp>
        <p:nvSpPr>
          <p:cNvPr id="12" name="object 12"/>
          <p:cNvSpPr txBox="1"/>
          <p:nvPr/>
        </p:nvSpPr>
        <p:spPr>
          <a:xfrm>
            <a:off x="4352798" y="3196337"/>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11" name="object 11"/>
          <p:cNvSpPr txBox="1"/>
          <p:nvPr/>
        </p:nvSpPr>
        <p:spPr>
          <a:xfrm>
            <a:off x="2252726" y="3269489"/>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6934456" y="326796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9" name="object 9"/>
          <p:cNvSpPr txBox="1"/>
          <p:nvPr/>
        </p:nvSpPr>
        <p:spPr>
          <a:xfrm>
            <a:off x="1319276" y="4348481"/>
            <a:ext cx="1797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8" name="object 8"/>
          <p:cNvSpPr txBox="1"/>
          <p:nvPr/>
        </p:nvSpPr>
        <p:spPr>
          <a:xfrm>
            <a:off x="8088124" y="4420109"/>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7" name="object 7"/>
          <p:cNvSpPr txBox="1"/>
          <p:nvPr/>
        </p:nvSpPr>
        <p:spPr>
          <a:xfrm>
            <a:off x="3404872" y="4493261"/>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6" name="object 6"/>
          <p:cNvSpPr txBox="1"/>
          <p:nvPr/>
        </p:nvSpPr>
        <p:spPr>
          <a:xfrm>
            <a:off x="5808982" y="4491737"/>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5" name="object 5"/>
          <p:cNvSpPr txBox="1"/>
          <p:nvPr/>
        </p:nvSpPr>
        <p:spPr>
          <a:xfrm>
            <a:off x="7107430" y="5643881"/>
            <a:ext cx="12415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j</a:t>
            </a:r>
            <a:endParaRPr>
              <a:latin typeface="Tahoma"/>
              <a:cs typeface="Tahoma"/>
            </a:endParaRPr>
          </a:p>
        </p:txBody>
      </p:sp>
      <p:sp>
        <p:nvSpPr>
          <p:cNvPr id="4" name="object 4"/>
          <p:cNvSpPr txBox="1"/>
          <p:nvPr/>
        </p:nvSpPr>
        <p:spPr>
          <a:xfrm>
            <a:off x="2325880" y="5717033"/>
            <a:ext cx="18724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h</a:t>
            </a:r>
            <a:endParaRPr>
              <a:latin typeface="Tahoma"/>
              <a:cs typeface="Tahoma"/>
            </a:endParaRPr>
          </a:p>
        </p:txBody>
      </p:sp>
      <p:sp>
        <p:nvSpPr>
          <p:cNvPr id="3" name="object 3"/>
          <p:cNvSpPr txBox="1"/>
          <p:nvPr/>
        </p:nvSpPr>
        <p:spPr>
          <a:xfrm>
            <a:off x="4594354" y="5717033"/>
            <a:ext cx="112039"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i</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28</a:t>
            </a:r>
            <a:endParaRPr sz="1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3" name="object 2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6" name="object 2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7" name="object 2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8" name="object 2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9" name="object 2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1" name="object 3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3" name="object 3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5" name="object 3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4" name="object 4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6" name="object 7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7" name="object 7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9" name="object 16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70" name="object 170"/>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solidFill>
            <a:srgbClr val="0033CC"/>
          </a:solidFill>
        </p:spPr>
        <p:txBody>
          <a:bodyPr wrap="square" lIns="0" tIns="0" rIns="0" bIns="0" rtlCol="0">
            <a:noAutofit/>
          </a:bodyPr>
          <a:lstStyle/>
          <a:p>
            <a:endParaRPr/>
          </a:p>
        </p:txBody>
      </p:sp>
      <p:sp>
        <p:nvSpPr>
          <p:cNvPr id="171" name="object 171"/>
          <p:cNvSpPr/>
          <p:nvPr/>
        </p:nvSpPr>
        <p:spPr>
          <a:xfrm>
            <a:off x="1068324" y="4101848"/>
            <a:ext cx="647700" cy="720851"/>
          </a:xfrm>
          <a:custGeom>
            <a:avLst/>
            <a:gdLst/>
            <a:ahLst/>
            <a:cxnLst/>
            <a:rect l="l" t="t" r="r" b="b"/>
            <a:pathLst>
              <a:path w="647700"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49"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2004823" y="3022855"/>
            <a:ext cx="647700" cy="720091"/>
          </a:xfrm>
          <a:custGeom>
            <a:avLst/>
            <a:gdLst/>
            <a:ahLst/>
            <a:cxnLst/>
            <a:rect l="l" t="t" r="r" b="b"/>
            <a:pathLst>
              <a:path w="647700" h="720090">
                <a:moveTo>
                  <a:pt x="323850" y="0"/>
                </a:moveTo>
                <a:lnTo>
                  <a:pt x="297260" y="1190"/>
                </a:lnTo>
                <a:lnTo>
                  <a:pt x="271268" y="4701"/>
                </a:lnTo>
                <a:lnTo>
                  <a:pt x="245955" y="10441"/>
                </a:lnTo>
                <a:lnTo>
                  <a:pt x="221406" y="18318"/>
                </a:lnTo>
                <a:lnTo>
                  <a:pt x="197703" y="28241"/>
                </a:lnTo>
                <a:lnTo>
                  <a:pt x="174928" y="40119"/>
                </a:lnTo>
                <a:lnTo>
                  <a:pt x="153165" y="53860"/>
                </a:lnTo>
                <a:lnTo>
                  <a:pt x="132496" y="69372"/>
                </a:lnTo>
                <a:lnTo>
                  <a:pt x="113005" y="86565"/>
                </a:lnTo>
                <a:lnTo>
                  <a:pt x="94773" y="105346"/>
                </a:lnTo>
                <a:lnTo>
                  <a:pt x="77885" y="125625"/>
                </a:lnTo>
                <a:lnTo>
                  <a:pt x="62423" y="147309"/>
                </a:lnTo>
                <a:lnTo>
                  <a:pt x="48469" y="170308"/>
                </a:lnTo>
                <a:lnTo>
                  <a:pt x="36107" y="194530"/>
                </a:lnTo>
                <a:lnTo>
                  <a:pt x="25419" y="219884"/>
                </a:lnTo>
                <a:lnTo>
                  <a:pt x="16489" y="246278"/>
                </a:lnTo>
                <a:lnTo>
                  <a:pt x="9399" y="273620"/>
                </a:lnTo>
                <a:lnTo>
                  <a:pt x="4232" y="301820"/>
                </a:lnTo>
                <a:lnTo>
                  <a:pt x="1072" y="330786"/>
                </a:lnTo>
                <a:lnTo>
                  <a:pt x="0" y="360425"/>
                </a:lnTo>
                <a:lnTo>
                  <a:pt x="1072" y="389957"/>
                </a:lnTo>
                <a:lnTo>
                  <a:pt x="4232" y="418824"/>
                </a:lnTo>
                <a:lnTo>
                  <a:pt x="9399" y="446937"/>
                </a:lnTo>
                <a:lnTo>
                  <a:pt x="16489" y="474201"/>
                </a:lnTo>
                <a:lnTo>
                  <a:pt x="25419" y="500526"/>
                </a:lnTo>
                <a:lnTo>
                  <a:pt x="36107" y="525820"/>
                </a:lnTo>
                <a:lnTo>
                  <a:pt x="48469" y="549990"/>
                </a:lnTo>
                <a:lnTo>
                  <a:pt x="62423" y="572944"/>
                </a:lnTo>
                <a:lnTo>
                  <a:pt x="77885" y="594591"/>
                </a:lnTo>
                <a:lnTo>
                  <a:pt x="94773" y="614838"/>
                </a:lnTo>
                <a:lnTo>
                  <a:pt x="113005" y="633594"/>
                </a:lnTo>
                <a:lnTo>
                  <a:pt x="132496" y="650766"/>
                </a:lnTo>
                <a:lnTo>
                  <a:pt x="153165" y="666262"/>
                </a:lnTo>
                <a:lnTo>
                  <a:pt x="174928" y="679991"/>
                </a:lnTo>
                <a:lnTo>
                  <a:pt x="197703" y="691860"/>
                </a:lnTo>
                <a:lnTo>
                  <a:pt x="221406" y="701777"/>
                </a:lnTo>
                <a:lnTo>
                  <a:pt x="245955" y="709651"/>
                </a:lnTo>
                <a:lnTo>
                  <a:pt x="271268" y="715389"/>
                </a:lnTo>
                <a:lnTo>
                  <a:pt x="297260" y="718899"/>
                </a:lnTo>
                <a:lnTo>
                  <a:pt x="323850" y="720090"/>
                </a:lnTo>
                <a:lnTo>
                  <a:pt x="350439" y="718899"/>
                </a:lnTo>
                <a:lnTo>
                  <a:pt x="376431" y="715389"/>
                </a:lnTo>
                <a:lnTo>
                  <a:pt x="401744" y="709651"/>
                </a:lnTo>
                <a:lnTo>
                  <a:pt x="426293" y="701777"/>
                </a:lnTo>
                <a:lnTo>
                  <a:pt x="449996" y="691860"/>
                </a:lnTo>
                <a:lnTo>
                  <a:pt x="472771" y="679991"/>
                </a:lnTo>
                <a:lnTo>
                  <a:pt x="494534" y="666262"/>
                </a:lnTo>
                <a:lnTo>
                  <a:pt x="515203" y="650766"/>
                </a:lnTo>
                <a:lnTo>
                  <a:pt x="534694" y="633594"/>
                </a:lnTo>
                <a:lnTo>
                  <a:pt x="552926" y="614838"/>
                </a:lnTo>
                <a:lnTo>
                  <a:pt x="569814" y="594591"/>
                </a:lnTo>
                <a:lnTo>
                  <a:pt x="585276" y="572944"/>
                </a:lnTo>
                <a:lnTo>
                  <a:pt x="599230" y="549990"/>
                </a:lnTo>
                <a:lnTo>
                  <a:pt x="611592" y="525820"/>
                </a:lnTo>
                <a:lnTo>
                  <a:pt x="622280" y="500526"/>
                </a:lnTo>
                <a:lnTo>
                  <a:pt x="631210" y="474201"/>
                </a:lnTo>
                <a:lnTo>
                  <a:pt x="638300" y="446937"/>
                </a:lnTo>
                <a:lnTo>
                  <a:pt x="643467" y="418824"/>
                </a:lnTo>
                <a:lnTo>
                  <a:pt x="646627" y="389957"/>
                </a:lnTo>
                <a:lnTo>
                  <a:pt x="647700" y="360425"/>
                </a:lnTo>
                <a:lnTo>
                  <a:pt x="646627" y="330786"/>
                </a:lnTo>
                <a:lnTo>
                  <a:pt x="643467" y="301820"/>
                </a:lnTo>
                <a:lnTo>
                  <a:pt x="638300" y="273620"/>
                </a:lnTo>
                <a:lnTo>
                  <a:pt x="631210" y="246278"/>
                </a:lnTo>
                <a:lnTo>
                  <a:pt x="622280" y="219884"/>
                </a:lnTo>
                <a:lnTo>
                  <a:pt x="611592" y="194530"/>
                </a:lnTo>
                <a:lnTo>
                  <a:pt x="599230" y="170308"/>
                </a:lnTo>
                <a:lnTo>
                  <a:pt x="585276" y="147309"/>
                </a:lnTo>
                <a:lnTo>
                  <a:pt x="569814" y="125625"/>
                </a:lnTo>
                <a:lnTo>
                  <a:pt x="552926" y="105346"/>
                </a:lnTo>
                <a:lnTo>
                  <a:pt x="534694" y="86565"/>
                </a:lnTo>
                <a:lnTo>
                  <a:pt x="515203" y="69372"/>
                </a:lnTo>
                <a:lnTo>
                  <a:pt x="494534" y="53860"/>
                </a:lnTo>
                <a:lnTo>
                  <a:pt x="472771" y="40119"/>
                </a:lnTo>
                <a:lnTo>
                  <a:pt x="449996" y="28241"/>
                </a:lnTo>
                <a:lnTo>
                  <a:pt x="426293" y="18318"/>
                </a:lnTo>
                <a:lnTo>
                  <a:pt x="401744" y="10441"/>
                </a:lnTo>
                <a:lnTo>
                  <a:pt x="376431" y="4701"/>
                </a:lnTo>
                <a:lnTo>
                  <a:pt x="350439" y="1190"/>
                </a:lnTo>
                <a:lnTo>
                  <a:pt x="323850" y="0"/>
                </a:lnTo>
                <a:close/>
              </a:path>
            </a:pathLst>
          </a:custGeom>
          <a:solidFill>
            <a:srgbClr val="0033CC"/>
          </a:solidFill>
        </p:spPr>
        <p:txBody>
          <a:bodyPr wrap="square" lIns="0" tIns="0" rIns="0" bIns="0" rtlCol="0">
            <a:noAutofit/>
          </a:bodyPr>
          <a:lstStyle/>
          <a:p>
            <a:endParaRPr/>
          </a:p>
        </p:txBody>
      </p:sp>
      <p:sp>
        <p:nvSpPr>
          <p:cNvPr id="173" name="object 173"/>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0033CC"/>
          </a:solidFill>
        </p:spPr>
        <p:txBody>
          <a:bodyPr wrap="square" lIns="0" tIns="0" rIns="0" bIns="0" rtlCol="0">
            <a:noAutofit/>
          </a:bodyPr>
          <a:lstStyle/>
          <a:p>
            <a:endParaRPr/>
          </a:p>
        </p:txBody>
      </p:sp>
      <p:sp>
        <p:nvSpPr>
          <p:cNvPr id="174" name="object 174"/>
          <p:cNvSpPr/>
          <p:nvPr/>
        </p:nvSpPr>
        <p:spPr>
          <a:xfrm>
            <a:off x="2077974"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5" name="object 175"/>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0033CC"/>
          </a:solidFill>
        </p:spPr>
        <p:txBody>
          <a:bodyPr wrap="square" lIns="0" tIns="0" rIns="0" bIns="0" rtlCol="0">
            <a:noAutofit/>
          </a:bodyPr>
          <a:lstStyle/>
          <a:p>
            <a:endParaRPr/>
          </a:p>
        </p:txBody>
      </p:sp>
      <p:sp>
        <p:nvSpPr>
          <p:cNvPr id="176" name="object 176"/>
          <p:cNvSpPr/>
          <p:nvPr/>
        </p:nvSpPr>
        <p:spPr>
          <a:xfrm>
            <a:off x="4094226" y="2949702"/>
            <a:ext cx="647700" cy="720852"/>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77" name="object 177"/>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solidFill>
            <a:srgbClr val="CC6600"/>
          </a:solidFill>
        </p:spPr>
        <p:txBody>
          <a:bodyPr wrap="square" lIns="0" tIns="0" rIns="0" bIns="0" rtlCol="0">
            <a:noAutofit/>
          </a:bodyPr>
          <a:lstStyle/>
          <a:p>
            <a:endParaRPr/>
          </a:p>
        </p:txBody>
      </p:sp>
      <p:sp>
        <p:nvSpPr>
          <p:cNvPr id="178" name="object 178"/>
          <p:cNvSpPr/>
          <p:nvPr/>
        </p:nvSpPr>
        <p:spPr>
          <a:xfrm>
            <a:off x="6686550" y="3021331"/>
            <a:ext cx="647700" cy="720089"/>
          </a:xfrm>
          <a:custGeom>
            <a:avLst/>
            <a:gdLst/>
            <a:ahLst/>
            <a:cxnLst/>
            <a:rect l="l" t="t" r="r" b="b"/>
            <a:pathLst>
              <a:path w="647700" h="720089">
                <a:moveTo>
                  <a:pt x="323850" y="0"/>
                </a:moveTo>
                <a:lnTo>
                  <a:pt x="297260" y="1190"/>
                </a:lnTo>
                <a:lnTo>
                  <a:pt x="271268" y="4700"/>
                </a:lnTo>
                <a:lnTo>
                  <a:pt x="245955" y="10438"/>
                </a:lnTo>
                <a:lnTo>
                  <a:pt x="221406" y="18312"/>
                </a:lnTo>
                <a:lnTo>
                  <a:pt x="197703" y="28229"/>
                </a:lnTo>
                <a:lnTo>
                  <a:pt x="174928" y="40098"/>
                </a:lnTo>
                <a:lnTo>
                  <a:pt x="153165" y="53827"/>
                </a:lnTo>
                <a:lnTo>
                  <a:pt x="132496" y="69323"/>
                </a:lnTo>
                <a:lnTo>
                  <a:pt x="113005" y="86495"/>
                </a:lnTo>
                <a:lnTo>
                  <a:pt x="94773" y="105251"/>
                </a:lnTo>
                <a:lnTo>
                  <a:pt x="77885" y="125498"/>
                </a:lnTo>
                <a:lnTo>
                  <a:pt x="62423" y="147145"/>
                </a:lnTo>
                <a:lnTo>
                  <a:pt x="48469" y="170099"/>
                </a:lnTo>
                <a:lnTo>
                  <a:pt x="36107" y="194269"/>
                </a:lnTo>
                <a:lnTo>
                  <a:pt x="25419" y="219563"/>
                </a:lnTo>
                <a:lnTo>
                  <a:pt x="16489" y="245888"/>
                </a:lnTo>
                <a:lnTo>
                  <a:pt x="9399" y="273152"/>
                </a:lnTo>
                <a:lnTo>
                  <a:pt x="4232" y="301265"/>
                </a:lnTo>
                <a:lnTo>
                  <a:pt x="1072" y="330132"/>
                </a:lnTo>
                <a:lnTo>
                  <a:pt x="0" y="359663"/>
                </a:lnTo>
                <a:lnTo>
                  <a:pt x="1072" y="389303"/>
                </a:lnTo>
                <a:lnTo>
                  <a:pt x="4232" y="418269"/>
                </a:lnTo>
                <a:lnTo>
                  <a:pt x="9399" y="446469"/>
                </a:lnTo>
                <a:lnTo>
                  <a:pt x="16489" y="473811"/>
                </a:lnTo>
                <a:lnTo>
                  <a:pt x="25419" y="500205"/>
                </a:lnTo>
                <a:lnTo>
                  <a:pt x="36107" y="525559"/>
                </a:lnTo>
                <a:lnTo>
                  <a:pt x="48469" y="549781"/>
                </a:lnTo>
                <a:lnTo>
                  <a:pt x="62423" y="572780"/>
                </a:lnTo>
                <a:lnTo>
                  <a:pt x="77885" y="594464"/>
                </a:lnTo>
                <a:lnTo>
                  <a:pt x="94773" y="614743"/>
                </a:lnTo>
                <a:lnTo>
                  <a:pt x="113005" y="633524"/>
                </a:lnTo>
                <a:lnTo>
                  <a:pt x="132496" y="650717"/>
                </a:lnTo>
                <a:lnTo>
                  <a:pt x="153165" y="666229"/>
                </a:lnTo>
                <a:lnTo>
                  <a:pt x="174928" y="679970"/>
                </a:lnTo>
                <a:lnTo>
                  <a:pt x="197703" y="691848"/>
                </a:lnTo>
                <a:lnTo>
                  <a:pt x="221406" y="701771"/>
                </a:lnTo>
                <a:lnTo>
                  <a:pt x="245955" y="709648"/>
                </a:lnTo>
                <a:lnTo>
                  <a:pt x="271268" y="715388"/>
                </a:lnTo>
                <a:lnTo>
                  <a:pt x="297260" y="718899"/>
                </a:lnTo>
                <a:lnTo>
                  <a:pt x="323850" y="720089"/>
                </a:lnTo>
                <a:lnTo>
                  <a:pt x="350439" y="718899"/>
                </a:lnTo>
                <a:lnTo>
                  <a:pt x="376431" y="715388"/>
                </a:lnTo>
                <a:lnTo>
                  <a:pt x="401744" y="709648"/>
                </a:lnTo>
                <a:lnTo>
                  <a:pt x="426293" y="701771"/>
                </a:lnTo>
                <a:lnTo>
                  <a:pt x="449996" y="691848"/>
                </a:lnTo>
                <a:lnTo>
                  <a:pt x="472771" y="679970"/>
                </a:lnTo>
                <a:lnTo>
                  <a:pt x="494534" y="666229"/>
                </a:lnTo>
                <a:lnTo>
                  <a:pt x="515203" y="650717"/>
                </a:lnTo>
                <a:lnTo>
                  <a:pt x="534694" y="633524"/>
                </a:lnTo>
                <a:lnTo>
                  <a:pt x="552926" y="614743"/>
                </a:lnTo>
                <a:lnTo>
                  <a:pt x="569814" y="594464"/>
                </a:lnTo>
                <a:lnTo>
                  <a:pt x="585276" y="572780"/>
                </a:lnTo>
                <a:lnTo>
                  <a:pt x="599230" y="549781"/>
                </a:lnTo>
                <a:lnTo>
                  <a:pt x="611592" y="525559"/>
                </a:lnTo>
                <a:lnTo>
                  <a:pt x="622280" y="500205"/>
                </a:lnTo>
                <a:lnTo>
                  <a:pt x="631210" y="473811"/>
                </a:lnTo>
                <a:lnTo>
                  <a:pt x="638300" y="446469"/>
                </a:lnTo>
                <a:lnTo>
                  <a:pt x="643467" y="418269"/>
                </a:lnTo>
                <a:lnTo>
                  <a:pt x="646627" y="389303"/>
                </a:lnTo>
                <a:lnTo>
                  <a:pt x="647700" y="359663"/>
                </a:lnTo>
                <a:lnTo>
                  <a:pt x="646627" y="330132"/>
                </a:lnTo>
                <a:lnTo>
                  <a:pt x="643467" y="301265"/>
                </a:lnTo>
                <a:lnTo>
                  <a:pt x="638300" y="273152"/>
                </a:lnTo>
                <a:lnTo>
                  <a:pt x="631210" y="245888"/>
                </a:lnTo>
                <a:lnTo>
                  <a:pt x="622280" y="219563"/>
                </a:lnTo>
                <a:lnTo>
                  <a:pt x="611592" y="194269"/>
                </a:lnTo>
                <a:lnTo>
                  <a:pt x="599230" y="170099"/>
                </a:lnTo>
                <a:lnTo>
                  <a:pt x="585276" y="147145"/>
                </a:lnTo>
                <a:lnTo>
                  <a:pt x="569814" y="125498"/>
                </a:lnTo>
                <a:lnTo>
                  <a:pt x="552926" y="105251"/>
                </a:lnTo>
                <a:lnTo>
                  <a:pt x="534694" y="86495"/>
                </a:lnTo>
                <a:lnTo>
                  <a:pt x="515203" y="69323"/>
                </a:lnTo>
                <a:lnTo>
                  <a:pt x="494534" y="53827"/>
                </a:lnTo>
                <a:lnTo>
                  <a:pt x="472771" y="40098"/>
                </a:lnTo>
                <a:lnTo>
                  <a:pt x="449996" y="28229"/>
                </a:lnTo>
                <a:lnTo>
                  <a:pt x="426293" y="18312"/>
                </a:lnTo>
                <a:lnTo>
                  <a:pt x="401744" y="10438"/>
                </a:lnTo>
                <a:lnTo>
                  <a:pt x="376431" y="4700"/>
                </a:lnTo>
                <a:lnTo>
                  <a:pt x="350439" y="1190"/>
                </a:lnTo>
                <a:lnTo>
                  <a:pt x="323850" y="0"/>
                </a:lnTo>
                <a:close/>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0033CC"/>
          </a:solidFill>
        </p:spPr>
        <p:txBody>
          <a:bodyPr wrap="square" lIns="0" tIns="0" rIns="0" bIns="0" rtlCol="0">
            <a:noAutofit/>
          </a:bodyPr>
          <a:lstStyle/>
          <a:p>
            <a:endParaRPr/>
          </a:p>
        </p:txBody>
      </p:sp>
      <p:sp>
        <p:nvSpPr>
          <p:cNvPr id="180" name="object 180"/>
          <p:cNvSpPr/>
          <p:nvPr/>
        </p:nvSpPr>
        <p:spPr>
          <a:xfrm>
            <a:off x="4309873" y="5470400"/>
            <a:ext cx="647700" cy="720851"/>
          </a:xfrm>
          <a:custGeom>
            <a:avLst/>
            <a:gdLst/>
            <a:ahLst/>
            <a:cxnLst/>
            <a:rect l="l" t="t" r="r" b="b"/>
            <a:pathLst>
              <a:path w="647700" h="720851">
                <a:moveTo>
                  <a:pt x="323850"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1" name="object 181"/>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CC6600"/>
          </a:solidFill>
        </p:spPr>
        <p:txBody>
          <a:bodyPr wrap="square" lIns="0" tIns="0" rIns="0" bIns="0" rtlCol="0">
            <a:noAutofit/>
          </a:bodyPr>
          <a:lstStyle/>
          <a:p>
            <a:endParaRPr/>
          </a:p>
        </p:txBody>
      </p:sp>
      <p:sp>
        <p:nvSpPr>
          <p:cNvPr id="182" name="object 182"/>
          <p:cNvSpPr/>
          <p:nvPr/>
        </p:nvSpPr>
        <p:spPr>
          <a:xfrm>
            <a:off x="6829044" y="5397247"/>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6"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3" name="object 183"/>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solidFill>
            <a:srgbClr val="0033CC"/>
          </a:solidFill>
        </p:spPr>
        <p:txBody>
          <a:bodyPr wrap="square" lIns="0" tIns="0" rIns="0" bIns="0" rtlCol="0">
            <a:noAutofit/>
          </a:bodyPr>
          <a:lstStyle/>
          <a:p>
            <a:endParaRPr/>
          </a:p>
        </p:txBody>
      </p:sp>
      <p:sp>
        <p:nvSpPr>
          <p:cNvPr id="184" name="object 184"/>
          <p:cNvSpPr/>
          <p:nvPr/>
        </p:nvSpPr>
        <p:spPr>
          <a:xfrm>
            <a:off x="3157730" y="4246628"/>
            <a:ext cx="647699" cy="720851"/>
          </a:xfrm>
          <a:custGeom>
            <a:avLst/>
            <a:gdLst/>
            <a:ahLst/>
            <a:cxnLst/>
            <a:rect l="l" t="t" r="r" b="b"/>
            <a:pathLst>
              <a:path w="647699" h="720851">
                <a:moveTo>
                  <a:pt x="323849" y="0"/>
                </a:moveTo>
                <a:lnTo>
                  <a:pt x="297260" y="1196"/>
                </a:lnTo>
                <a:lnTo>
                  <a:pt x="271268" y="4722"/>
                </a:lnTo>
                <a:lnTo>
                  <a:pt x="245955" y="10485"/>
                </a:lnTo>
                <a:lnTo>
                  <a:pt x="221406" y="18391"/>
                </a:lnTo>
                <a:lnTo>
                  <a:pt x="197703" y="28348"/>
                </a:lnTo>
                <a:lnTo>
                  <a:pt x="174928" y="40263"/>
                </a:lnTo>
                <a:lnTo>
                  <a:pt x="153165" y="54042"/>
                </a:lnTo>
                <a:lnTo>
                  <a:pt x="132496" y="69591"/>
                </a:lnTo>
                <a:lnTo>
                  <a:pt x="113005" y="86819"/>
                </a:lnTo>
                <a:lnTo>
                  <a:pt x="94773" y="105632"/>
                </a:lnTo>
                <a:lnTo>
                  <a:pt x="77885" y="125936"/>
                </a:lnTo>
                <a:lnTo>
                  <a:pt x="62423" y="147639"/>
                </a:lnTo>
                <a:lnTo>
                  <a:pt x="48469" y="170646"/>
                </a:lnTo>
                <a:lnTo>
                  <a:pt x="36107" y="194867"/>
                </a:lnTo>
                <a:lnTo>
                  <a:pt x="25419" y="220206"/>
                </a:lnTo>
                <a:lnTo>
                  <a:pt x="16489" y="246571"/>
                </a:lnTo>
                <a:lnTo>
                  <a:pt x="9399" y="273868"/>
                </a:lnTo>
                <a:lnTo>
                  <a:pt x="4232" y="302005"/>
                </a:lnTo>
                <a:lnTo>
                  <a:pt x="1072" y="330889"/>
                </a:lnTo>
                <a:lnTo>
                  <a:pt x="0" y="360425"/>
                </a:lnTo>
                <a:lnTo>
                  <a:pt x="1072" y="389962"/>
                </a:lnTo>
                <a:lnTo>
                  <a:pt x="4232" y="418846"/>
                </a:lnTo>
                <a:lnTo>
                  <a:pt x="9399" y="446983"/>
                </a:lnTo>
                <a:lnTo>
                  <a:pt x="16489" y="474280"/>
                </a:lnTo>
                <a:lnTo>
                  <a:pt x="25419" y="500645"/>
                </a:lnTo>
                <a:lnTo>
                  <a:pt x="36107" y="525984"/>
                </a:lnTo>
                <a:lnTo>
                  <a:pt x="48469" y="550205"/>
                </a:lnTo>
                <a:lnTo>
                  <a:pt x="62423" y="573212"/>
                </a:lnTo>
                <a:lnTo>
                  <a:pt x="77885" y="594915"/>
                </a:lnTo>
                <a:lnTo>
                  <a:pt x="94773" y="615219"/>
                </a:lnTo>
                <a:lnTo>
                  <a:pt x="113005" y="634032"/>
                </a:lnTo>
                <a:lnTo>
                  <a:pt x="132496" y="651260"/>
                </a:lnTo>
                <a:lnTo>
                  <a:pt x="153165" y="666809"/>
                </a:lnTo>
                <a:lnTo>
                  <a:pt x="174928" y="680588"/>
                </a:lnTo>
                <a:lnTo>
                  <a:pt x="197703" y="692503"/>
                </a:lnTo>
                <a:lnTo>
                  <a:pt x="221406" y="702460"/>
                </a:lnTo>
                <a:lnTo>
                  <a:pt x="245955" y="710366"/>
                </a:lnTo>
                <a:lnTo>
                  <a:pt x="271268" y="716129"/>
                </a:lnTo>
                <a:lnTo>
                  <a:pt x="297260" y="719655"/>
                </a:lnTo>
                <a:lnTo>
                  <a:pt x="323849" y="720851"/>
                </a:lnTo>
                <a:lnTo>
                  <a:pt x="350336" y="719655"/>
                </a:lnTo>
                <a:lnTo>
                  <a:pt x="376246" y="716129"/>
                </a:lnTo>
                <a:lnTo>
                  <a:pt x="401496" y="710366"/>
                </a:lnTo>
                <a:lnTo>
                  <a:pt x="426000" y="702460"/>
                </a:lnTo>
                <a:lnTo>
                  <a:pt x="449675" y="692503"/>
                </a:lnTo>
                <a:lnTo>
                  <a:pt x="472435" y="680588"/>
                </a:lnTo>
                <a:lnTo>
                  <a:pt x="494196" y="666809"/>
                </a:lnTo>
                <a:lnTo>
                  <a:pt x="514874" y="651260"/>
                </a:lnTo>
                <a:lnTo>
                  <a:pt x="534383" y="634032"/>
                </a:lnTo>
                <a:lnTo>
                  <a:pt x="552640" y="615219"/>
                </a:lnTo>
                <a:lnTo>
                  <a:pt x="569559" y="594915"/>
                </a:lnTo>
                <a:lnTo>
                  <a:pt x="585057" y="573212"/>
                </a:lnTo>
                <a:lnTo>
                  <a:pt x="599048" y="550205"/>
                </a:lnTo>
                <a:lnTo>
                  <a:pt x="611448" y="525984"/>
                </a:lnTo>
                <a:lnTo>
                  <a:pt x="622172" y="500645"/>
                </a:lnTo>
                <a:lnTo>
                  <a:pt x="631137" y="474280"/>
                </a:lnTo>
                <a:lnTo>
                  <a:pt x="638256" y="446983"/>
                </a:lnTo>
                <a:lnTo>
                  <a:pt x="643446" y="418846"/>
                </a:lnTo>
                <a:lnTo>
                  <a:pt x="646622" y="389962"/>
                </a:lnTo>
                <a:lnTo>
                  <a:pt x="647699" y="360425"/>
                </a:lnTo>
                <a:lnTo>
                  <a:pt x="646622" y="330889"/>
                </a:lnTo>
                <a:lnTo>
                  <a:pt x="643446" y="302005"/>
                </a:lnTo>
                <a:lnTo>
                  <a:pt x="638256" y="273868"/>
                </a:lnTo>
                <a:lnTo>
                  <a:pt x="631137" y="246571"/>
                </a:lnTo>
                <a:lnTo>
                  <a:pt x="622172" y="220206"/>
                </a:lnTo>
                <a:lnTo>
                  <a:pt x="611448" y="194867"/>
                </a:lnTo>
                <a:lnTo>
                  <a:pt x="599048" y="170646"/>
                </a:lnTo>
                <a:lnTo>
                  <a:pt x="585057" y="147639"/>
                </a:lnTo>
                <a:lnTo>
                  <a:pt x="569559" y="125936"/>
                </a:lnTo>
                <a:lnTo>
                  <a:pt x="552640" y="105632"/>
                </a:lnTo>
                <a:lnTo>
                  <a:pt x="534383" y="86819"/>
                </a:lnTo>
                <a:lnTo>
                  <a:pt x="514874" y="69591"/>
                </a:lnTo>
                <a:lnTo>
                  <a:pt x="494196" y="54042"/>
                </a:lnTo>
                <a:lnTo>
                  <a:pt x="472435" y="40263"/>
                </a:lnTo>
                <a:lnTo>
                  <a:pt x="449675" y="28348"/>
                </a:lnTo>
                <a:lnTo>
                  <a:pt x="426000" y="18391"/>
                </a:lnTo>
                <a:lnTo>
                  <a:pt x="401496" y="10485"/>
                </a:lnTo>
                <a:lnTo>
                  <a:pt x="376246" y="4722"/>
                </a:lnTo>
                <a:lnTo>
                  <a:pt x="350336" y="1196"/>
                </a:lnTo>
                <a:lnTo>
                  <a:pt x="323849" y="0"/>
                </a:lnTo>
                <a:close/>
              </a:path>
            </a:pathLst>
          </a:custGeom>
          <a:ln w="9525">
            <a:solidFill>
              <a:srgbClr val="FFFFFF"/>
            </a:solidFill>
          </a:ln>
        </p:spPr>
        <p:txBody>
          <a:bodyPr wrap="square" lIns="0" tIns="0" rIns="0" bIns="0" rtlCol="0">
            <a:noAutofit/>
          </a:bodyPr>
          <a:lstStyle/>
          <a:p>
            <a:endParaRPr/>
          </a:p>
        </p:txBody>
      </p:sp>
      <p:sp>
        <p:nvSpPr>
          <p:cNvPr id="185" name="object 185"/>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0033CC"/>
          </a:solidFill>
        </p:spPr>
        <p:txBody>
          <a:bodyPr wrap="square" lIns="0" tIns="0" rIns="0" bIns="0" rtlCol="0">
            <a:noAutofit/>
          </a:bodyPr>
          <a:lstStyle/>
          <a:p>
            <a:endParaRPr/>
          </a:p>
        </p:txBody>
      </p:sp>
      <p:sp>
        <p:nvSpPr>
          <p:cNvPr id="186" name="object 186"/>
          <p:cNvSpPr/>
          <p:nvPr/>
        </p:nvSpPr>
        <p:spPr>
          <a:xfrm>
            <a:off x="5533645" y="4245105"/>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ln w="9525">
            <a:solidFill>
              <a:srgbClr val="FFFFFF"/>
            </a:solidFill>
          </a:ln>
        </p:spPr>
        <p:txBody>
          <a:bodyPr wrap="square" lIns="0" tIns="0" rIns="0" bIns="0" rtlCol="0">
            <a:noAutofit/>
          </a:bodyPr>
          <a:lstStyle/>
          <a:p>
            <a:endParaRPr/>
          </a:p>
        </p:txBody>
      </p:sp>
      <p:sp>
        <p:nvSpPr>
          <p:cNvPr id="187" name="object 187"/>
          <p:cNvSpPr/>
          <p:nvPr/>
        </p:nvSpPr>
        <p:spPr>
          <a:xfrm>
            <a:off x="7837170" y="4173476"/>
            <a:ext cx="647700" cy="720851"/>
          </a:xfrm>
          <a:custGeom>
            <a:avLst/>
            <a:gdLst/>
            <a:ahLst/>
            <a:cxnLst/>
            <a:rect l="l" t="t" r="r" b="b"/>
            <a:pathLst>
              <a:path w="647700" h="720851">
                <a:moveTo>
                  <a:pt x="323850" y="0"/>
                </a:moveTo>
                <a:lnTo>
                  <a:pt x="297363" y="1196"/>
                </a:lnTo>
                <a:lnTo>
                  <a:pt x="271453" y="4722"/>
                </a:lnTo>
                <a:lnTo>
                  <a:pt x="246203" y="10485"/>
                </a:lnTo>
                <a:lnTo>
                  <a:pt x="221699" y="18391"/>
                </a:lnTo>
                <a:lnTo>
                  <a:pt x="198024" y="28348"/>
                </a:lnTo>
                <a:lnTo>
                  <a:pt x="175264" y="40263"/>
                </a:lnTo>
                <a:lnTo>
                  <a:pt x="153503" y="54042"/>
                </a:lnTo>
                <a:lnTo>
                  <a:pt x="132825" y="69591"/>
                </a:lnTo>
                <a:lnTo>
                  <a:pt x="113316" y="86819"/>
                </a:lnTo>
                <a:lnTo>
                  <a:pt x="95059" y="105632"/>
                </a:lnTo>
                <a:lnTo>
                  <a:pt x="78140" y="125936"/>
                </a:lnTo>
                <a:lnTo>
                  <a:pt x="62642" y="147639"/>
                </a:lnTo>
                <a:lnTo>
                  <a:pt x="48651" y="170646"/>
                </a:lnTo>
                <a:lnTo>
                  <a:pt x="36251" y="194867"/>
                </a:lnTo>
                <a:lnTo>
                  <a:pt x="25527" y="220206"/>
                </a:lnTo>
                <a:lnTo>
                  <a:pt x="16562" y="246571"/>
                </a:lnTo>
                <a:lnTo>
                  <a:pt x="9443" y="273868"/>
                </a:lnTo>
                <a:lnTo>
                  <a:pt x="4253" y="302005"/>
                </a:lnTo>
                <a:lnTo>
                  <a:pt x="1077" y="330889"/>
                </a:lnTo>
                <a:lnTo>
                  <a:pt x="0" y="360425"/>
                </a:lnTo>
                <a:lnTo>
                  <a:pt x="1077" y="389962"/>
                </a:lnTo>
                <a:lnTo>
                  <a:pt x="4253" y="418846"/>
                </a:lnTo>
                <a:lnTo>
                  <a:pt x="9443" y="446983"/>
                </a:lnTo>
                <a:lnTo>
                  <a:pt x="16562" y="474280"/>
                </a:lnTo>
                <a:lnTo>
                  <a:pt x="25526" y="500645"/>
                </a:lnTo>
                <a:lnTo>
                  <a:pt x="36251" y="525984"/>
                </a:lnTo>
                <a:lnTo>
                  <a:pt x="48651" y="550205"/>
                </a:lnTo>
                <a:lnTo>
                  <a:pt x="62642" y="573212"/>
                </a:lnTo>
                <a:lnTo>
                  <a:pt x="78140" y="594915"/>
                </a:lnTo>
                <a:lnTo>
                  <a:pt x="95059" y="615219"/>
                </a:lnTo>
                <a:lnTo>
                  <a:pt x="113316" y="634032"/>
                </a:lnTo>
                <a:lnTo>
                  <a:pt x="132825" y="651260"/>
                </a:lnTo>
                <a:lnTo>
                  <a:pt x="153503" y="666809"/>
                </a:lnTo>
                <a:lnTo>
                  <a:pt x="175264" y="680588"/>
                </a:lnTo>
                <a:lnTo>
                  <a:pt x="198024" y="692503"/>
                </a:lnTo>
                <a:lnTo>
                  <a:pt x="221699" y="702460"/>
                </a:lnTo>
                <a:lnTo>
                  <a:pt x="246203" y="710366"/>
                </a:lnTo>
                <a:lnTo>
                  <a:pt x="271453" y="716129"/>
                </a:lnTo>
                <a:lnTo>
                  <a:pt x="297363" y="719655"/>
                </a:lnTo>
                <a:lnTo>
                  <a:pt x="323850" y="720851"/>
                </a:lnTo>
                <a:lnTo>
                  <a:pt x="350439" y="719655"/>
                </a:lnTo>
                <a:lnTo>
                  <a:pt x="376431" y="716129"/>
                </a:lnTo>
                <a:lnTo>
                  <a:pt x="401744" y="710366"/>
                </a:lnTo>
                <a:lnTo>
                  <a:pt x="426293" y="702460"/>
                </a:lnTo>
                <a:lnTo>
                  <a:pt x="449996" y="692503"/>
                </a:lnTo>
                <a:lnTo>
                  <a:pt x="472771" y="680588"/>
                </a:lnTo>
                <a:lnTo>
                  <a:pt x="494534" y="666809"/>
                </a:lnTo>
                <a:lnTo>
                  <a:pt x="515203" y="651260"/>
                </a:lnTo>
                <a:lnTo>
                  <a:pt x="534694" y="634032"/>
                </a:lnTo>
                <a:lnTo>
                  <a:pt x="552926" y="615219"/>
                </a:lnTo>
                <a:lnTo>
                  <a:pt x="569814" y="594915"/>
                </a:lnTo>
                <a:lnTo>
                  <a:pt x="585276" y="573212"/>
                </a:lnTo>
                <a:lnTo>
                  <a:pt x="599230" y="550205"/>
                </a:lnTo>
                <a:lnTo>
                  <a:pt x="611592" y="525984"/>
                </a:lnTo>
                <a:lnTo>
                  <a:pt x="622280" y="500645"/>
                </a:lnTo>
                <a:lnTo>
                  <a:pt x="631210" y="474280"/>
                </a:lnTo>
                <a:lnTo>
                  <a:pt x="638300" y="446983"/>
                </a:lnTo>
                <a:lnTo>
                  <a:pt x="643467" y="418846"/>
                </a:lnTo>
                <a:lnTo>
                  <a:pt x="646627" y="389962"/>
                </a:lnTo>
                <a:lnTo>
                  <a:pt x="647700" y="360425"/>
                </a:lnTo>
                <a:lnTo>
                  <a:pt x="646627" y="330889"/>
                </a:lnTo>
                <a:lnTo>
                  <a:pt x="643467" y="302005"/>
                </a:lnTo>
                <a:lnTo>
                  <a:pt x="638300" y="273868"/>
                </a:lnTo>
                <a:lnTo>
                  <a:pt x="631210" y="246571"/>
                </a:lnTo>
                <a:lnTo>
                  <a:pt x="622280" y="220206"/>
                </a:lnTo>
                <a:lnTo>
                  <a:pt x="611592" y="194867"/>
                </a:lnTo>
                <a:lnTo>
                  <a:pt x="599230" y="170646"/>
                </a:lnTo>
                <a:lnTo>
                  <a:pt x="585276" y="147639"/>
                </a:lnTo>
                <a:lnTo>
                  <a:pt x="569814" y="125936"/>
                </a:lnTo>
                <a:lnTo>
                  <a:pt x="552926" y="105632"/>
                </a:lnTo>
                <a:lnTo>
                  <a:pt x="534694" y="86819"/>
                </a:lnTo>
                <a:lnTo>
                  <a:pt x="515203" y="69591"/>
                </a:lnTo>
                <a:lnTo>
                  <a:pt x="494534" y="54042"/>
                </a:lnTo>
                <a:lnTo>
                  <a:pt x="472771" y="40263"/>
                </a:lnTo>
                <a:lnTo>
                  <a:pt x="449996" y="28348"/>
                </a:lnTo>
                <a:lnTo>
                  <a:pt x="426293" y="18391"/>
                </a:lnTo>
                <a:lnTo>
                  <a:pt x="401744" y="10485"/>
                </a:lnTo>
                <a:lnTo>
                  <a:pt x="376431" y="4722"/>
                </a:lnTo>
                <a:lnTo>
                  <a:pt x="350439" y="1196"/>
                </a:lnTo>
                <a:lnTo>
                  <a:pt x="323850" y="0"/>
                </a:lnTo>
                <a:close/>
              </a:path>
            </a:pathLst>
          </a:custGeom>
          <a:solidFill>
            <a:srgbClr val="0033CC"/>
          </a:solidFill>
        </p:spPr>
        <p:txBody>
          <a:bodyPr wrap="square" lIns="0" tIns="0" rIns="0" bIns="0" rtlCol="0">
            <a:noAutofit/>
          </a:bodyPr>
          <a:lstStyle/>
          <a:p>
            <a:endParaRPr/>
          </a:p>
        </p:txBody>
      </p:sp>
      <p:sp>
        <p:nvSpPr>
          <p:cNvPr id="188" name="object 188"/>
          <p:cNvSpPr/>
          <p:nvPr/>
        </p:nvSpPr>
        <p:spPr>
          <a:xfrm>
            <a:off x="1716026" y="4533900"/>
            <a:ext cx="1441703" cy="0"/>
          </a:xfrm>
          <a:custGeom>
            <a:avLst/>
            <a:gdLst/>
            <a:ahLst/>
            <a:cxnLst/>
            <a:rect l="l" t="t" r="r" b="b"/>
            <a:pathLst>
              <a:path w="1441703">
                <a:moveTo>
                  <a:pt x="0" y="0"/>
                </a:moveTo>
                <a:lnTo>
                  <a:pt x="1441703" y="0"/>
                </a:lnTo>
              </a:path>
            </a:pathLst>
          </a:custGeom>
          <a:ln w="9525">
            <a:solidFill>
              <a:srgbClr val="FFCC99"/>
            </a:solidFill>
          </a:ln>
        </p:spPr>
        <p:txBody>
          <a:bodyPr wrap="square" lIns="0" tIns="0" rIns="0" bIns="0" rtlCol="0">
            <a:noAutofit/>
          </a:bodyPr>
          <a:lstStyle/>
          <a:p>
            <a:endParaRPr/>
          </a:p>
        </p:txBody>
      </p:sp>
      <p:sp>
        <p:nvSpPr>
          <p:cNvPr id="189" name="object 189"/>
          <p:cNvSpPr/>
          <p:nvPr/>
        </p:nvSpPr>
        <p:spPr>
          <a:xfrm>
            <a:off x="6179822" y="4607051"/>
            <a:ext cx="1586483" cy="0"/>
          </a:xfrm>
          <a:custGeom>
            <a:avLst/>
            <a:gdLst/>
            <a:ahLst/>
            <a:cxnLst/>
            <a:rect l="l" t="t" r="r" b="b"/>
            <a:pathLst>
              <a:path w="1586483">
                <a:moveTo>
                  <a:pt x="0" y="0"/>
                </a:moveTo>
                <a:lnTo>
                  <a:pt x="1586483" y="0"/>
                </a:lnTo>
              </a:path>
            </a:pathLst>
          </a:custGeom>
          <a:ln w="9525">
            <a:solidFill>
              <a:srgbClr val="FFCC99"/>
            </a:solidFill>
          </a:ln>
        </p:spPr>
        <p:txBody>
          <a:bodyPr wrap="square" lIns="0" tIns="0" rIns="0" bIns="0" rtlCol="0">
            <a:noAutofit/>
          </a:bodyPr>
          <a:lstStyle/>
          <a:p>
            <a:endParaRPr/>
          </a:p>
        </p:txBody>
      </p:sp>
      <p:sp>
        <p:nvSpPr>
          <p:cNvPr id="190" name="object 190"/>
          <p:cNvSpPr/>
          <p:nvPr/>
        </p:nvSpPr>
        <p:spPr>
          <a:xfrm>
            <a:off x="3805428" y="4607052"/>
            <a:ext cx="1728216" cy="0"/>
          </a:xfrm>
          <a:custGeom>
            <a:avLst/>
            <a:gdLst/>
            <a:ahLst/>
            <a:cxnLst/>
            <a:rect l="l" t="t" r="r" b="b"/>
            <a:pathLst>
              <a:path w="1728216">
                <a:moveTo>
                  <a:pt x="0" y="0"/>
                </a:moveTo>
                <a:lnTo>
                  <a:pt x="1728216" y="0"/>
                </a:lnTo>
              </a:path>
            </a:pathLst>
          </a:custGeom>
          <a:ln w="9525">
            <a:solidFill>
              <a:srgbClr val="FFCC99"/>
            </a:solidFill>
          </a:ln>
        </p:spPr>
        <p:txBody>
          <a:bodyPr wrap="square" lIns="0" tIns="0" rIns="0" bIns="0" rtlCol="0">
            <a:noAutofit/>
          </a:bodyPr>
          <a:lstStyle/>
          <a:p>
            <a:endParaRPr/>
          </a:p>
        </p:txBody>
      </p:sp>
      <p:sp>
        <p:nvSpPr>
          <p:cNvPr id="191" name="object 191"/>
          <p:cNvSpPr/>
          <p:nvPr/>
        </p:nvSpPr>
        <p:spPr>
          <a:xfrm>
            <a:off x="2652524" y="3380994"/>
            <a:ext cx="1440179" cy="0"/>
          </a:xfrm>
          <a:custGeom>
            <a:avLst/>
            <a:gdLst/>
            <a:ahLst/>
            <a:cxnLst/>
            <a:rect l="l" t="t" r="r" b="b"/>
            <a:pathLst>
              <a:path w="1440179">
                <a:moveTo>
                  <a:pt x="0" y="0"/>
                </a:moveTo>
                <a:lnTo>
                  <a:pt x="1440179" y="0"/>
                </a:lnTo>
              </a:path>
            </a:pathLst>
          </a:custGeom>
          <a:ln w="9525">
            <a:solidFill>
              <a:srgbClr val="FFCC99"/>
            </a:solidFill>
          </a:ln>
        </p:spPr>
        <p:txBody>
          <a:bodyPr wrap="square" lIns="0" tIns="0" rIns="0" bIns="0" rtlCol="0">
            <a:noAutofit/>
          </a:bodyPr>
          <a:lstStyle/>
          <a:p>
            <a:endParaRPr/>
          </a:p>
        </p:txBody>
      </p:sp>
      <p:sp>
        <p:nvSpPr>
          <p:cNvPr id="192" name="object 192"/>
          <p:cNvSpPr/>
          <p:nvPr/>
        </p:nvSpPr>
        <p:spPr>
          <a:xfrm>
            <a:off x="4741928" y="3310127"/>
            <a:ext cx="1943101" cy="0"/>
          </a:xfrm>
          <a:custGeom>
            <a:avLst/>
            <a:gdLst/>
            <a:ahLst/>
            <a:cxnLst/>
            <a:rect l="l" t="t" r="r" b="b"/>
            <a:pathLst>
              <a:path w="1943100">
                <a:moveTo>
                  <a:pt x="0" y="0"/>
                </a:moveTo>
                <a:lnTo>
                  <a:pt x="1943100" y="0"/>
                </a:lnTo>
              </a:path>
            </a:pathLst>
          </a:custGeom>
          <a:ln w="9525">
            <a:solidFill>
              <a:srgbClr val="FFCC99"/>
            </a:solidFill>
          </a:ln>
        </p:spPr>
        <p:txBody>
          <a:bodyPr wrap="square" lIns="0" tIns="0" rIns="0" bIns="0" rtlCol="0">
            <a:noAutofit/>
          </a:bodyPr>
          <a:lstStyle/>
          <a:p>
            <a:endParaRPr/>
          </a:p>
        </p:txBody>
      </p:sp>
      <p:sp>
        <p:nvSpPr>
          <p:cNvPr id="193" name="object 193"/>
          <p:cNvSpPr/>
          <p:nvPr/>
        </p:nvSpPr>
        <p:spPr>
          <a:xfrm>
            <a:off x="2652524" y="5830824"/>
            <a:ext cx="1655825" cy="0"/>
          </a:xfrm>
          <a:custGeom>
            <a:avLst/>
            <a:gdLst/>
            <a:ahLst/>
            <a:cxnLst/>
            <a:rect l="l" t="t" r="r" b="b"/>
            <a:pathLst>
              <a:path w="1655825">
                <a:moveTo>
                  <a:pt x="0" y="0"/>
                </a:moveTo>
                <a:lnTo>
                  <a:pt x="1655825" y="0"/>
                </a:lnTo>
              </a:path>
            </a:pathLst>
          </a:custGeom>
          <a:ln w="9525">
            <a:solidFill>
              <a:srgbClr val="FFCC99"/>
            </a:solidFill>
          </a:ln>
        </p:spPr>
        <p:txBody>
          <a:bodyPr wrap="square" lIns="0" tIns="0" rIns="0" bIns="0" rtlCol="0">
            <a:noAutofit/>
          </a:bodyPr>
          <a:lstStyle/>
          <a:p>
            <a:endParaRPr/>
          </a:p>
        </p:txBody>
      </p:sp>
      <p:sp>
        <p:nvSpPr>
          <p:cNvPr id="194" name="object 194"/>
          <p:cNvSpPr/>
          <p:nvPr/>
        </p:nvSpPr>
        <p:spPr>
          <a:xfrm>
            <a:off x="5029200" y="5830823"/>
            <a:ext cx="1799844" cy="0"/>
          </a:xfrm>
          <a:custGeom>
            <a:avLst/>
            <a:gdLst/>
            <a:ahLst/>
            <a:cxnLst/>
            <a:rect l="l" t="t" r="r" b="b"/>
            <a:pathLst>
              <a:path w="1799844">
                <a:moveTo>
                  <a:pt x="0" y="0"/>
                </a:moveTo>
                <a:lnTo>
                  <a:pt x="1799844" y="0"/>
                </a:lnTo>
              </a:path>
            </a:pathLst>
          </a:custGeom>
          <a:ln w="9525">
            <a:solidFill>
              <a:srgbClr val="FFCC99"/>
            </a:solidFill>
          </a:ln>
        </p:spPr>
        <p:txBody>
          <a:bodyPr wrap="square" lIns="0" tIns="0" rIns="0" bIns="0" rtlCol="0">
            <a:noAutofit/>
          </a:bodyPr>
          <a:lstStyle/>
          <a:p>
            <a:endParaRPr/>
          </a:p>
        </p:txBody>
      </p:sp>
      <p:sp>
        <p:nvSpPr>
          <p:cNvPr id="195" name="object 195"/>
          <p:cNvSpPr/>
          <p:nvPr/>
        </p:nvSpPr>
        <p:spPr>
          <a:xfrm>
            <a:off x="1573530" y="3598926"/>
            <a:ext cx="431292" cy="574548"/>
          </a:xfrm>
          <a:custGeom>
            <a:avLst/>
            <a:gdLst/>
            <a:ahLst/>
            <a:cxnLst/>
            <a:rect l="l" t="t" r="r" b="b"/>
            <a:pathLst>
              <a:path w="431292" h="574548">
                <a:moveTo>
                  <a:pt x="431292" y="0"/>
                </a:moveTo>
                <a:lnTo>
                  <a:pt x="0" y="574548"/>
                </a:lnTo>
              </a:path>
            </a:pathLst>
          </a:custGeom>
          <a:ln w="9525">
            <a:solidFill>
              <a:srgbClr val="FFCC99"/>
            </a:solidFill>
          </a:ln>
        </p:spPr>
        <p:txBody>
          <a:bodyPr wrap="square" lIns="0" tIns="0" rIns="0" bIns="0" rtlCol="0">
            <a:noAutofit/>
          </a:bodyPr>
          <a:lstStyle/>
          <a:p>
            <a:endParaRPr/>
          </a:p>
        </p:txBody>
      </p:sp>
      <p:sp>
        <p:nvSpPr>
          <p:cNvPr id="196" name="object 196"/>
          <p:cNvSpPr/>
          <p:nvPr/>
        </p:nvSpPr>
        <p:spPr>
          <a:xfrm>
            <a:off x="3589022" y="3527298"/>
            <a:ext cx="503681" cy="719327"/>
          </a:xfrm>
          <a:custGeom>
            <a:avLst/>
            <a:gdLst/>
            <a:ahLst/>
            <a:cxnLst/>
            <a:rect l="l" t="t" r="r" b="b"/>
            <a:pathLst>
              <a:path w="503681" h="719327">
                <a:moveTo>
                  <a:pt x="503681" y="0"/>
                </a:moveTo>
                <a:lnTo>
                  <a:pt x="0" y="719327"/>
                </a:lnTo>
              </a:path>
            </a:pathLst>
          </a:custGeom>
          <a:ln w="9525">
            <a:solidFill>
              <a:srgbClr val="FFCC99"/>
            </a:solidFill>
          </a:ln>
        </p:spPr>
        <p:txBody>
          <a:bodyPr wrap="square" lIns="0" tIns="0" rIns="0" bIns="0" rtlCol="0">
            <a:noAutofit/>
          </a:bodyPr>
          <a:lstStyle/>
          <a:p>
            <a:endParaRPr/>
          </a:p>
        </p:txBody>
      </p:sp>
      <p:sp>
        <p:nvSpPr>
          <p:cNvPr id="197" name="object 197"/>
          <p:cNvSpPr/>
          <p:nvPr/>
        </p:nvSpPr>
        <p:spPr>
          <a:xfrm>
            <a:off x="4884423" y="4894326"/>
            <a:ext cx="792479" cy="647700"/>
          </a:xfrm>
          <a:custGeom>
            <a:avLst/>
            <a:gdLst/>
            <a:ahLst/>
            <a:cxnLst/>
            <a:rect l="l" t="t" r="r" b="b"/>
            <a:pathLst>
              <a:path w="792479" h="647700">
                <a:moveTo>
                  <a:pt x="792479" y="0"/>
                </a:moveTo>
                <a:lnTo>
                  <a:pt x="0" y="647700"/>
                </a:lnTo>
              </a:path>
            </a:pathLst>
          </a:custGeom>
          <a:ln w="9525">
            <a:solidFill>
              <a:srgbClr val="FFCC99"/>
            </a:solidFill>
          </a:ln>
        </p:spPr>
        <p:txBody>
          <a:bodyPr wrap="square" lIns="0" tIns="0" rIns="0" bIns="0" rtlCol="0">
            <a:noAutofit/>
          </a:bodyPr>
          <a:lstStyle/>
          <a:p>
            <a:endParaRPr/>
          </a:p>
        </p:txBody>
      </p:sp>
      <p:sp>
        <p:nvSpPr>
          <p:cNvPr id="198" name="object 198"/>
          <p:cNvSpPr/>
          <p:nvPr/>
        </p:nvSpPr>
        <p:spPr>
          <a:xfrm>
            <a:off x="6037329" y="3598925"/>
            <a:ext cx="720851" cy="647700"/>
          </a:xfrm>
          <a:custGeom>
            <a:avLst/>
            <a:gdLst/>
            <a:ahLst/>
            <a:cxnLst/>
            <a:rect l="l" t="t" r="r" b="b"/>
            <a:pathLst>
              <a:path w="720851" h="647700">
                <a:moveTo>
                  <a:pt x="720851" y="0"/>
                </a:moveTo>
                <a:lnTo>
                  <a:pt x="0" y="647700"/>
                </a:lnTo>
              </a:path>
            </a:pathLst>
          </a:custGeom>
          <a:ln w="9525">
            <a:solidFill>
              <a:srgbClr val="FFCC99"/>
            </a:solidFill>
          </a:ln>
        </p:spPr>
        <p:txBody>
          <a:bodyPr wrap="square" lIns="0" tIns="0" rIns="0" bIns="0" rtlCol="0">
            <a:noAutofit/>
          </a:bodyPr>
          <a:lstStyle/>
          <a:p>
            <a:endParaRPr/>
          </a:p>
        </p:txBody>
      </p:sp>
      <p:sp>
        <p:nvSpPr>
          <p:cNvPr id="199" name="object 199"/>
          <p:cNvSpPr/>
          <p:nvPr/>
        </p:nvSpPr>
        <p:spPr>
          <a:xfrm>
            <a:off x="2508507" y="4894326"/>
            <a:ext cx="649223" cy="647700"/>
          </a:xfrm>
          <a:custGeom>
            <a:avLst/>
            <a:gdLst/>
            <a:ahLst/>
            <a:cxnLst/>
            <a:rect l="l" t="t" r="r" b="b"/>
            <a:pathLst>
              <a:path w="649223" h="647700">
                <a:moveTo>
                  <a:pt x="649223" y="0"/>
                </a:moveTo>
                <a:lnTo>
                  <a:pt x="0" y="647700"/>
                </a:lnTo>
              </a:path>
            </a:pathLst>
          </a:custGeom>
          <a:ln w="9525">
            <a:solidFill>
              <a:srgbClr val="FFCC99"/>
            </a:solidFill>
          </a:ln>
        </p:spPr>
        <p:txBody>
          <a:bodyPr wrap="square" lIns="0" tIns="0" rIns="0" bIns="0" rtlCol="0">
            <a:noAutofit/>
          </a:bodyPr>
          <a:lstStyle/>
          <a:p>
            <a:endParaRPr/>
          </a:p>
        </p:txBody>
      </p:sp>
      <p:sp>
        <p:nvSpPr>
          <p:cNvPr id="200" name="object 200"/>
          <p:cNvSpPr/>
          <p:nvPr/>
        </p:nvSpPr>
        <p:spPr>
          <a:xfrm>
            <a:off x="7405878" y="4894325"/>
            <a:ext cx="647700" cy="863346"/>
          </a:xfrm>
          <a:custGeom>
            <a:avLst/>
            <a:gdLst/>
            <a:ahLst/>
            <a:cxnLst/>
            <a:rect l="l" t="t" r="r" b="b"/>
            <a:pathLst>
              <a:path w="647700" h="863346">
                <a:moveTo>
                  <a:pt x="647700" y="0"/>
                </a:moveTo>
                <a:lnTo>
                  <a:pt x="0" y="863346"/>
                </a:lnTo>
              </a:path>
            </a:pathLst>
          </a:custGeom>
          <a:ln w="9525">
            <a:solidFill>
              <a:srgbClr val="FFCC99"/>
            </a:solidFill>
          </a:ln>
        </p:spPr>
        <p:txBody>
          <a:bodyPr wrap="square" lIns="0" tIns="0" rIns="0" bIns="0" rtlCol="0">
            <a:noAutofit/>
          </a:bodyPr>
          <a:lstStyle/>
          <a:p>
            <a:endParaRPr/>
          </a:p>
        </p:txBody>
      </p:sp>
      <p:sp>
        <p:nvSpPr>
          <p:cNvPr id="201" name="object 201"/>
          <p:cNvSpPr/>
          <p:nvPr/>
        </p:nvSpPr>
        <p:spPr>
          <a:xfrm>
            <a:off x="6037326" y="4894325"/>
            <a:ext cx="936498" cy="647700"/>
          </a:xfrm>
          <a:custGeom>
            <a:avLst/>
            <a:gdLst/>
            <a:ahLst/>
            <a:cxnLst/>
            <a:rect l="l" t="t" r="r" b="b"/>
            <a:pathLst>
              <a:path w="936498" h="647700">
                <a:moveTo>
                  <a:pt x="0" y="0"/>
                </a:moveTo>
                <a:lnTo>
                  <a:pt x="936498" y="647700"/>
                </a:lnTo>
              </a:path>
            </a:pathLst>
          </a:custGeom>
          <a:ln w="9525">
            <a:solidFill>
              <a:srgbClr val="FFCC99"/>
            </a:solidFill>
          </a:ln>
        </p:spPr>
        <p:txBody>
          <a:bodyPr wrap="square" lIns="0" tIns="0" rIns="0" bIns="0" rtlCol="0">
            <a:noAutofit/>
          </a:bodyPr>
          <a:lstStyle/>
          <a:p>
            <a:endParaRPr/>
          </a:p>
        </p:txBody>
      </p:sp>
      <p:sp>
        <p:nvSpPr>
          <p:cNvPr id="202" name="object 202"/>
          <p:cNvSpPr/>
          <p:nvPr/>
        </p:nvSpPr>
        <p:spPr>
          <a:xfrm>
            <a:off x="7187946" y="3670553"/>
            <a:ext cx="936498" cy="576072"/>
          </a:xfrm>
          <a:custGeom>
            <a:avLst/>
            <a:gdLst/>
            <a:ahLst/>
            <a:cxnLst/>
            <a:rect l="l" t="t" r="r" b="b"/>
            <a:pathLst>
              <a:path w="936498" h="576072">
                <a:moveTo>
                  <a:pt x="0" y="0"/>
                </a:moveTo>
                <a:lnTo>
                  <a:pt x="936498" y="576072"/>
                </a:lnTo>
              </a:path>
            </a:pathLst>
          </a:custGeom>
          <a:ln w="9525">
            <a:solidFill>
              <a:srgbClr val="FFCC99"/>
            </a:solidFill>
          </a:ln>
        </p:spPr>
        <p:txBody>
          <a:bodyPr wrap="square" lIns="0" tIns="0" rIns="0" bIns="0" rtlCol="0">
            <a:noAutofit/>
          </a:bodyPr>
          <a:lstStyle/>
          <a:p>
            <a:endParaRPr/>
          </a:p>
        </p:txBody>
      </p:sp>
      <p:sp>
        <p:nvSpPr>
          <p:cNvPr id="203" name="object 203"/>
          <p:cNvSpPr/>
          <p:nvPr/>
        </p:nvSpPr>
        <p:spPr>
          <a:xfrm>
            <a:off x="1428752" y="4822698"/>
            <a:ext cx="720851" cy="719327"/>
          </a:xfrm>
          <a:custGeom>
            <a:avLst/>
            <a:gdLst/>
            <a:ahLst/>
            <a:cxnLst/>
            <a:rect l="l" t="t" r="r" b="b"/>
            <a:pathLst>
              <a:path w="720851" h="719327">
                <a:moveTo>
                  <a:pt x="0" y="0"/>
                </a:moveTo>
                <a:lnTo>
                  <a:pt x="720851" y="719327"/>
                </a:lnTo>
              </a:path>
            </a:pathLst>
          </a:custGeom>
          <a:ln w="9525">
            <a:solidFill>
              <a:srgbClr val="FFCC99"/>
            </a:solidFill>
          </a:ln>
        </p:spPr>
        <p:txBody>
          <a:bodyPr wrap="square" lIns="0" tIns="0" rIns="0" bIns="0" rtlCol="0">
            <a:noAutofit/>
          </a:bodyPr>
          <a:lstStyle/>
          <a:p>
            <a:endParaRPr/>
          </a:p>
        </p:txBody>
      </p:sp>
      <p:sp>
        <p:nvSpPr>
          <p:cNvPr id="204" name="object 204"/>
          <p:cNvSpPr/>
          <p:nvPr/>
        </p:nvSpPr>
        <p:spPr>
          <a:xfrm>
            <a:off x="3660651" y="4894328"/>
            <a:ext cx="792479" cy="576072"/>
          </a:xfrm>
          <a:custGeom>
            <a:avLst/>
            <a:gdLst/>
            <a:ahLst/>
            <a:cxnLst/>
            <a:rect l="l" t="t" r="r" b="b"/>
            <a:pathLst>
              <a:path w="792479" h="576072">
                <a:moveTo>
                  <a:pt x="0" y="0"/>
                </a:moveTo>
                <a:lnTo>
                  <a:pt x="792479" y="576072"/>
                </a:lnTo>
              </a:path>
            </a:pathLst>
          </a:custGeom>
          <a:ln w="9525">
            <a:solidFill>
              <a:srgbClr val="FFCC99"/>
            </a:solidFill>
          </a:ln>
        </p:spPr>
        <p:txBody>
          <a:bodyPr wrap="square" lIns="0" tIns="0" rIns="0" bIns="0" rtlCol="0">
            <a:noAutofit/>
          </a:bodyPr>
          <a:lstStyle/>
          <a:p>
            <a:endParaRPr/>
          </a:p>
        </p:txBody>
      </p:sp>
      <p:sp>
        <p:nvSpPr>
          <p:cNvPr id="205" name="object 205"/>
          <p:cNvSpPr/>
          <p:nvPr/>
        </p:nvSpPr>
        <p:spPr>
          <a:xfrm>
            <a:off x="2508505" y="3670554"/>
            <a:ext cx="936497" cy="647700"/>
          </a:xfrm>
          <a:custGeom>
            <a:avLst/>
            <a:gdLst/>
            <a:ahLst/>
            <a:cxnLst/>
            <a:rect l="l" t="t" r="r" b="b"/>
            <a:pathLst>
              <a:path w="936497" h="647700">
                <a:moveTo>
                  <a:pt x="0" y="0"/>
                </a:moveTo>
                <a:lnTo>
                  <a:pt x="936497" y="647700"/>
                </a:lnTo>
              </a:path>
            </a:pathLst>
          </a:custGeom>
          <a:ln w="9525">
            <a:solidFill>
              <a:srgbClr val="FFCC99"/>
            </a:solidFill>
          </a:ln>
        </p:spPr>
        <p:txBody>
          <a:bodyPr wrap="square" lIns="0" tIns="0" rIns="0" bIns="0" rtlCol="0">
            <a:noAutofit/>
          </a:bodyPr>
          <a:lstStyle/>
          <a:p>
            <a:endParaRPr/>
          </a:p>
        </p:txBody>
      </p:sp>
      <p:sp>
        <p:nvSpPr>
          <p:cNvPr id="206" name="object 206"/>
          <p:cNvSpPr/>
          <p:nvPr/>
        </p:nvSpPr>
        <p:spPr>
          <a:xfrm>
            <a:off x="4668777" y="3525777"/>
            <a:ext cx="1081277" cy="720851"/>
          </a:xfrm>
          <a:custGeom>
            <a:avLst/>
            <a:gdLst/>
            <a:ahLst/>
            <a:cxnLst/>
            <a:rect l="l" t="t" r="r" b="b"/>
            <a:pathLst>
              <a:path w="1081277" h="720851">
                <a:moveTo>
                  <a:pt x="0" y="0"/>
                </a:moveTo>
                <a:lnTo>
                  <a:pt x="1081277" y="720851"/>
                </a:lnTo>
              </a:path>
            </a:pathLst>
          </a:custGeom>
          <a:ln w="9525">
            <a:solidFill>
              <a:srgbClr val="FFCC99"/>
            </a:solidFill>
          </a:ln>
        </p:spPr>
        <p:txBody>
          <a:bodyPr wrap="square" lIns="0" tIns="0" rIns="0" bIns="0" rtlCol="0">
            <a:noAutofit/>
          </a:bodyPr>
          <a:lstStyle/>
          <a:p>
            <a:endParaRPr/>
          </a:p>
        </p:txBody>
      </p:sp>
      <p:sp>
        <p:nvSpPr>
          <p:cNvPr id="20" name="object 20"/>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9" name="object 19"/>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8" name="object 18"/>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7" name="object 17"/>
          <p:cNvSpPr txBox="1"/>
          <p:nvPr/>
        </p:nvSpPr>
        <p:spPr>
          <a:xfrm>
            <a:off x="838446" y="2157625"/>
            <a:ext cx="159686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Selected</a:t>
            </a:r>
            <a:endParaRPr sz="3200">
              <a:latin typeface="Tahoma"/>
              <a:cs typeface="Tahoma"/>
            </a:endParaRPr>
          </a:p>
        </p:txBody>
      </p:sp>
      <p:sp>
        <p:nvSpPr>
          <p:cNvPr id="16" name="object 16"/>
          <p:cNvSpPr txBox="1"/>
          <p:nvPr/>
        </p:nvSpPr>
        <p:spPr>
          <a:xfrm>
            <a:off x="2476430" y="2157625"/>
            <a:ext cx="1502228"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Vertices</a:t>
            </a:r>
            <a:endParaRPr sz="3200">
              <a:latin typeface="Tahoma"/>
              <a:cs typeface="Tahoma"/>
            </a:endParaRPr>
          </a:p>
        </p:txBody>
      </p:sp>
      <p:sp>
        <p:nvSpPr>
          <p:cNvPr id="15" name="object 15"/>
          <p:cNvSpPr txBox="1"/>
          <p:nvPr/>
        </p:nvSpPr>
        <p:spPr>
          <a:xfrm>
            <a:off x="4019787" y="2157625"/>
            <a:ext cx="1397076"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(Vertex</a:t>
            </a:r>
            <a:endParaRPr sz="3200">
              <a:latin typeface="Tahoma"/>
              <a:cs typeface="Tahoma"/>
            </a:endParaRPr>
          </a:p>
        </p:txBody>
      </p:sp>
      <p:sp>
        <p:nvSpPr>
          <p:cNvPr id="14" name="object 14"/>
          <p:cNvSpPr txBox="1"/>
          <p:nvPr/>
        </p:nvSpPr>
        <p:spPr>
          <a:xfrm>
            <a:off x="5457991" y="2157625"/>
            <a:ext cx="1114886"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Cover</a:t>
            </a:r>
            <a:endParaRPr sz="3200">
              <a:latin typeface="Tahoma"/>
              <a:cs typeface="Tahoma"/>
            </a:endParaRPr>
          </a:p>
        </p:txBody>
      </p:sp>
      <p:sp>
        <p:nvSpPr>
          <p:cNvPr id="13" name="object 13"/>
          <p:cNvSpPr txBox="1"/>
          <p:nvPr/>
        </p:nvSpPr>
        <p:spPr>
          <a:xfrm>
            <a:off x="6614002" y="2157625"/>
            <a:ext cx="1475056"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Size=8)</a:t>
            </a:r>
            <a:endParaRPr sz="3200">
              <a:latin typeface="Tahoma"/>
              <a:cs typeface="Tahoma"/>
            </a:endParaRPr>
          </a:p>
        </p:txBody>
      </p:sp>
      <p:sp>
        <p:nvSpPr>
          <p:cNvPr id="12" name="object 12"/>
          <p:cNvSpPr txBox="1"/>
          <p:nvPr/>
        </p:nvSpPr>
        <p:spPr>
          <a:xfrm>
            <a:off x="4352798" y="3196337"/>
            <a:ext cx="16507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11" name="object 11"/>
          <p:cNvSpPr txBox="1"/>
          <p:nvPr/>
        </p:nvSpPr>
        <p:spPr>
          <a:xfrm>
            <a:off x="2252726" y="3269489"/>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6934456" y="3267965"/>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9" name="object 9"/>
          <p:cNvSpPr txBox="1"/>
          <p:nvPr/>
        </p:nvSpPr>
        <p:spPr>
          <a:xfrm>
            <a:off x="1319276" y="4348481"/>
            <a:ext cx="1797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8" name="object 8"/>
          <p:cNvSpPr txBox="1"/>
          <p:nvPr/>
        </p:nvSpPr>
        <p:spPr>
          <a:xfrm>
            <a:off x="8088124" y="4420109"/>
            <a:ext cx="179933"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7" name="object 7"/>
          <p:cNvSpPr txBox="1"/>
          <p:nvPr/>
        </p:nvSpPr>
        <p:spPr>
          <a:xfrm>
            <a:off x="3404872" y="4493261"/>
            <a:ext cx="1861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g</a:t>
            </a:r>
            <a:endParaRPr>
              <a:latin typeface="Tahoma"/>
              <a:cs typeface="Tahoma"/>
            </a:endParaRPr>
          </a:p>
        </p:txBody>
      </p:sp>
      <p:sp>
        <p:nvSpPr>
          <p:cNvPr id="6" name="object 6"/>
          <p:cNvSpPr txBox="1"/>
          <p:nvPr/>
        </p:nvSpPr>
        <p:spPr>
          <a:xfrm>
            <a:off x="5808982" y="4491737"/>
            <a:ext cx="13238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f</a:t>
            </a:r>
            <a:endParaRPr>
              <a:latin typeface="Tahoma"/>
              <a:cs typeface="Tahoma"/>
            </a:endParaRPr>
          </a:p>
        </p:txBody>
      </p:sp>
      <p:sp>
        <p:nvSpPr>
          <p:cNvPr id="5" name="object 5"/>
          <p:cNvSpPr txBox="1"/>
          <p:nvPr/>
        </p:nvSpPr>
        <p:spPr>
          <a:xfrm>
            <a:off x="7107430" y="5643881"/>
            <a:ext cx="12415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j</a:t>
            </a:r>
            <a:endParaRPr>
              <a:latin typeface="Tahoma"/>
              <a:cs typeface="Tahoma"/>
            </a:endParaRPr>
          </a:p>
        </p:txBody>
      </p:sp>
      <p:sp>
        <p:nvSpPr>
          <p:cNvPr id="4" name="object 4"/>
          <p:cNvSpPr txBox="1"/>
          <p:nvPr/>
        </p:nvSpPr>
        <p:spPr>
          <a:xfrm>
            <a:off x="2325880" y="5717033"/>
            <a:ext cx="18724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h</a:t>
            </a:r>
            <a:endParaRPr>
              <a:latin typeface="Tahoma"/>
              <a:cs typeface="Tahoma"/>
            </a:endParaRPr>
          </a:p>
        </p:txBody>
      </p:sp>
      <p:sp>
        <p:nvSpPr>
          <p:cNvPr id="3" name="object 3"/>
          <p:cNvSpPr txBox="1"/>
          <p:nvPr/>
        </p:nvSpPr>
        <p:spPr>
          <a:xfrm>
            <a:off x="4594354" y="5717033"/>
            <a:ext cx="112039"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i</a:t>
            </a:r>
            <a:endParaRPr>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29</a:t>
            </a:r>
            <a:endParaRPr sz="1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8" name="object 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9" name="object 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0" name="object 1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1" name="object 1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2" name="object 1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3" name="object 1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14" name="object 1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15" name="object 1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16" name="object 1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17" name="object 1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18" name="object 1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19" name="object 1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0" name="object 2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1" name="object 2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2" name="object 2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23" name="object 2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24" name="object 2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25" name="object 2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26" name="object 2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27" name="object 2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29" name="object 2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1" name="object 6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2" name="object 6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54" name="object 15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5" name="object 155"/>
          <p:cNvSpPr/>
          <p:nvPr/>
        </p:nvSpPr>
        <p:spPr>
          <a:xfrm>
            <a:off x="781050" y="2373631"/>
            <a:ext cx="8280653" cy="4352543"/>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4" name="object 4"/>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3" name="object 3"/>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30</a:t>
            </a:r>
            <a:endParaRPr sz="10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txBox="1"/>
          <p:nvPr/>
        </p:nvSpPr>
        <p:spPr>
          <a:xfrm>
            <a:off x="2336561" y="1002625"/>
            <a:ext cx="16946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Vertex</a:t>
            </a:r>
            <a:endParaRPr sz="4300">
              <a:latin typeface="Tahoma"/>
              <a:cs typeface="Tahoma"/>
            </a:endParaRPr>
          </a:p>
        </p:txBody>
      </p:sp>
      <p:sp>
        <p:nvSpPr>
          <p:cNvPr id="14" name="object 14"/>
          <p:cNvSpPr txBox="1"/>
          <p:nvPr/>
        </p:nvSpPr>
        <p:spPr>
          <a:xfrm>
            <a:off x="4096819" y="1002625"/>
            <a:ext cx="152146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Cover</a:t>
            </a:r>
            <a:endParaRPr sz="4300">
              <a:latin typeface="Tahoma"/>
              <a:cs typeface="Tahoma"/>
            </a:endParaRPr>
          </a:p>
        </p:txBody>
      </p:sp>
      <p:sp>
        <p:nvSpPr>
          <p:cNvPr id="13" name="object 13"/>
          <p:cNvSpPr txBox="1"/>
          <p:nvPr/>
        </p:nvSpPr>
        <p:spPr>
          <a:xfrm>
            <a:off x="5683873" y="1002625"/>
            <a:ext cx="212145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2" name="object 12"/>
          <p:cNvSpPr txBox="1"/>
          <p:nvPr/>
        </p:nvSpPr>
        <p:spPr>
          <a:xfrm>
            <a:off x="536692" y="2157625"/>
            <a:ext cx="1235023" cy="431545"/>
          </a:xfrm>
          <a:prstGeom prst="rect">
            <a:avLst/>
          </a:prstGeom>
        </p:spPr>
        <p:txBody>
          <a:bodyPr wrap="square" lIns="0" tIns="0" rIns="0" bIns="0" rtlCol="0">
            <a:noAutofit/>
          </a:bodyPr>
          <a:lstStyle/>
          <a:p>
            <a:pPr marL="12697">
              <a:lnSpc>
                <a:spcPts val="3398"/>
              </a:lnSpc>
              <a:spcBef>
                <a:spcPts val="170"/>
              </a:spcBef>
            </a:pPr>
            <a:r>
              <a:rPr sz="3900" baseline="-1114" dirty="0">
                <a:solidFill>
                  <a:srgbClr val="FFCC99"/>
                </a:solidFill>
                <a:latin typeface="Arial"/>
                <a:cs typeface="Arial"/>
              </a:rPr>
              <a:t>►</a:t>
            </a:r>
            <a:r>
              <a:rPr sz="3900" spc="687" baseline="-1114" dirty="0">
                <a:solidFill>
                  <a:srgbClr val="FFCC99"/>
                </a:solidFill>
                <a:latin typeface="Arial"/>
                <a:cs typeface="Arial"/>
              </a:rPr>
              <a:t> </a:t>
            </a:r>
            <a:r>
              <a:rPr sz="3200" spc="4" dirty="0">
                <a:solidFill>
                  <a:srgbClr val="FFFFFF"/>
                </a:solidFill>
                <a:latin typeface="Tahoma"/>
                <a:cs typeface="Tahoma"/>
              </a:rPr>
              <a:t>The</a:t>
            </a:r>
            <a:endParaRPr sz="3200">
              <a:latin typeface="Tahoma"/>
              <a:cs typeface="Tahoma"/>
            </a:endParaRPr>
          </a:p>
        </p:txBody>
      </p:sp>
      <p:sp>
        <p:nvSpPr>
          <p:cNvPr id="11" name="object 11"/>
          <p:cNvSpPr txBox="1"/>
          <p:nvPr/>
        </p:nvSpPr>
        <p:spPr>
          <a:xfrm>
            <a:off x="1813088" y="2157625"/>
            <a:ext cx="1459217"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running</a:t>
            </a:r>
            <a:endParaRPr sz="3200">
              <a:latin typeface="Tahoma"/>
              <a:cs typeface="Tahoma"/>
            </a:endParaRPr>
          </a:p>
        </p:txBody>
      </p:sp>
      <p:sp>
        <p:nvSpPr>
          <p:cNvPr id="10" name="object 10"/>
          <p:cNvSpPr txBox="1"/>
          <p:nvPr/>
        </p:nvSpPr>
        <p:spPr>
          <a:xfrm>
            <a:off x="3313677" y="2157625"/>
            <a:ext cx="871239"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time</a:t>
            </a:r>
            <a:endParaRPr sz="3200">
              <a:latin typeface="Tahoma"/>
              <a:cs typeface="Tahoma"/>
            </a:endParaRPr>
          </a:p>
        </p:txBody>
      </p:sp>
      <p:sp>
        <p:nvSpPr>
          <p:cNvPr id="9" name="object 9"/>
          <p:cNvSpPr txBox="1"/>
          <p:nvPr/>
        </p:nvSpPr>
        <p:spPr>
          <a:xfrm>
            <a:off x="4226284" y="2157625"/>
            <a:ext cx="43674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of</a:t>
            </a:r>
            <a:endParaRPr sz="3200">
              <a:latin typeface="Tahoma"/>
              <a:cs typeface="Tahoma"/>
            </a:endParaRPr>
          </a:p>
        </p:txBody>
      </p:sp>
      <p:sp>
        <p:nvSpPr>
          <p:cNvPr id="8" name="object 8"/>
          <p:cNvSpPr txBox="1"/>
          <p:nvPr/>
        </p:nvSpPr>
        <p:spPr>
          <a:xfrm>
            <a:off x="4704401" y="2157625"/>
            <a:ext cx="663333"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the</a:t>
            </a:r>
            <a:endParaRPr sz="3200">
              <a:latin typeface="Tahoma"/>
              <a:cs typeface="Tahoma"/>
            </a:endParaRPr>
          </a:p>
        </p:txBody>
      </p:sp>
      <p:sp>
        <p:nvSpPr>
          <p:cNvPr id="7" name="object 7"/>
          <p:cNvSpPr txBox="1"/>
          <p:nvPr/>
        </p:nvSpPr>
        <p:spPr>
          <a:xfrm>
            <a:off x="5409104" y="2157625"/>
            <a:ext cx="1783646"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algorithm</a:t>
            </a:r>
            <a:endParaRPr sz="3200">
              <a:latin typeface="Tahoma"/>
              <a:cs typeface="Tahoma"/>
            </a:endParaRPr>
          </a:p>
        </p:txBody>
      </p:sp>
      <p:sp>
        <p:nvSpPr>
          <p:cNvPr id="6" name="object 6"/>
          <p:cNvSpPr txBox="1"/>
          <p:nvPr/>
        </p:nvSpPr>
        <p:spPr>
          <a:xfrm>
            <a:off x="7234122" y="2157625"/>
            <a:ext cx="361202"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is</a:t>
            </a:r>
            <a:endParaRPr sz="3200">
              <a:latin typeface="Tahoma"/>
              <a:cs typeface="Tahoma"/>
            </a:endParaRPr>
          </a:p>
        </p:txBody>
      </p:sp>
      <p:sp>
        <p:nvSpPr>
          <p:cNvPr id="5" name="object 5"/>
          <p:cNvSpPr txBox="1"/>
          <p:nvPr/>
        </p:nvSpPr>
        <p:spPr>
          <a:xfrm>
            <a:off x="7636692" y="2157625"/>
            <a:ext cx="772992"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O(V</a:t>
            </a:r>
            <a:endParaRPr sz="3200">
              <a:latin typeface="Tahoma"/>
              <a:cs typeface="Tahoma"/>
            </a:endParaRPr>
          </a:p>
        </p:txBody>
      </p:sp>
      <p:sp>
        <p:nvSpPr>
          <p:cNvPr id="4" name="object 4"/>
          <p:cNvSpPr txBox="1"/>
          <p:nvPr/>
        </p:nvSpPr>
        <p:spPr>
          <a:xfrm>
            <a:off x="8451055" y="2157625"/>
            <a:ext cx="381996" cy="431545"/>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a:t>
            </a:r>
            <a:endParaRPr sz="3200">
              <a:latin typeface="Tahoma"/>
              <a:cs typeface="Tahoma"/>
            </a:endParaRPr>
          </a:p>
        </p:txBody>
      </p:sp>
      <p:sp>
        <p:nvSpPr>
          <p:cNvPr id="3" name="object 3"/>
          <p:cNvSpPr txBox="1"/>
          <p:nvPr/>
        </p:nvSpPr>
        <p:spPr>
          <a:xfrm>
            <a:off x="8874787" y="2157625"/>
            <a:ext cx="470454"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E)</a:t>
            </a:r>
            <a:endParaRPr sz="3200">
              <a:latin typeface="Tahoma"/>
              <a:cs typeface="Tahoma"/>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31</a:t>
            </a:r>
            <a:endParaRPr sz="1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7" name="object 17"/>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8" name="object 18"/>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0" name="object 20"/>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5" name="object 25"/>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9" name="object 29"/>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8" name="object 38"/>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0" name="object 70"/>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3" name="object 163"/>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txBox="1"/>
          <p:nvPr/>
        </p:nvSpPr>
        <p:spPr>
          <a:xfrm>
            <a:off x="2447051" y="774025"/>
            <a:ext cx="3067073"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Subset</a:t>
            </a:r>
            <a:r>
              <a:rPr sz="4300" spc="4" dirty="0">
                <a:solidFill>
                  <a:srgbClr val="FFFFCC"/>
                </a:solidFill>
                <a:latin typeface="Tahoma"/>
                <a:cs typeface="Tahoma"/>
              </a:rPr>
              <a:t>-</a:t>
            </a:r>
            <a:r>
              <a:rPr sz="4300" dirty="0">
                <a:solidFill>
                  <a:srgbClr val="FFFFCC"/>
                </a:solidFill>
                <a:latin typeface="Tahoma"/>
                <a:cs typeface="Tahoma"/>
              </a:rPr>
              <a:t>Sum</a:t>
            </a:r>
            <a:endParaRPr sz="4300">
              <a:latin typeface="Tahoma"/>
              <a:cs typeface="Tahoma"/>
            </a:endParaRPr>
          </a:p>
        </p:txBody>
      </p:sp>
      <p:sp>
        <p:nvSpPr>
          <p:cNvPr id="13" name="object 13"/>
          <p:cNvSpPr txBox="1"/>
          <p:nvPr/>
        </p:nvSpPr>
        <p:spPr>
          <a:xfrm>
            <a:off x="5580496" y="774025"/>
            <a:ext cx="2122237"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2" name="object 12"/>
          <p:cNvSpPr txBox="1"/>
          <p:nvPr/>
        </p:nvSpPr>
        <p:spPr>
          <a:xfrm>
            <a:off x="841504" y="1575974"/>
            <a:ext cx="7599019" cy="330200"/>
          </a:xfrm>
          <a:prstGeom prst="rect">
            <a:avLst/>
          </a:prstGeom>
        </p:spPr>
        <p:txBody>
          <a:bodyPr wrap="square" lIns="0" tIns="0" rIns="0" bIns="0" rtlCol="0">
            <a:noAutofit/>
          </a:bodyPr>
          <a:lstStyle/>
          <a:p>
            <a:pPr marL="12697">
              <a:lnSpc>
                <a:spcPts val="2555"/>
              </a:lnSpc>
              <a:spcBef>
                <a:spcPts val="127"/>
              </a:spcBef>
            </a:pPr>
            <a:r>
              <a:rPr sz="1900" dirty="0">
                <a:solidFill>
                  <a:srgbClr val="FFCC99"/>
                </a:solidFill>
                <a:latin typeface="Arial"/>
                <a:cs typeface="Arial"/>
              </a:rPr>
              <a:t>►</a:t>
            </a:r>
            <a:r>
              <a:rPr sz="1900" spc="291" dirty="0">
                <a:solidFill>
                  <a:srgbClr val="FFCC99"/>
                </a:solidFill>
                <a:latin typeface="Arial"/>
                <a:cs typeface="Arial"/>
              </a:rPr>
              <a:t> </a:t>
            </a:r>
            <a:r>
              <a:rPr sz="2500" dirty="0">
                <a:solidFill>
                  <a:srgbClr val="FFFFFF"/>
                </a:solidFill>
                <a:latin typeface="Arial"/>
                <a:cs typeface="Arial"/>
              </a:rPr>
              <a:t>An instance of the sunset sum problem is a pair</a:t>
            </a:r>
            <a:r>
              <a:rPr sz="2500" spc="14" dirty="0">
                <a:solidFill>
                  <a:srgbClr val="FFFFFF"/>
                </a:solidFill>
                <a:latin typeface="Arial"/>
                <a:cs typeface="Arial"/>
              </a:rPr>
              <a:t> </a:t>
            </a:r>
            <a:r>
              <a:rPr sz="2500" b="1" dirty="0">
                <a:solidFill>
                  <a:srgbClr val="FFFFFF"/>
                </a:solidFill>
                <a:latin typeface="Arial"/>
                <a:cs typeface="Arial"/>
              </a:rPr>
              <a:t>(S,t)</a:t>
            </a:r>
            <a:r>
              <a:rPr sz="2500" dirty="0">
                <a:solidFill>
                  <a:srgbClr val="FFFFFF"/>
                </a:solidFill>
                <a:latin typeface="Arial"/>
                <a:cs typeface="Arial"/>
              </a:rPr>
              <a:t>,</a:t>
            </a:r>
            <a:endParaRPr sz="2500" dirty="0">
              <a:latin typeface="Arial"/>
              <a:cs typeface="Arial"/>
            </a:endParaRPr>
          </a:p>
        </p:txBody>
      </p:sp>
      <p:sp>
        <p:nvSpPr>
          <p:cNvPr id="11" name="object 11"/>
          <p:cNvSpPr txBox="1"/>
          <p:nvPr/>
        </p:nvSpPr>
        <p:spPr>
          <a:xfrm>
            <a:off x="1298675" y="1962624"/>
            <a:ext cx="179450" cy="948933"/>
          </a:xfrm>
          <a:prstGeom prst="rect">
            <a:avLst/>
          </a:prstGeom>
        </p:spPr>
        <p:txBody>
          <a:bodyPr wrap="square" lIns="0" tIns="0" rIns="0" bIns="0" rtlCol="0">
            <a:noAutofit/>
          </a:bodyPr>
          <a:lstStyle/>
          <a:p>
            <a:pPr marL="12723">
              <a:lnSpc>
                <a:spcPts val="2115"/>
              </a:lnSpc>
              <a:spcBef>
                <a:spcPts val="105"/>
              </a:spcBef>
            </a:pPr>
            <a:r>
              <a:rPr sz="2000" dirty="0">
                <a:solidFill>
                  <a:srgbClr val="FF9965"/>
                </a:solidFill>
                <a:latin typeface="PMingLiU"/>
                <a:cs typeface="PMingLiU"/>
              </a:rPr>
              <a:t></a:t>
            </a:r>
            <a:endParaRPr sz="2000">
              <a:latin typeface="PMingLiU"/>
              <a:cs typeface="PMingLiU"/>
            </a:endParaRPr>
          </a:p>
          <a:p>
            <a:pPr marL="12722">
              <a:lnSpc>
                <a:spcPct val="109378"/>
              </a:lnSpc>
            </a:pPr>
            <a:r>
              <a:rPr sz="2000" dirty="0">
                <a:solidFill>
                  <a:srgbClr val="FF9965"/>
                </a:solidFill>
                <a:latin typeface="PMingLiU"/>
                <a:cs typeface="PMingLiU"/>
              </a:rPr>
              <a:t></a:t>
            </a:r>
            <a:endParaRPr sz="2000">
              <a:latin typeface="PMingLiU"/>
              <a:cs typeface="PMingLiU"/>
            </a:endParaRPr>
          </a:p>
          <a:p>
            <a:pPr marL="12697" marR="26">
              <a:lnSpc>
                <a:spcPct val="109378"/>
              </a:lnSpc>
              <a:spcBef>
                <a:spcPts val="4"/>
              </a:spcBef>
            </a:pPr>
            <a:r>
              <a:rPr sz="2000" dirty="0">
                <a:solidFill>
                  <a:srgbClr val="FF9965"/>
                </a:solidFill>
                <a:latin typeface="PMingLiU"/>
                <a:cs typeface="PMingLiU"/>
              </a:rPr>
              <a:t></a:t>
            </a:r>
            <a:endParaRPr sz="2000">
              <a:latin typeface="PMingLiU"/>
              <a:cs typeface="PMingLiU"/>
            </a:endParaRPr>
          </a:p>
        </p:txBody>
      </p:sp>
      <p:sp>
        <p:nvSpPr>
          <p:cNvPr id="10" name="object 10"/>
          <p:cNvSpPr txBox="1"/>
          <p:nvPr/>
        </p:nvSpPr>
        <p:spPr>
          <a:xfrm>
            <a:off x="1584419" y="1962529"/>
            <a:ext cx="7501182" cy="1498344"/>
          </a:xfrm>
          <a:prstGeom prst="rect">
            <a:avLst/>
          </a:prstGeom>
        </p:spPr>
        <p:txBody>
          <a:bodyPr wrap="square" lIns="0" tIns="0" rIns="0" bIns="0" rtlCol="0">
            <a:noAutofit/>
          </a:bodyPr>
          <a:lstStyle/>
          <a:p>
            <a:pPr marL="12723" marR="31103">
              <a:lnSpc>
                <a:spcPts val="2495"/>
              </a:lnSpc>
              <a:spcBef>
                <a:spcPts val="124"/>
              </a:spcBef>
            </a:pPr>
            <a:r>
              <a:rPr sz="3000" baseline="8696" dirty="0">
                <a:solidFill>
                  <a:srgbClr val="FFFFFF"/>
                </a:solidFill>
                <a:latin typeface="Arial"/>
                <a:cs typeface="Arial"/>
              </a:rPr>
              <a:t>where</a:t>
            </a:r>
            <a:r>
              <a:rPr sz="3000" spc="-53" baseline="8696" dirty="0">
                <a:solidFill>
                  <a:srgbClr val="FFFFFF"/>
                </a:solidFill>
                <a:latin typeface="Arial"/>
                <a:cs typeface="Arial"/>
              </a:rPr>
              <a:t> </a:t>
            </a:r>
            <a:r>
              <a:rPr sz="3000" b="1" baseline="8696" dirty="0">
                <a:solidFill>
                  <a:srgbClr val="FFFFFF"/>
                </a:solidFill>
                <a:latin typeface="Arial"/>
                <a:cs typeface="Arial"/>
              </a:rPr>
              <a:t>S </a:t>
            </a:r>
            <a:r>
              <a:rPr sz="3000" baseline="8696" dirty="0">
                <a:solidFill>
                  <a:srgbClr val="FFFFFF"/>
                </a:solidFill>
                <a:latin typeface="Arial"/>
                <a:cs typeface="Arial"/>
              </a:rPr>
              <a:t>=</a:t>
            </a:r>
            <a:r>
              <a:rPr sz="3000" spc="-4" baseline="8696" dirty="0">
                <a:solidFill>
                  <a:srgbClr val="FFFFFF"/>
                </a:solidFill>
                <a:latin typeface="Arial"/>
                <a:cs typeface="Arial"/>
              </a:rPr>
              <a:t> {</a:t>
            </a:r>
            <a:r>
              <a:rPr sz="3000" spc="4" baseline="8696" dirty="0">
                <a:solidFill>
                  <a:srgbClr val="FFFFFF"/>
                </a:solidFill>
                <a:latin typeface="Arial"/>
                <a:cs typeface="Arial"/>
              </a:rPr>
              <a:t>x</a:t>
            </a:r>
            <a:r>
              <a:rPr sz="1900" spc="-4" baseline="-8919" dirty="0">
                <a:solidFill>
                  <a:srgbClr val="FFFFFF"/>
                </a:solidFill>
                <a:latin typeface="Arial"/>
                <a:cs typeface="Arial"/>
              </a:rPr>
              <a:t>1</a:t>
            </a:r>
            <a:r>
              <a:rPr sz="3000" spc="-4" baseline="8696" dirty="0">
                <a:solidFill>
                  <a:srgbClr val="FFFFFF"/>
                </a:solidFill>
                <a:latin typeface="Arial"/>
                <a:cs typeface="Arial"/>
              </a:rPr>
              <a:t>,</a:t>
            </a:r>
            <a:r>
              <a:rPr sz="3000" spc="4" baseline="8696" dirty="0">
                <a:solidFill>
                  <a:srgbClr val="FFFFFF"/>
                </a:solidFill>
                <a:latin typeface="Arial"/>
                <a:cs typeface="Arial"/>
              </a:rPr>
              <a:t>x</a:t>
            </a:r>
            <a:r>
              <a:rPr sz="1900" spc="-4" baseline="-8919" dirty="0">
                <a:solidFill>
                  <a:srgbClr val="FFFFFF"/>
                </a:solidFill>
                <a:latin typeface="Arial"/>
                <a:cs typeface="Arial"/>
              </a:rPr>
              <a:t>2</a:t>
            </a:r>
            <a:r>
              <a:rPr sz="3000" spc="4" baseline="8696" dirty="0">
                <a:solidFill>
                  <a:srgbClr val="FFFFFF"/>
                </a:solidFill>
                <a:latin typeface="Arial"/>
                <a:cs typeface="Arial"/>
              </a:rPr>
              <a:t>,</a:t>
            </a:r>
            <a:r>
              <a:rPr sz="3000" spc="-4" baseline="8696" dirty="0">
                <a:solidFill>
                  <a:srgbClr val="FFFFFF"/>
                </a:solidFill>
                <a:latin typeface="Arial"/>
                <a:cs typeface="Arial"/>
              </a:rPr>
              <a:t>x</a:t>
            </a:r>
            <a:r>
              <a:rPr sz="1900" spc="-4" baseline="-8919" dirty="0">
                <a:solidFill>
                  <a:srgbClr val="FFFFFF"/>
                </a:solidFill>
                <a:latin typeface="Arial"/>
                <a:cs typeface="Arial"/>
              </a:rPr>
              <a:t>3</a:t>
            </a:r>
            <a:r>
              <a:rPr sz="3000" baseline="8696" dirty="0">
                <a:solidFill>
                  <a:srgbClr val="FFFFFF"/>
                </a:solidFill>
                <a:latin typeface="Arial"/>
                <a:cs typeface="Arial"/>
              </a:rPr>
              <a:t>, …….x</a:t>
            </a:r>
            <a:r>
              <a:rPr sz="1900" baseline="-8919" dirty="0">
                <a:solidFill>
                  <a:srgbClr val="FFFFFF"/>
                </a:solidFill>
                <a:latin typeface="Arial"/>
                <a:cs typeface="Arial"/>
              </a:rPr>
              <a:t>n</a:t>
            </a:r>
            <a:r>
              <a:rPr sz="3000" baseline="8696" dirty="0">
                <a:solidFill>
                  <a:srgbClr val="FFFFFF"/>
                </a:solidFill>
                <a:latin typeface="Arial"/>
                <a:cs typeface="Arial"/>
              </a:rPr>
              <a:t>}</a:t>
            </a:r>
            <a:r>
              <a:rPr sz="3000" spc="-55" baseline="8696" dirty="0">
                <a:solidFill>
                  <a:srgbClr val="FFFFFF"/>
                </a:solidFill>
                <a:latin typeface="Arial"/>
                <a:cs typeface="Arial"/>
              </a:rPr>
              <a:t> </a:t>
            </a:r>
            <a:r>
              <a:rPr sz="3000" baseline="8696" dirty="0">
                <a:solidFill>
                  <a:srgbClr val="FFFFFF"/>
                </a:solidFill>
                <a:latin typeface="Arial"/>
                <a:cs typeface="Arial"/>
              </a:rPr>
              <a:t>of positive</a:t>
            </a:r>
            <a:r>
              <a:rPr sz="3000" spc="-67" baseline="8696" dirty="0">
                <a:solidFill>
                  <a:srgbClr val="FFFFFF"/>
                </a:solidFill>
                <a:latin typeface="Arial"/>
                <a:cs typeface="Arial"/>
              </a:rPr>
              <a:t> </a:t>
            </a:r>
            <a:r>
              <a:rPr sz="3000" baseline="8696" dirty="0">
                <a:solidFill>
                  <a:srgbClr val="FFFFFF"/>
                </a:solidFill>
                <a:latin typeface="Arial"/>
                <a:cs typeface="Arial"/>
              </a:rPr>
              <a:t>integers</a:t>
            </a:r>
            <a:endParaRPr sz="2000" dirty="0">
              <a:latin typeface="Arial"/>
              <a:cs typeface="Arial"/>
            </a:endParaRPr>
          </a:p>
          <a:p>
            <a:pPr marL="12722" marR="31103">
              <a:lnSpc>
                <a:spcPts val="2290"/>
              </a:lnSpc>
            </a:pPr>
            <a:r>
              <a:rPr sz="3000" baseline="-1449" dirty="0">
                <a:solidFill>
                  <a:srgbClr val="FFFFFF"/>
                </a:solidFill>
                <a:latin typeface="Arial"/>
                <a:cs typeface="Arial"/>
              </a:rPr>
              <a:t>and</a:t>
            </a:r>
            <a:r>
              <a:rPr sz="3000" spc="-33" baseline="-1449" dirty="0">
                <a:solidFill>
                  <a:srgbClr val="FFFFFF"/>
                </a:solidFill>
                <a:latin typeface="Arial"/>
                <a:cs typeface="Arial"/>
              </a:rPr>
              <a:t> </a:t>
            </a:r>
            <a:r>
              <a:rPr sz="3000" b="1" baseline="-1449" dirty="0">
                <a:solidFill>
                  <a:srgbClr val="FFFFFF"/>
                </a:solidFill>
                <a:latin typeface="Arial"/>
                <a:cs typeface="Arial"/>
              </a:rPr>
              <a:t>t</a:t>
            </a:r>
            <a:r>
              <a:rPr sz="3000" b="1" spc="-11" baseline="-1449" dirty="0">
                <a:solidFill>
                  <a:srgbClr val="FFFFFF"/>
                </a:solidFill>
                <a:latin typeface="Arial"/>
                <a:cs typeface="Arial"/>
              </a:rPr>
              <a:t> </a:t>
            </a:r>
            <a:r>
              <a:rPr sz="3000" baseline="-1449" dirty="0">
                <a:solidFill>
                  <a:srgbClr val="FFFFFF"/>
                </a:solidFill>
                <a:latin typeface="Arial"/>
                <a:cs typeface="Arial"/>
              </a:rPr>
              <a:t>(target)</a:t>
            </a:r>
            <a:r>
              <a:rPr sz="3000" spc="-64" baseline="-1449" dirty="0">
                <a:solidFill>
                  <a:srgbClr val="FFFFFF"/>
                </a:solidFill>
                <a:latin typeface="Arial"/>
                <a:cs typeface="Arial"/>
              </a:rPr>
              <a:t> </a:t>
            </a:r>
            <a:r>
              <a:rPr sz="3000" baseline="-1449" dirty="0">
                <a:solidFill>
                  <a:srgbClr val="FFFFFF"/>
                </a:solidFill>
                <a:latin typeface="Arial"/>
                <a:cs typeface="Arial"/>
              </a:rPr>
              <a:t>is</a:t>
            </a:r>
            <a:r>
              <a:rPr sz="3000" spc="-14" baseline="-1449" dirty="0">
                <a:solidFill>
                  <a:srgbClr val="FFFFFF"/>
                </a:solidFill>
                <a:latin typeface="Arial"/>
                <a:cs typeface="Arial"/>
              </a:rPr>
              <a:t> </a:t>
            </a:r>
            <a:r>
              <a:rPr sz="3000" baseline="-1449" dirty="0">
                <a:solidFill>
                  <a:srgbClr val="FFFFFF"/>
                </a:solidFill>
                <a:latin typeface="Arial"/>
                <a:cs typeface="Arial"/>
              </a:rPr>
              <a:t>a</a:t>
            </a:r>
            <a:r>
              <a:rPr sz="3000" spc="-11" baseline="-1449" dirty="0">
                <a:solidFill>
                  <a:srgbClr val="FFFFFF"/>
                </a:solidFill>
                <a:latin typeface="Arial"/>
                <a:cs typeface="Arial"/>
              </a:rPr>
              <a:t> </a:t>
            </a:r>
            <a:r>
              <a:rPr sz="3000" baseline="-1449" dirty="0">
                <a:solidFill>
                  <a:srgbClr val="FFFFFF"/>
                </a:solidFill>
                <a:latin typeface="Arial"/>
                <a:cs typeface="Arial"/>
              </a:rPr>
              <a:t>positive</a:t>
            </a:r>
            <a:r>
              <a:rPr sz="3000" spc="-67" baseline="-1449" dirty="0">
                <a:solidFill>
                  <a:srgbClr val="FFFFFF"/>
                </a:solidFill>
                <a:latin typeface="Arial"/>
                <a:cs typeface="Arial"/>
              </a:rPr>
              <a:t> </a:t>
            </a:r>
            <a:r>
              <a:rPr sz="3000" baseline="-1449" dirty="0">
                <a:solidFill>
                  <a:srgbClr val="FFFFFF"/>
                </a:solidFill>
                <a:latin typeface="Arial"/>
                <a:cs typeface="Arial"/>
              </a:rPr>
              <a:t>integer.</a:t>
            </a:r>
            <a:endParaRPr sz="2000" dirty="0">
              <a:latin typeface="Arial"/>
              <a:cs typeface="Arial"/>
            </a:endParaRPr>
          </a:p>
          <a:p>
            <a:pPr marL="12697">
              <a:lnSpc>
                <a:spcPts val="2357"/>
              </a:lnSpc>
              <a:spcBef>
                <a:spcPts val="330"/>
              </a:spcBef>
            </a:pPr>
            <a:r>
              <a:rPr sz="2000" dirty="0">
                <a:solidFill>
                  <a:srgbClr val="FFFFFF"/>
                </a:solidFill>
                <a:latin typeface="Arial"/>
                <a:cs typeface="Arial"/>
              </a:rPr>
              <a:t>This</a:t>
            </a:r>
            <a:r>
              <a:rPr sz="2000" spc="-37" dirty="0">
                <a:solidFill>
                  <a:srgbClr val="FFFFFF"/>
                </a:solidFill>
                <a:latin typeface="Arial"/>
                <a:cs typeface="Arial"/>
              </a:rPr>
              <a:t> </a:t>
            </a:r>
            <a:r>
              <a:rPr sz="2000" dirty="0">
                <a:solidFill>
                  <a:srgbClr val="FFFFFF"/>
                </a:solidFill>
                <a:latin typeface="Arial"/>
                <a:cs typeface="Arial"/>
              </a:rPr>
              <a:t>deci</a:t>
            </a:r>
            <a:r>
              <a:rPr sz="2000" spc="9" dirty="0">
                <a:solidFill>
                  <a:srgbClr val="FFFFFF"/>
                </a:solidFill>
                <a:latin typeface="Arial"/>
                <a:cs typeface="Arial"/>
              </a:rPr>
              <a:t>s</a:t>
            </a:r>
            <a:r>
              <a:rPr sz="2000" dirty="0">
                <a:solidFill>
                  <a:srgbClr val="FFFFFF"/>
                </a:solidFill>
                <a:latin typeface="Arial"/>
                <a:cs typeface="Arial"/>
              </a:rPr>
              <a:t>ion</a:t>
            </a:r>
            <a:r>
              <a:rPr sz="2000" spc="-74" dirty="0">
                <a:solidFill>
                  <a:srgbClr val="FFFFFF"/>
                </a:solidFill>
                <a:latin typeface="Arial"/>
                <a:cs typeface="Arial"/>
              </a:rPr>
              <a:t> </a:t>
            </a:r>
            <a:r>
              <a:rPr sz="2000" dirty="0">
                <a:solidFill>
                  <a:srgbClr val="FFFFFF"/>
                </a:solidFill>
                <a:latin typeface="Arial"/>
                <a:cs typeface="Arial"/>
              </a:rPr>
              <a:t>problem</a:t>
            </a:r>
            <a:r>
              <a:rPr sz="2000" spc="-72" dirty="0">
                <a:solidFill>
                  <a:srgbClr val="FFFFFF"/>
                </a:solidFill>
                <a:latin typeface="Arial"/>
                <a:cs typeface="Arial"/>
              </a:rPr>
              <a:t> </a:t>
            </a:r>
            <a:r>
              <a:rPr sz="2000" dirty="0">
                <a:solidFill>
                  <a:srgbClr val="FFFFFF"/>
                </a:solidFill>
                <a:latin typeface="Arial"/>
                <a:cs typeface="Arial"/>
              </a:rPr>
              <a:t>asks</a:t>
            </a:r>
            <a:r>
              <a:rPr sz="2000" spc="-41" dirty="0">
                <a:solidFill>
                  <a:srgbClr val="FFFFFF"/>
                </a:solidFill>
                <a:latin typeface="Arial"/>
                <a:cs typeface="Arial"/>
              </a:rPr>
              <a:t> </a:t>
            </a:r>
            <a:r>
              <a:rPr sz="2000" dirty="0">
                <a:solidFill>
                  <a:srgbClr val="FFFFFF"/>
                </a:solidFill>
                <a:latin typeface="Arial"/>
                <a:cs typeface="Arial"/>
              </a:rPr>
              <a:t>whether</a:t>
            </a:r>
            <a:r>
              <a:rPr sz="2000" spc="-71" dirty="0">
                <a:solidFill>
                  <a:srgbClr val="FFFFFF"/>
                </a:solidFill>
                <a:latin typeface="Arial"/>
                <a:cs typeface="Arial"/>
              </a:rPr>
              <a:t> </a:t>
            </a:r>
            <a:r>
              <a:rPr sz="2000" dirty="0">
                <a:solidFill>
                  <a:srgbClr val="FFFFFF"/>
                </a:solidFill>
                <a:latin typeface="Arial"/>
                <a:cs typeface="Arial"/>
              </a:rPr>
              <a:t>there</a:t>
            </a:r>
            <a:r>
              <a:rPr sz="2000" spc="-45" dirty="0">
                <a:solidFill>
                  <a:srgbClr val="FFFFFF"/>
                </a:solidFill>
                <a:latin typeface="Arial"/>
                <a:cs typeface="Arial"/>
              </a:rPr>
              <a:t> </a:t>
            </a:r>
            <a:r>
              <a:rPr sz="2000" dirty="0">
                <a:solidFill>
                  <a:srgbClr val="FFFFFF"/>
                </a:solidFill>
                <a:latin typeface="Arial"/>
                <a:cs typeface="Arial"/>
              </a:rPr>
              <a:t>exists</a:t>
            </a:r>
            <a:r>
              <a:rPr sz="2000" spc="-51" dirty="0">
                <a:solidFill>
                  <a:srgbClr val="FFFFFF"/>
                </a:solidFill>
                <a:latin typeface="Arial"/>
                <a:cs typeface="Arial"/>
              </a:rPr>
              <a:t> </a:t>
            </a:r>
            <a:r>
              <a:rPr sz="2000" dirty="0">
                <a:solidFill>
                  <a:srgbClr val="FFFFFF"/>
                </a:solidFill>
                <a:latin typeface="Arial"/>
                <a:cs typeface="Arial"/>
              </a:rPr>
              <a:t>a</a:t>
            </a:r>
            <a:r>
              <a:rPr sz="2000" spc="-11" dirty="0">
                <a:solidFill>
                  <a:srgbClr val="FFFFFF"/>
                </a:solidFill>
                <a:latin typeface="Arial"/>
                <a:cs typeface="Arial"/>
              </a:rPr>
              <a:t> </a:t>
            </a:r>
            <a:r>
              <a:rPr sz="2000" dirty="0">
                <a:solidFill>
                  <a:srgbClr val="FFFFFF"/>
                </a:solidFill>
                <a:latin typeface="Arial"/>
                <a:cs typeface="Arial"/>
              </a:rPr>
              <a:t>subset</a:t>
            </a:r>
            <a:r>
              <a:rPr sz="2000" spc="-58" dirty="0">
                <a:solidFill>
                  <a:srgbClr val="FFFFFF"/>
                </a:solidFill>
                <a:latin typeface="Arial"/>
                <a:cs typeface="Arial"/>
              </a:rPr>
              <a:t> </a:t>
            </a:r>
            <a:r>
              <a:rPr sz="2000" dirty="0">
                <a:solidFill>
                  <a:srgbClr val="FFFFFF"/>
                </a:solidFill>
                <a:latin typeface="Arial"/>
                <a:cs typeface="Arial"/>
              </a:rPr>
              <a:t>of </a:t>
            </a:r>
            <a:r>
              <a:rPr sz="2000" b="1" dirty="0">
                <a:solidFill>
                  <a:srgbClr val="FFFFFF"/>
                </a:solidFill>
                <a:latin typeface="Arial"/>
                <a:cs typeface="Arial"/>
              </a:rPr>
              <a:t>S</a:t>
            </a:r>
            <a:r>
              <a:rPr sz="2000" b="1" spc="-9" dirty="0">
                <a:solidFill>
                  <a:srgbClr val="FFFFFF"/>
                </a:solidFill>
                <a:latin typeface="Arial"/>
                <a:cs typeface="Arial"/>
              </a:rPr>
              <a:t> </a:t>
            </a:r>
            <a:r>
              <a:rPr sz="2000" spc="-4" dirty="0">
                <a:solidFill>
                  <a:srgbClr val="FFFFFF"/>
                </a:solidFill>
                <a:latin typeface="Arial"/>
                <a:cs typeface="Arial"/>
              </a:rPr>
              <a:t>that </a:t>
            </a:r>
            <a:endParaRPr sz="2000" dirty="0">
              <a:latin typeface="Arial"/>
              <a:cs typeface="Arial"/>
            </a:endParaRPr>
          </a:p>
          <a:p>
            <a:pPr marL="12697">
              <a:lnSpc>
                <a:spcPts val="2357"/>
              </a:lnSpc>
            </a:pPr>
            <a:r>
              <a:rPr sz="2000" dirty="0">
                <a:solidFill>
                  <a:srgbClr val="FFFFFF"/>
                </a:solidFill>
                <a:latin typeface="Arial"/>
                <a:cs typeface="Arial"/>
              </a:rPr>
              <a:t>adds</a:t>
            </a:r>
            <a:r>
              <a:rPr sz="2000" spc="-43" dirty="0">
                <a:solidFill>
                  <a:srgbClr val="FFFFFF"/>
                </a:solidFill>
                <a:latin typeface="Arial"/>
                <a:cs typeface="Arial"/>
              </a:rPr>
              <a:t> </a:t>
            </a:r>
            <a:r>
              <a:rPr sz="2000" dirty="0">
                <a:solidFill>
                  <a:srgbClr val="FFFFFF"/>
                </a:solidFill>
                <a:latin typeface="Arial"/>
                <a:cs typeface="Arial"/>
              </a:rPr>
              <a:t>up</a:t>
            </a:r>
            <a:r>
              <a:rPr sz="2000" spc="-22" dirty="0">
                <a:solidFill>
                  <a:srgbClr val="FFFFFF"/>
                </a:solidFill>
                <a:latin typeface="Arial"/>
                <a:cs typeface="Arial"/>
              </a:rPr>
              <a:t> </a:t>
            </a:r>
            <a:r>
              <a:rPr sz="2000" dirty="0">
                <a:solidFill>
                  <a:srgbClr val="FFFFFF"/>
                </a:solidFill>
                <a:latin typeface="Arial"/>
                <a:cs typeface="Arial"/>
              </a:rPr>
              <a:t>exactly</a:t>
            </a:r>
            <a:r>
              <a:rPr sz="2000" spc="-62" dirty="0">
                <a:solidFill>
                  <a:srgbClr val="FFFFFF"/>
                </a:solidFill>
                <a:latin typeface="Arial"/>
                <a:cs typeface="Arial"/>
              </a:rPr>
              <a:t> </a:t>
            </a:r>
            <a:r>
              <a:rPr sz="2000" dirty="0">
                <a:solidFill>
                  <a:srgbClr val="FFFFFF"/>
                </a:solidFill>
                <a:latin typeface="Arial"/>
                <a:cs typeface="Arial"/>
              </a:rPr>
              <a:t>or</a:t>
            </a:r>
            <a:r>
              <a:rPr sz="2000" spc="-17" dirty="0">
                <a:solidFill>
                  <a:srgbClr val="FFFFFF"/>
                </a:solidFill>
                <a:latin typeface="Arial"/>
                <a:cs typeface="Arial"/>
              </a:rPr>
              <a:t> </a:t>
            </a:r>
            <a:r>
              <a:rPr sz="2000" dirty="0">
                <a:solidFill>
                  <a:srgbClr val="FFFFFF"/>
                </a:solidFill>
                <a:latin typeface="Arial"/>
                <a:cs typeface="Arial"/>
              </a:rPr>
              <a:t>approxmately</a:t>
            </a:r>
            <a:r>
              <a:rPr sz="2000" spc="-120" dirty="0">
                <a:solidFill>
                  <a:srgbClr val="FFFFFF"/>
                </a:solidFill>
                <a:latin typeface="Arial"/>
                <a:cs typeface="Arial"/>
              </a:rPr>
              <a:t> </a:t>
            </a:r>
            <a:r>
              <a:rPr sz="2000" dirty="0">
                <a:solidFill>
                  <a:srgbClr val="FFFFFF"/>
                </a:solidFill>
                <a:latin typeface="Arial"/>
                <a:cs typeface="Arial"/>
              </a:rPr>
              <a:t>close</a:t>
            </a:r>
            <a:r>
              <a:rPr sz="2000" spc="-46" dirty="0">
                <a:solidFill>
                  <a:srgbClr val="FFFFFF"/>
                </a:solidFill>
                <a:latin typeface="Arial"/>
                <a:cs typeface="Arial"/>
              </a:rPr>
              <a:t> </a:t>
            </a:r>
            <a:r>
              <a:rPr sz="2000" dirty="0">
                <a:solidFill>
                  <a:srgbClr val="FFFFFF"/>
                </a:solidFill>
                <a:latin typeface="Arial"/>
                <a:cs typeface="Arial"/>
              </a:rPr>
              <a:t>to the</a:t>
            </a:r>
            <a:r>
              <a:rPr sz="2000" spc="-27" dirty="0">
                <a:solidFill>
                  <a:srgbClr val="FFFFFF"/>
                </a:solidFill>
                <a:latin typeface="Arial"/>
                <a:cs typeface="Arial"/>
              </a:rPr>
              <a:t> </a:t>
            </a:r>
            <a:r>
              <a:rPr sz="2000" dirty="0">
                <a:solidFill>
                  <a:srgbClr val="FFFFFF"/>
                </a:solidFill>
                <a:latin typeface="Arial"/>
                <a:cs typeface="Arial"/>
              </a:rPr>
              <a:t>target</a:t>
            </a:r>
            <a:r>
              <a:rPr sz="2000" spc="-51" dirty="0">
                <a:solidFill>
                  <a:srgbClr val="FFFFFF"/>
                </a:solidFill>
                <a:latin typeface="Arial"/>
                <a:cs typeface="Arial"/>
              </a:rPr>
              <a:t> </a:t>
            </a:r>
            <a:r>
              <a:rPr sz="2000" dirty="0">
                <a:solidFill>
                  <a:srgbClr val="FFFFFF"/>
                </a:solidFill>
                <a:latin typeface="Arial"/>
                <a:cs typeface="Arial"/>
              </a:rPr>
              <a:t>value</a:t>
            </a:r>
            <a:r>
              <a:rPr sz="2000" spc="-37" dirty="0">
                <a:solidFill>
                  <a:srgbClr val="FFFFFF"/>
                </a:solidFill>
                <a:latin typeface="Arial"/>
                <a:cs typeface="Arial"/>
              </a:rPr>
              <a:t> </a:t>
            </a:r>
            <a:r>
              <a:rPr sz="2000" b="1" dirty="0">
                <a:solidFill>
                  <a:srgbClr val="FFFFFF"/>
                </a:solidFill>
                <a:latin typeface="Arial"/>
                <a:cs typeface="Arial"/>
              </a:rPr>
              <a:t>t</a:t>
            </a:r>
            <a:r>
              <a:rPr sz="2000" b="1" spc="-11" dirty="0">
                <a:solidFill>
                  <a:srgbClr val="FFFFFF"/>
                </a:solidFill>
                <a:latin typeface="Arial"/>
                <a:cs typeface="Arial"/>
              </a:rPr>
              <a:t> </a:t>
            </a:r>
            <a:r>
              <a:rPr sz="2000" dirty="0">
                <a:solidFill>
                  <a:srgbClr val="FFFFFF"/>
                </a:solidFill>
                <a:latin typeface="Arial"/>
                <a:cs typeface="Arial"/>
              </a:rPr>
              <a:t>(result </a:t>
            </a:r>
            <a:endParaRPr sz="2000" dirty="0">
              <a:latin typeface="Arial"/>
              <a:cs typeface="Arial"/>
            </a:endParaRPr>
          </a:p>
          <a:p>
            <a:pPr marL="12697">
              <a:lnSpc>
                <a:spcPts val="2299"/>
              </a:lnSpc>
            </a:pPr>
            <a:r>
              <a:rPr sz="2000" dirty="0">
                <a:solidFill>
                  <a:srgbClr val="FFFFFF"/>
                </a:solidFill>
                <a:latin typeface="Arial"/>
                <a:cs typeface="Arial"/>
              </a:rPr>
              <a:t>less</a:t>
            </a:r>
            <a:r>
              <a:rPr sz="2000" spc="-35" dirty="0">
                <a:solidFill>
                  <a:srgbClr val="FFFFFF"/>
                </a:solidFill>
                <a:latin typeface="Arial"/>
                <a:cs typeface="Arial"/>
              </a:rPr>
              <a:t> </a:t>
            </a:r>
            <a:r>
              <a:rPr sz="2000" dirty="0">
                <a:solidFill>
                  <a:srgbClr val="FFFFFF"/>
                </a:solidFill>
                <a:latin typeface="Arial"/>
                <a:cs typeface="Arial"/>
              </a:rPr>
              <a:t>than</a:t>
            </a:r>
            <a:r>
              <a:rPr sz="2000" spc="-38" dirty="0">
                <a:solidFill>
                  <a:srgbClr val="FFFFFF"/>
                </a:solidFill>
                <a:latin typeface="Arial"/>
                <a:cs typeface="Arial"/>
              </a:rPr>
              <a:t> </a:t>
            </a:r>
            <a:r>
              <a:rPr sz="2000" dirty="0">
                <a:solidFill>
                  <a:srgbClr val="FFFFFF"/>
                </a:solidFill>
                <a:latin typeface="Arial"/>
                <a:cs typeface="Arial"/>
              </a:rPr>
              <a:t>target).</a:t>
            </a:r>
            <a:endParaRPr sz="2000" dirty="0">
              <a:latin typeface="Arial"/>
              <a:cs typeface="Arial"/>
            </a:endParaRPr>
          </a:p>
        </p:txBody>
      </p:sp>
      <p:sp>
        <p:nvSpPr>
          <p:cNvPr id="9" name="object 9"/>
          <p:cNvSpPr txBox="1"/>
          <p:nvPr/>
        </p:nvSpPr>
        <p:spPr>
          <a:xfrm>
            <a:off x="841504" y="3531266"/>
            <a:ext cx="7769924" cy="659384"/>
          </a:xfrm>
          <a:prstGeom prst="rect">
            <a:avLst/>
          </a:prstGeom>
        </p:spPr>
        <p:txBody>
          <a:bodyPr wrap="square" lIns="0" tIns="0" rIns="0" bIns="0" rtlCol="0">
            <a:noAutofit/>
          </a:bodyPr>
          <a:lstStyle/>
          <a:p>
            <a:pPr marL="12697">
              <a:lnSpc>
                <a:spcPts val="2555"/>
              </a:lnSpc>
              <a:spcBef>
                <a:spcPts val="127"/>
              </a:spcBef>
            </a:pPr>
            <a:r>
              <a:rPr sz="1900" dirty="0">
                <a:solidFill>
                  <a:srgbClr val="FFCC99"/>
                </a:solidFill>
                <a:latin typeface="Arial"/>
                <a:cs typeface="Arial"/>
              </a:rPr>
              <a:t>►</a:t>
            </a:r>
            <a:r>
              <a:rPr sz="1900" spc="291" dirty="0">
                <a:solidFill>
                  <a:srgbClr val="FFCC99"/>
                </a:solidFill>
                <a:latin typeface="Arial"/>
                <a:cs typeface="Arial"/>
              </a:rPr>
              <a:t> </a:t>
            </a:r>
            <a:r>
              <a:rPr sz="2500" dirty="0">
                <a:solidFill>
                  <a:srgbClr val="FFFFFF"/>
                </a:solidFill>
                <a:latin typeface="Arial"/>
                <a:cs typeface="Arial"/>
              </a:rPr>
              <a:t>The optimization problem associated with this decision</a:t>
            </a:r>
            <a:endParaRPr sz="2500" dirty="0">
              <a:latin typeface="Arial"/>
              <a:cs typeface="Arial"/>
            </a:endParaRPr>
          </a:p>
          <a:p>
            <a:pPr marL="355517" marR="45710">
              <a:lnSpc>
                <a:spcPts val="2588"/>
              </a:lnSpc>
              <a:spcBef>
                <a:spcPts val="1"/>
              </a:spcBef>
            </a:pPr>
            <a:r>
              <a:rPr sz="2500" dirty="0">
                <a:solidFill>
                  <a:srgbClr val="FFFFFF"/>
                </a:solidFill>
                <a:latin typeface="Arial"/>
                <a:cs typeface="Arial"/>
              </a:rPr>
              <a:t>problem arises in practical applications.</a:t>
            </a:r>
            <a:endParaRPr sz="2500" dirty="0">
              <a:latin typeface="Arial"/>
              <a:cs typeface="Arial"/>
            </a:endParaRPr>
          </a:p>
        </p:txBody>
      </p:sp>
      <p:sp>
        <p:nvSpPr>
          <p:cNvPr id="7" name="object 7"/>
          <p:cNvSpPr txBox="1"/>
          <p:nvPr/>
        </p:nvSpPr>
        <p:spPr>
          <a:xfrm>
            <a:off x="1204135" y="4566538"/>
            <a:ext cx="8235858" cy="1148462"/>
          </a:xfrm>
          <a:prstGeom prst="rect">
            <a:avLst/>
          </a:prstGeom>
        </p:spPr>
        <p:txBody>
          <a:bodyPr wrap="square" lIns="0" tIns="0" rIns="0" bIns="0" rtlCol="0">
            <a:noAutofit/>
          </a:bodyPr>
          <a:lstStyle/>
          <a:p>
            <a:pPr marR="45710">
              <a:lnSpc>
                <a:spcPts val="2555"/>
              </a:lnSpc>
              <a:spcBef>
                <a:spcPts val="127"/>
              </a:spcBef>
            </a:pPr>
            <a:r>
              <a:rPr lang="en-US" sz="2500" dirty="0">
                <a:solidFill>
                  <a:srgbClr val="FFFFFF"/>
                </a:solidFill>
                <a:latin typeface="Arial"/>
                <a:cs typeface="Arial"/>
              </a:rPr>
              <a:t>An </a:t>
            </a:r>
            <a:r>
              <a:rPr sz="2500" dirty="0">
                <a:solidFill>
                  <a:srgbClr val="FFFFFF"/>
                </a:solidFill>
                <a:latin typeface="Arial"/>
                <a:cs typeface="Arial"/>
              </a:rPr>
              <a:t>algorithm can be presented for this</a:t>
            </a:r>
            <a:r>
              <a:rPr lang="en-US" sz="2500" dirty="0">
                <a:solidFill>
                  <a:srgbClr val="FFFFFF"/>
                </a:solidFill>
                <a:latin typeface="Arial"/>
                <a:cs typeface="Arial"/>
              </a:rPr>
              <a:t> </a:t>
            </a:r>
            <a:r>
              <a:rPr sz="2500" dirty="0">
                <a:solidFill>
                  <a:srgbClr val="FFFFFF"/>
                </a:solidFill>
                <a:latin typeface="Arial"/>
                <a:cs typeface="Arial"/>
              </a:rPr>
              <a:t>problem and then can be seen that how it can</a:t>
            </a:r>
            <a:r>
              <a:rPr lang="en-US" sz="2500" dirty="0">
                <a:solidFill>
                  <a:srgbClr val="FFFFFF"/>
                </a:solidFill>
                <a:latin typeface="Arial"/>
                <a:cs typeface="Arial"/>
              </a:rPr>
              <a:t> be modified so that it  becomes a fully polynomial-time scheme</a:t>
            </a:r>
          </a:p>
          <a:p>
            <a:pPr marR="45710">
              <a:lnSpc>
                <a:spcPts val="2555"/>
              </a:lnSpc>
              <a:spcBef>
                <a:spcPts val="127"/>
              </a:spcBef>
            </a:pPr>
            <a:endParaRPr sz="2500" dirty="0">
              <a:latin typeface="Arial"/>
              <a:cs typeface="Arial"/>
            </a:endParaRPr>
          </a:p>
        </p:txBody>
      </p:sp>
      <p:sp>
        <p:nvSpPr>
          <p:cNvPr id="6" name="object 6"/>
          <p:cNvSpPr txBox="1"/>
          <p:nvPr/>
        </p:nvSpPr>
        <p:spPr>
          <a:xfrm>
            <a:off x="1184402" y="4918870"/>
            <a:ext cx="7306840" cy="330200"/>
          </a:xfrm>
          <a:prstGeom prst="rect">
            <a:avLst/>
          </a:prstGeom>
        </p:spPr>
        <p:txBody>
          <a:bodyPr wrap="square" lIns="0" tIns="0" rIns="0" bIns="0" rtlCol="0">
            <a:noAutofit/>
          </a:bodyPr>
          <a:lstStyle/>
          <a:p>
            <a:pPr marL="12697">
              <a:lnSpc>
                <a:spcPts val="2555"/>
              </a:lnSpc>
              <a:spcBef>
                <a:spcPts val="127"/>
              </a:spcBef>
            </a:pPr>
            <a:endParaRPr sz="2500" dirty="0">
              <a:latin typeface="Arial"/>
              <a:cs typeface="Arial"/>
            </a:endParaRPr>
          </a:p>
        </p:txBody>
      </p:sp>
      <p:sp>
        <p:nvSpPr>
          <p:cNvPr id="4" name="object 4"/>
          <p:cNvSpPr txBox="1"/>
          <p:nvPr/>
        </p:nvSpPr>
        <p:spPr>
          <a:xfrm>
            <a:off x="1198628" y="5618479"/>
            <a:ext cx="7859972" cy="1388617"/>
          </a:xfrm>
          <a:prstGeom prst="rect">
            <a:avLst/>
          </a:prstGeom>
        </p:spPr>
        <p:txBody>
          <a:bodyPr wrap="square" lIns="0" tIns="0" rIns="0" bIns="0" rtlCol="0">
            <a:noAutofit/>
          </a:bodyPr>
          <a:lstStyle/>
          <a:p>
            <a:pPr marR="39864">
              <a:lnSpc>
                <a:spcPts val="2555"/>
              </a:lnSpc>
              <a:spcBef>
                <a:spcPts val="127"/>
              </a:spcBef>
            </a:pPr>
            <a:r>
              <a:rPr lang="en-US" sz="2500" dirty="0">
                <a:solidFill>
                  <a:srgbClr val="FFFFFF"/>
                </a:solidFill>
                <a:latin typeface="Arial"/>
                <a:cs typeface="Arial"/>
              </a:rPr>
              <a:t>Subset </a:t>
            </a:r>
            <a:r>
              <a:rPr sz="2500" dirty="0">
                <a:solidFill>
                  <a:srgbClr val="FFFFFF"/>
                </a:solidFill>
                <a:latin typeface="Arial"/>
                <a:cs typeface="Arial"/>
              </a:rPr>
              <a:t>sum problem is NP-complete.</a:t>
            </a:r>
            <a:endParaRPr sz="2500" dirty="0">
              <a:latin typeface="Arial"/>
              <a:cs typeface="Arial"/>
            </a:endParaRPr>
          </a:p>
          <a:p>
            <a:pPr marL="12697" indent="-12697">
              <a:lnSpc>
                <a:spcPts val="2588"/>
              </a:lnSpc>
              <a:spcBef>
                <a:spcPts val="583"/>
              </a:spcBef>
            </a:pPr>
            <a:r>
              <a:rPr lang="en-US" sz="2500" dirty="0">
                <a:solidFill>
                  <a:srgbClr val="FFFFFF"/>
                </a:solidFill>
                <a:latin typeface="Arial"/>
                <a:cs typeface="Arial"/>
              </a:rPr>
              <a:t>Algorithms </a:t>
            </a:r>
            <a:r>
              <a:rPr sz="2500" dirty="0">
                <a:solidFill>
                  <a:srgbClr val="FFFFFF"/>
                </a:solidFill>
                <a:latin typeface="Arial"/>
                <a:cs typeface="Arial"/>
              </a:rPr>
              <a:t>of subset-sum prob</a:t>
            </a:r>
            <a:r>
              <a:rPr sz="2500" spc="9" dirty="0">
                <a:solidFill>
                  <a:srgbClr val="FFFFFF"/>
                </a:solidFill>
                <a:latin typeface="Arial"/>
                <a:cs typeface="Arial"/>
              </a:rPr>
              <a:t>l</a:t>
            </a:r>
            <a:r>
              <a:rPr sz="2500" dirty="0">
                <a:solidFill>
                  <a:srgbClr val="FFFFFF"/>
                </a:solidFill>
                <a:latin typeface="Arial"/>
                <a:cs typeface="Arial"/>
              </a:rPr>
              <a:t>ems try to provide exact or approximately close result to required target so that its relative error is small. It is around about 0.5.</a:t>
            </a:r>
            <a:endParaRPr sz="2500" dirty="0">
              <a:latin typeface="Arial"/>
              <a:cs typeface="Arial"/>
            </a:endParaRPr>
          </a:p>
        </p:txBody>
      </p:sp>
      <p:sp>
        <p:nvSpPr>
          <p:cNvPr id="3" name="object 3"/>
          <p:cNvSpPr txBox="1"/>
          <p:nvPr/>
        </p:nvSpPr>
        <p:spPr>
          <a:xfrm>
            <a:off x="841504" y="5700877"/>
            <a:ext cx="300530" cy="668527"/>
          </a:xfrm>
          <a:prstGeom prst="rect">
            <a:avLst/>
          </a:prstGeom>
        </p:spPr>
        <p:txBody>
          <a:bodyPr wrap="square" lIns="0" tIns="0" rIns="0" bIns="0" rtlCol="0">
            <a:noAutofit/>
          </a:bodyPr>
          <a:lstStyle/>
          <a:p>
            <a:pPr marL="12697">
              <a:lnSpc>
                <a:spcPts val="2045"/>
              </a:lnSpc>
              <a:spcBef>
                <a:spcPts val="103"/>
              </a:spcBef>
            </a:pPr>
            <a:r>
              <a:rPr sz="1900" dirty="0">
                <a:solidFill>
                  <a:srgbClr val="FFCC99"/>
                </a:solidFill>
                <a:latin typeface="Arial"/>
                <a:cs typeface="Arial"/>
              </a:rPr>
              <a:t>►</a:t>
            </a:r>
            <a:endParaRPr sz="1900">
              <a:latin typeface="Arial"/>
              <a:cs typeface="Arial"/>
            </a:endParaRPr>
          </a:p>
          <a:p>
            <a:pPr marL="12697">
              <a:lnSpc>
                <a:spcPct val="95825"/>
              </a:lnSpc>
              <a:spcBef>
                <a:spcPts val="874"/>
              </a:spcBef>
            </a:pPr>
            <a:r>
              <a:rPr sz="1900" dirty="0">
                <a:solidFill>
                  <a:srgbClr val="FFCC99"/>
                </a:solidFill>
                <a:latin typeface="Arial"/>
                <a:cs typeface="Arial"/>
              </a:rPr>
              <a:t>►</a:t>
            </a:r>
            <a:endParaRPr sz="1900">
              <a:latin typeface="Arial"/>
              <a:cs typeface="Arial"/>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32</a:t>
            </a:r>
            <a:endParaRPr sz="1000">
              <a:latin typeface="Arial"/>
              <a:cs typeface="Arial"/>
            </a:endParaRPr>
          </a:p>
        </p:txBody>
      </p:sp>
      <p:sp>
        <p:nvSpPr>
          <p:cNvPr id="165" name="object 3"/>
          <p:cNvSpPr txBox="1"/>
          <p:nvPr/>
        </p:nvSpPr>
        <p:spPr>
          <a:xfrm>
            <a:off x="754000" y="4284476"/>
            <a:ext cx="300530" cy="668527"/>
          </a:xfrm>
          <a:prstGeom prst="rect">
            <a:avLst/>
          </a:prstGeom>
        </p:spPr>
        <p:txBody>
          <a:bodyPr wrap="square" lIns="0" tIns="0" rIns="0" bIns="0" rtlCol="0">
            <a:noAutofit/>
          </a:bodyPr>
          <a:lstStyle/>
          <a:p>
            <a:pPr marL="12697">
              <a:lnSpc>
                <a:spcPts val="2045"/>
              </a:lnSpc>
              <a:spcBef>
                <a:spcPts val="103"/>
              </a:spcBef>
            </a:pPr>
            <a:r>
              <a:rPr sz="1900" dirty="0">
                <a:solidFill>
                  <a:srgbClr val="FFCC99"/>
                </a:solidFill>
                <a:latin typeface="Arial"/>
                <a:cs typeface="Arial"/>
              </a:rPr>
              <a:t>►</a:t>
            </a:r>
            <a:endParaRPr sz="1900" dirty="0">
              <a:latin typeface="Arial"/>
              <a:cs typeface="Arial"/>
            </a:endParaRPr>
          </a:p>
          <a:p>
            <a:pPr marL="12697">
              <a:lnSpc>
                <a:spcPct val="95825"/>
              </a:lnSpc>
              <a:spcBef>
                <a:spcPts val="874"/>
              </a:spcBef>
            </a:pPr>
            <a:endParaRPr sz="19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94540" y="452364"/>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txBox="1"/>
          <p:nvPr/>
        </p:nvSpPr>
        <p:spPr>
          <a:xfrm>
            <a:off x="2444003" y="1002625"/>
            <a:ext cx="3067073"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Subset</a:t>
            </a:r>
            <a:r>
              <a:rPr sz="4300" spc="4" dirty="0">
                <a:solidFill>
                  <a:srgbClr val="FFFFCC"/>
                </a:solidFill>
                <a:latin typeface="Tahoma"/>
                <a:cs typeface="Tahoma"/>
              </a:rPr>
              <a:t>-</a:t>
            </a:r>
            <a:r>
              <a:rPr sz="4300" dirty="0">
                <a:solidFill>
                  <a:srgbClr val="FFFFCC"/>
                </a:solidFill>
                <a:latin typeface="Tahoma"/>
                <a:cs typeface="Tahoma"/>
              </a:rPr>
              <a:t>Sum</a:t>
            </a:r>
            <a:endParaRPr sz="4300">
              <a:latin typeface="Tahoma"/>
              <a:cs typeface="Tahoma"/>
            </a:endParaRPr>
          </a:p>
        </p:txBody>
      </p:sp>
      <p:sp>
        <p:nvSpPr>
          <p:cNvPr id="14" name="object 14"/>
          <p:cNvSpPr txBox="1"/>
          <p:nvPr/>
        </p:nvSpPr>
        <p:spPr>
          <a:xfrm>
            <a:off x="5577446" y="1002625"/>
            <a:ext cx="2122237"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a:t>
            </a:r>
            <a:endParaRPr sz="4300">
              <a:latin typeface="Tahoma"/>
              <a:cs typeface="Tahoma"/>
            </a:endParaRPr>
          </a:p>
        </p:txBody>
      </p:sp>
      <p:sp>
        <p:nvSpPr>
          <p:cNvPr id="13" name="object 13"/>
          <p:cNvSpPr txBox="1"/>
          <p:nvPr/>
        </p:nvSpPr>
        <p:spPr>
          <a:xfrm>
            <a:off x="838457" y="1752600"/>
            <a:ext cx="8556241" cy="1206500"/>
          </a:xfrm>
          <a:prstGeom prst="rect">
            <a:avLst/>
          </a:prstGeom>
        </p:spPr>
        <p:txBody>
          <a:bodyPr wrap="square" lIns="0" tIns="0" rIns="0" bIns="0" rtlCol="0">
            <a:noAutofit/>
          </a:bodyPr>
          <a:lstStyle/>
          <a:p>
            <a:pPr marL="12697">
              <a:lnSpc>
                <a:spcPts val="2555"/>
              </a:lnSpc>
              <a:spcBef>
                <a:spcPts val="127"/>
              </a:spcBef>
            </a:pPr>
            <a:r>
              <a:rPr sz="1900">
                <a:solidFill>
                  <a:srgbClr val="FFCC99"/>
                </a:solidFill>
                <a:latin typeface="Arial"/>
                <a:cs typeface="Arial"/>
              </a:rPr>
              <a:t>►  </a:t>
            </a:r>
            <a:r>
              <a:rPr sz="2500" b="1" i="1">
                <a:solidFill>
                  <a:srgbClr val="FFFFFF"/>
                </a:solidFill>
                <a:latin typeface="Arial"/>
                <a:cs typeface="Arial"/>
              </a:rPr>
              <a:t>S</a:t>
            </a:r>
            <a:r>
              <a:rPr lang="en-US" sz="2500" b="1" i="1">
                <a:solidFill>
                  <a:srgbClr val="FFFFFF"/>
                </a:solidFill>
                <a:latin typeface="Arial"/>
                <a:cs typeface="Arial"/>
              </a:rPr>
              <a:t> </a:t>
            </a:r>
            <a:r>
              <a:rPr sz="2500">
                <a:solidFill>
                  <a:srgbClr val="FFFFFF"/>
                </a:solidFill>
                <a:latin typeface="Arial"/>
                <a:cs typeface="Arial"/>
              </a:rPr>
              <a:t>=</a:t>
            </a:r>
            <a:r>
              <a:rPr lang="en-US" sz="2500">
                <a:solidFill>
                  <a:srgbClr val="FFFFFF"/>
                </a:solidFill>
                <a:latin typeface="Arial"/>
                <a:cs typeface="Arial"/>
              </a:rPr>
              <a:t> </a:t>
            </a:r>
            <a:r>
              <a:rPr sz="2500" dirty="0">
                <a:solidFill>
                  <a:srgbClr val="FFFFFF"/>
                </a:solidFill>
                <a:latin typeface="Arial"/>
                <a:cs typeface="Arial"/>
              </a:rPr>
              <a:t>{1,4,16,64,256,1040,1041,1093,1284,1344}</a:t>
            </a:r>
            <a:endParaRPr sz="2500" dirty="0">
              <a:latin typeface="Arial"/>
              <a:cs typeface="Arial"/>
            </a:endParaRPr>
          </a:p>
          <a:p>
            <a:pPr marL="12697" marR="45710">
              <a:lnSpc>
                <a:spcPct val="95825"/>
              </a:lnSpc>
              <a:spcBef>
                <a:spcPts val="562"/>
              </a:spcBef>
            </a:pPr>
            <a:r>
              <a:rPr sz="1900" dirty="0">
                <a:solidFill>
                  <a:srgbClr val="FFCC99"/>
                </a:solidFill>
                <a:latin typeface="Arial"/>
                <a:cs typeface="Arial"/>
              </a:rPr>
              <a:t>►  </a:t>
            </a:r>
            <a:r>
              <a:rPr sz="2500" b="1" i="1" dirty="0">
                <a:solidFill>
                  <a:srgbClr val="FFFFFF"/>
                </a:solidFill>
                <a:latin typeface="Arial"/>
                <a:cs typeface="Arial"/>
              </a:rPr>
              <a:t>t</a:t>
            </a:r>
            <a:r>
              <a:rPr lang="en-US" sz="2500" b="1" i="1" dirty="0">
                <a:solidFill>
                  <a:srgbClr val="FFFFFF"/>
                </a:solidFill>
                <a:latin typeface="Arial"/>
                <a:cs typeface="Arial"/>
              </a:rPr>
              <a:t> </a:t>
            </a:r>
            <a:r>
              <a:rPr sz="2500" spc="4" dirty="0">
                <a:solidFill>
                  <a:srgbClr val="FFFFFF"/>
                </a:solidFill>
                <a:latin typeface="Arial"/>
                <a:cs typeface="Arial"/>
              </a:rPr>
              <a:t>=</a:t>
            </a:r>
            <a:r>
              <a:rPr lang="en-US" sz="2500" spc="4" dirty="0">
                <a:solidFill>
                  <a:srgbClr val="FFFFFF"/>
                </a:solidFill>
                <a:latin typeface="Arial"/>
                <a:cs typeface="Arial"/>
              </a:rPr>
              <a:t> </a:t>
            </a:r>
            <a:r>
              <a:rPr sz="2500" spc="4" dirty="0">
                <a:solidFill>
                  <a:srgbClr val="FFFFFF"/>
                </a:solidFill>
                <a:latin typeface="Arial"/>
                <a:cs typeface="Arial"/>
              </a:rPr>
              <a:t>3754</a:t>
            </a:r>
            <a:endParaRPr sz="2500" dirty="0">
              <a:latin typeface="Arial"/>
              <a:cs typeface="Arial"/>
            </a:endParaRPr>
          </a:p>
          <a:p>
            <a:pPr marL="12697" marR="45710">
              <a:lnSpc>
                <a:spcPct val="95825"/>
              </a:lnSpc>
              <a:spcBef>
                <a:spcPts val="690"/>
              </a:spcBef>
            </a:pPr>
            <a:r>
              <a:rPr sz="1900" dirty="0">
                <a:solidFill>
                  <a:srgbClr val="FFCC99"/>
                </a:solidFill>
                <a:latin typeface="Arial"/>
                <a:cs typeface="Arial"/>
              </a:rPr>
              <a:t>►  </a:t>
            </a:r>
            <a:r>
              <a:rPr sz="2500" b="1" dirty="0">
                <a:solidFill>
                  <a:srgbClr val="FFFFFF"/>
                </a:solidFill>
                <a:latin typeface="Arial"/>
                <a:cs typeface="Arial"/>
              </a:rPr>
              <a:t>S</a:t>
            </a:r>
            <a:r>
              <a:rPr sz="2500" b="1" spc="-4" dirty="0">
                <a:solidFill>
                  <a:srgbClr val="FFFFFF"/>
                </a:solidFill>
                <a:latin typeface="Arial"/>
                <a:cs typeface="Arial"/>
              </a:rPr>
              <a:t>’</a:t>
            </a:r>
            <a:r>
              <a:rPr lang="en-US" sz="2500" b="1" spc="-4" dirty="0">
                <a:solidFill>
                  <a:srgbClr val="FFFFFF"/>
                </a:solidFill>
                <a:latin typeface="Arial"/>
                <a:cs typeface="Arial"/>
              </a:rPr>
              <a:t> </a:t>
            </a:r>
            <a:r>
              <a:rPr sz="2500" dirty="0">
                <a:solidFill>
                  <a:srgbClr val="FFFFFF"/>
                </a:solidFill>
                <a:latin typeface="Arial"/>
                <a:cs typeface="Arial"/>
              </a:rPr>
              <a:t>=</a:t>
            </a:r>
            <a:r>
              <a:rPr lang="en-US" sz="2500" dirty="0">
                <a:solidFill>
                  <a:srgbClr val="FFFFFF"/>
                </a:solidFill>
                <a:latin typeface="Arial"/>
                <a:cs typeface="Arial"/>
              </a:rPr>
              <a:t> </a:t>
            </a:r>
            <a:r>
              <a:rPr sz="2500" dirty="0">
                <a:solidFill>
                  <a:srgbClr val="FFFFFF"/>
                </a:solidFill>
                <a:latin typeface="Arial"/>
                <a:cs typeface="Arial"/>
              </a:rPr>
              <a:t>{1,16,64,256,1040,1093,1284}</a:t>
            </a:r>
            <a:endParaRPr sz="2500" dirty="0">
              <a:latin typeface="Arial"/>
              <a:cs typeface="Arial"/>
            </a:endParaRPr>
          </a:p>
        </p:txBody>
      </p:sp>
      <p:sp>
        <p:nvSpPr>
          <p:cNvPr id="12" name="object 12"/>
          <p:cNvSpPr txBox="1"/>
          <p:nvPr/>
        </p:nvSpPr>
        <p:spPr>
          <a:xfrm>
            <a:off x="838456" y="3453544"/>
            <a:ext cx="668094" cy="330200"/>
          </a:xfrm>
          <a:prstGeom prst="rect">
            <a:avLst/>
          </a:prstGeom>
        </p:spPr>
        <p:txBody>
          <a:bodyPr wrap="square" lIns="0" tIns="0" rIns="0" bIns="0" rtlCol="0">
            <a:noAutofit/>
          </a:bodyPr>
          <a:lstStyle/>
          <a:p>
            <a:pPr marL="12697">
              <a:lnSpc>
                <a:spcPts val="2555"/>
              </a:lnSpc>
              <a:spcBef>
                <a:spcPts val="127"/>
              </a:spcBef>
            </a:pPr>
            <a:r>
              <a:rPr sz="1900" dirty="0">
                <a:solidFill>
                  <a:srgbClr val="FFCC99"/>
                </a:solidFill>
                <a:latin typeface="Arial"/>
                <a:cs typeface="Arial"/>
              </a:rPr>
              <a:t>►  </a:t>
            </a:r>
            <a:r>
              <a:rPr sz="2500" dirty="0">
                <a:solidFill>
                  <a:srgbClr val="FFFFFF"/>
                </a:solidFill>
                <a:latin typeface="Arial"/>
                <a:cs typeface="Arial"/>
              </a:rPr>
              <a:t>In</a:t>
            </a:r>
            <a:endParaRPr sz="2500">
              <a:latin typeface="Arial"/>
              <a:cs typeface="Arial"/>
            </a:endParaRPr>
          </a:p>
        </p:txBody>
      </p:sp>
      <p:sp>
        <p:nvSpPr>
          <p:cNvPr id="11" name="object 11"/>
          <p:cNvSpPr txBox="1"/>
          <p:nvPr/>
        </p:nvSpPr>
        <p:spPr>
          <a:xfrm>
            <a:off x="1520080" y="3453544"/>
            <a:ext cx="2692842" cy="330200"/>
          </a:xfrm>
          <a:prstGeom prst="rect">
            <a:avLst/>
          </a:prstGeom>
        </p:spPr>
        <p:txBody>
          <a:bodyPr wrap="square" lIns="0" tIns="0" rIns="0" bIns="0" rtlCol="0">
            <a:noAutofit/>
          </a:bodyPr>
          <a:lstStyle/>
          <a:p>
            <a:pPr marL="12697">
              <a:lnSpc>
                <a:spcPts val="2555"/>
              </a:lnSpc>
              <a:spcBef>
                <a:spcPts val="127"/>
              </a:spcBef>
            </a:pPr>
            <a:r>
              <a:rPr sz="2500" dirty="0">
                <a:solidFill>
                  <a:srgbClr val="FFFFFF"/>
                </a:solidFill>
                <a:latin typeface="Arial"/>
                <a:cs typeface="Arial"/>
              </a:rPr>
              <a:t>subset</a:t>
            </a:r>
            <a:r>
              <a:rPr sz="2500" spc="4" dirty="0">
                <a:solidFill>
                  <a:srgbClr val="FFFFFF"/>
                </a:solidFill>
                <a:latin typeface="Arial"/>
                <a:cs typeface="Arial"/>
              </a:rPr>
              <a:t>-</a:t>
            </a:r>
            <a:r>
              <a:rPr sz="2500" dirty="0">
                <a:solidFill>
                  <a:srgbClr val="FFFFFF"/>
                </a:solidFill>
                <a:latin typeface="Arial"/>
                <a:cs typeface="Arial"/>
              </a:rPr>
              <a:t>sum</a:t>
            </a:r>
            <a:endParaRPr sz="2500" dirty="0">
              <a:latin typeface="Arial"/>
              <a:cs typeface="Arial"/>
            </a:endParaRPr>
          </a:p>
        </p:txBody>
      </p:sp>
      <p:sp>
        <p:nvSpPr>
          <p:cNvPr id="10" name="object 10"/>
          <p:cNvSpPr txBox="1"/>
          <p:nvPr/>
        </p:nvSpPr>
        <p:spPr>
          <a:xfrm>
            <a:off x="3217000" y="3453544"/>
            <a:ext cx="6374296" cy="330200"/>
          </a:xfrm>
          <a:prstGeom prst="rect">
            <a:avLst/>
          </a:prstGeom>
        </p:spPr>
        <p:txBody>
          <a:bodyPr wrap="square" lIns="0" tIns="0" rIns="0" bIns="0" rtlCol="0">
            <a:noAutofit/>
          </a:bodyPr>
          <a:lstStyle/>
          <a:p>
            <a:pPr marL="12697">
              <a:lnSpc>
                <a:spcPts val="2555"/>
              </a:lnSpc>
              <a:spcBef>
                <a:spcPts val="127"/>
              </a:spcBef>
            </a:pPr>
            <a:r>
              <a:rPr sz="2500" dirty="0">
                <a:solidFill>
                  <a:srgbClr val="FFFFFF"/>
                </a:solidFill>
                <a:latin typeface="Arial"/>
                <a:cs typeface="Arial"/>
              </a:rPr>
              <a:t>problem, there exists</a:t>
            </a:r>
            <a:r>
              <a:rPr lang="en-US" sz="2500" dirty="0">
                <a:solidFill>
                  <a:srgbClr val="FFFFFF"/>
                </a:solidFill>
                <a:latin typeface="Arial"/>
                <a:cs typeface="Arial"/>
              </a:rPr>
              <a:t> a subset such that </a:t>
            </a:r>
            <a:endParaRPr sz="2500" dirty="0">
              <a:latin typeface="Arial"/>
              <a:cs typeface="Arial"/>
            </a:endParaRPr>
          </a:p>
        </p:txBody>
      </p:sp>
      <p:sp>
        <p:nvSpPr>
          <p:cNvPr id="5" name="object 5"/>
          <p:cNvSpPr txBox="1"/>
          <p:nvPr/>
        </p:nvSpPr>
        <p:spPr>
          <a:xfrm>
            <a:off x="4285729" y="4296523"/>
            <a:ext cx="1657872" cy="1349137"/>
          </a:xfrm>
          <a:prstGeom prst="rect">
            <a:avLst/>
          </a:prstGeom>
        </p:spPr>
        <p:txBody>
          <a:bodyPr wrap="square" lIns="0" tIns="0" rIns="0" bIns="0" rtlCol="0">
            <a:noAutofit/>
          </a:bodyPr>
          <a:lstStyle/>
          <a:p>
            <a:pPr marL="37850">
              <a:lnSpc>
                <a:spcPts val="6085"/>
              </a:lnSpc>
              <a:spcBef>
                <a:spcPts val="304"/>
              </a:spcBef>
            </a:pPr>
            <a:r>
              <a:rPr sz="5800" dirty="0">
                <a:latin typeface="Malgun Gothic"/>
                <a:cs typeface="Malgun Gothic"/>
              </a:rPr>
              <a:t>∑</a:t>
            </a:r>
          </a:p>
          <a:p>
            <a:pPr marL="12697" marR="31903">
              <a:lnSpc>
                <a:spcPts val="2178"/>
              </a:lnSpc>
            </a:pPr>
            <a:endParaRPr lang="en-US" sz="3300" i="1" baseline="2576" dirty="0">
              <a:latin typeface="Times New Roman"/>
              <a:cs typeface="Times New Roman"/>
            </a:endParaRPr>
          </a:p>
          <a:p>
            <a:pPr marL="12697" marR="31903">
              <a:lnSpc>
                <a:spcPts val="2178"/>
              </a:lnSpc>
            </a:pPr>
            <a:r>
              <a:rPr sz="3300" i="1" baseline="2576" dirty="0">
                <a:latin typeface="Times New Roman"/>
                <a:cs typeface="Times New Roman"/>
              </a:rPr>
              <a:t>S</a:t>
            </a:r>
            <a:r>
              <a:rPr lang="en-US" sz="3300" i="1" baseline="2576" dirty="0">
                <a:latin typeface="Times New Roman"/>
                <a:cs typeface="Times New Roman"/>
              </a:rPr>
              <a:t>´</a:t>
            </a:r>
            <a:r>
              <a:rPr sz="3300" i="1" spc="-92" baseline="2576" dirty="0">
                <a:latin typeface="Times New Roman"/>
                <a:cs typeface="Times New Roman"/>
              </a:rPr>
              <a:t> </a:t>
            </a:r>
            <a:r>
              <a:rPr sz="3300" spc="64" baseline="1722" dirty="0">
                <a:latin typeface="Malgun Gothic"/>
                <a:cs typeface="Malgun Gothic"/>
              </a:rPr>
              <a:t>∈</a:t>
            </a:r>
            <a:r>
              <a:rPr sz="3300" i="1" baseline="2576" dirty="0">
                <a:latin typeface="Times New Roman"/>
                <a:cs typeface="Times New Roman"/>
              </a:rPr>
              <a:t>S</a:t>
            </a:r>
            <a:endParaRPr sz="2200" dirty="0">
              <a:latin typeface="Times New Roman"/>
              <a:cs typeface="Times New Roman"/>
            </a:endParaRPr>
          </a:p>
        </p:txBody>
      </p:sp>
      <p:sp>
        <p:nvSpPr>
          <p:cNvPr id="4" name="object 4"/>
          <p:cNvSpPr txBox="1"/>
          <p:nvPr/>
        </p:nvSpPr>
        <p:spPr>
          <a:xfrm>
            <a:off x="3521451" y="4384621"/>
            <a:ext cx="691471" cy="528438"/>
          </a:xfrm>
          <a:prstGeom prst="rect">
            <a:avLst/>
          </a:prstGeom>
        </p:spPr>
        <p:txBody>
          <a:bodyPr wrap="square" lIns="0" tIns="0" rIns="0" bIns="0" rtlCol="0">
            <a:noAutofit/>
          </a:bodyPr>
          <a:lstStyle/>
          <a:p>
            <a:pPr marL="12697">
              <a:lnSpc>
                <a:spcPts val="4158"/>
              </a:lnSpc>
              <a:spcBef>
                <a:spcPts val="208"/>
              </a:spcBef>
            </a:pPr>
            <a:r>
              <a:rPr sz="3900" i="1" dirty="0">
                <a:latin typeface="Times New Roman"/>
                <a:cs typeface="Times New Roman"/>
              </a:rPr>
              <a:t>t</a:t>
            </a:r>
            <a:r>
              <a:rPr sz="3900" i="1" spc="453" dirty="0">
                <a:latin typeface="Times New Roman"/>
                <a:cs typeface="Times New Roman"/>
              </a:rPr>
              <a:t> </a:t>
            </a:r>
            <a:r>
              <a:rPr sz="3900" dirty="0">
                <a:latin typeface="Malgun Gothic"/>
                <a:cs typeface="Malgun Gothic"/>
              </a:rPr>
              <a:t>=</a:t>
            </a:r>
            <a:endParaRPr sz="3900">
              <a:latin typeface="Malgun Gothic"/>
              <a:cs typeface="Malgun Gothic"/>
            </a:endParaRPr>
          </a:p>
        </p:txBody>
      </p:sp>
      <p:sp>
        <p:nvSpPr>
          <p:cNvPr id="3" name="object 3"/>
          <p:cNvSpPr txBox="1"/>
          <p:nvPr/>
        </p:nvSpPr>
        <p:spPr>
          <a:xfrm>
            <a:off x="4965446" y="4392530"/>
            <a:ext cx="508070" cy="520529"/>
          </a:xfrm>
          <a:prstGeom prst="rect">
            <a:avLst/>
          </a:prstGeom>
        </p:spPr>
        <p:txBody>
          <a:bodyPr wrap="square" lIns="0" tIns="0" rIns="0" bIns="0" rtlCol="0">
            <a:noAutofit/>
          </a:bodyPr>
          <a:lstStyle/>
          <a:p>
            <a:pPr marL="12697">
              <a:lnSpc>
                <a:spcPts val="4078"/>
              </a:lnSpc>
              <a:spcBef>
                <a:spcPts val="204"/>
              </a:spcBef>
            </a:pPr>
            <a:r>
              <a:rPr sz="3900" i="1" dirty="0">
                <a:latin typeface="Times New Roman"/>
                <a:cs typeface="Times New Roman"/>
              </a:rPr>
              <a:t>S</a:t>
            </a:r>
            <a:r>
              <a:rPr sz="3900" i="1" spc="-409" dirty="0">
                <a:latin typeface="Times New Roman"/>
                <a:cs typeface="Times New Roman"/>
              </a:rPr>
              <a:t> </a:t>
            </a:r>
            <a:r>
              <a:rPr sz="3900" dirty="0">
                <a:latin typeface="Times New Roman"/>
                <a:cs typeface="Times New Roman"/>
              </a:rPr>
              <a:t>'</a:t>
            </a:r>
            <a:endParaRPr sz="3900">
              <a:latin typeface="Times New Roman"/>
              <a:cs typeface="Times New Roman"/>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33</a:t>
            </a:r>
            <a:endParaRPr sz="10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dirty="0"/>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559307" y="2179701"/>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txBox="1"/>
          <p:nvPr/>
        </p:nvSpPr>
        <p:spPr>
          <a:xfrm>
            <a:off x="838441" y="1002628"/>
            <a:ext cx="8365955" cy="2556543"/>
          </a:xfrm>
          <a:prstGeom prst="rect">
            <a:avLst/>
          </a:prstGeom>
        </p:spPr>
        <p:txBody>
          <a:bodyPr wrap="square" lIns="0" tIns="0" rIns="0" bIns="0" rtlCol="0">
            <a:noAutofit/>
          </a:bodyPr>
          <a:lstStyle/>
          <a:p>
            <a:pPr marL="2949820" marR="2933487" algn="ctr">
              <a:lnSpc>
                <a:spcPts val="4653"/>
              </a:lnSpc>
              <a:spcBef>
                <a:spcPts val="232"/>
              </a:spcBef>
            </a:pPr>
            <a:r>
              <a:rPr sz="4300" dirty="0">
                <a:solidFill>
                  <a:srgbClr val="FFFFCC"/>
                </a:solidFill>
                <a:latin typeface="Tahoma"/>
                <a:cs typeface="Tahoma"/>
              </a:rPr>
              <a:t>Algorithm</a:t>
            </a:r>
            <a:endParaRPr sz="4300">
              <a:latin typeface="Tahoma"/>
              <a:cs typeface="Tahoma"/>
            </a:endParaRPr>
          </a:p>
          <a:p>
            <a:pPr marL="355529" indent="-342819">
              <a:lnSpc>
                <a:spcPts val="2158"/>
              </a:lnSpc>
              <a:spcBef>
                <a:spcPts val="910"/>
              </a:spcBef>
              <a:tabLst>
                <a:tab pos="355517" algn="l"/>
              </a:tabLst>
            </a:pPr>
            <a:r>
              <a:rPr sz="1600" dirty="0">
                <a:solidFill>
                  <a:srgbClr val="FFCC99"/>
                </a:solidFill>
                <a:latin typeface="Arial"/>
                <a:cs typeface="Arial"/>
              </a:rPr>
              <a:t>►	</a:t>
            </a:r>
            <a:r>
              <a:rPr sz="2000" dirty="0">
                <a:solidFill>
                  <a:srgbClr val="FFFFFF"/>
                </a:solidFill>
                <a:latin typeface="Arial"/>
                <a:cs typeface="Arial"/>
              </a:rPr>
              <a:t>Martello</a:t>
            </a:r>
            <a:r>
              <a:rPr sz="2000" spc="-71" dirty="0">
                <a:solidFill>
                  <a:srgbClr val="FFFFFF"/>
                </a:solidFill>
                <a:latin typeface="Arial"/>
                <a:cs typeface="Arial"/>
              </a:rPr>
              <a:t> </a:t>
            </a:r>
            <a:r>
              <a:rPr sz="2000" dirty="0">
                <a:solidFill>
                  <a:srgbClr val="FFFFFF"/>
                </a:solidFill>
                <a:latin typeface="Arial"/>
                <a:cs typeface="Arial"/>
              </a:rPr>
              <a:t>and</a:t>
            </a:r>
            <a:r>
              <a:rPr sz="2000" spc="-33" dirty="0">
                <a:solidFill>
                  <a:srgbClr val="FFFFFF"/>
                </a:solidFill>
                <a:latin typeface="Arial"/>
                <a:cs typeface="Arial"/>
              </a:rPr>
              <a:t> </a:t>
            </a:r>
            <a:r>
              <a:rPr sz="2000" dirty="0">
                <a:solidFill>
                  <a:srgbClr val="FFFFFF"/>
                </a:solidFill>
                <a:latin typeface="Arial"/>
                <a:cs typeface="Arial"/>
              </a:rPr>
              <a:t>Toth</a:t>
            </a:r>
            <a:r>
              <a:rPr sz="2000" spc="-39" dirty="0">
                <a:solidFill>
                  <a:srgbClr val="FFFFFF"/>
                </a:solidFill>
                <a:latin typeface="Arial"/>
                <a:cs typeface="Arial"/>
              </a:rPr>
              <a:t> </a:t>
            </a:r>
            <a:r>
              <a:rPr sz="2000" dirty="0">
                <a:solidFill>
                  <a:srgbClr val="FFFFFF"/>
                </a:solidFill>
                <a:latin typeface="Arial"/>
                <a:cs typeface="Arial"/>
              </a:rPr>
              <a:t>defined</a:t>
            </a:r>
            <a:r>
              <a:rPr sz="2000" spc="-65" dirty="0">
                <a:solidFill>
                  <a:srgbClr val="FFFFFF"/>
                </a:solidFill>
                <a:latin typeface="Arial"/>
                <a:cs typeface="Arial"/>
              </a:rPr>
              <a:t> </a:t>
            </a:r>
            <a:r>
              <a:rPr sz="2000" dirty="0">
                <a:solidFill>
                  <a:srgbClr val="FFFFFF"/>
                </a:solidFill>
                <a:latin typeface="Arial"/>
                <a:cs typeface="Arial"/>
              </a:rPr>
              <a:t>the</a:t>
            </a:r>
            <a:r>
              <a:rPr sz="2000" spc="-27" dirty="0">
                <a:solidFill>
                  <a:srgbClr val="FFFFFF"/>
                </a:solidFill>
                <a:latin typeface="Arial"/>
                <a:cs typeface="Arial"/>
              </a:rPr>
              <a:t> </a:t>
            </a:r>
            <a:r>
              <a:rPr sz="2000" dirty="0">
                <a:solidFill>
                  <a:srgbClr val="FFFFFF"/>
                </a:solidFill>
                <a:latin typeface="Arial"/>
                <a:cs typeface="Arial"/>
              </a:rPr>
              <a:t>concept</a:t>
            </a:r>
            <a:r>
              <a:rPr sz="2000" spc="-70" dirty="0">
                <a:solidFill>
                  <a:srgbClr val="FFFFFF"/>
                </a:solidFill>
                <a:latin typeface="Arial"/>
                <a:cs typeface="Arial"/>
              </a:rPr>
              <a:t> </a:t>
            </a:r>
            <a:r>
              <a:rPr sz="2000" dirty="0">
                <a:solidFill>
                  <a:srgbClr val="FFFFFF"/>
                </a:solidFill>
                <a:latin typeface="Arial"/>
                <a:cs typeface="Arial"/>
              </a:rPr>
              <a:t>of greedy</a:t>
            </a:r>
            <a:r>
              <a:rPr sz="2000" spc="-61" dirty="0">
                <a:solidFill>
                  <a:srgbClr val="FFFFFF"/>
                </a:solidFill>
                <a:latin typeface="Arial"/>
                <a:cs typeface="Arial"/>
              </a:rPr>
              <a:t> </a:t>
            </a:r>
            <a:r>
              <a:rPr sz="2000" dirty="0">
                <a:solidFill>
                  <a:srgbClr val="FFFFFF"/>
                </a:solidFill>
                <a:latin typeface="Arial"/>
                <a:cs typeface="Arial"/>
              </a:rPr>
              <a:t>approximate</a:t>
            </a:r>
            <a:r>
              <a:rPr sz="2000" spc="-109" dirty="0">
                <a:solidFill>
                  <a:srgbClr val="FFFFFF"/>
                </a:solidFill>
                <a:latin typeface="Arial"/>
                <a:cs typeface="Arial"/>
              </a:rPr>
              <a:t> </a:t>
            </a:r>
            <a:r>
              <a:rPr sz="2000" dirty="0">
                <a:solidFill>
                  <a:srgbClr val="FFFFFF"/>
                </a:solidFill>
                <a:latin typeface="Arial"/>
                <a:cs typeface="Arial"/>
              </a:rPr>
              <a:t>algorithm for</a:t>
            </a:r>
            <a:r>
              <a:rPr sz="2000" spc="-23" dirty="0">
                <a:solidFill>
                  <a:srgbClr val="FFFFFF"/>
                </a:solidFill>
                <a:latin typeface="Arial"/>
                <a:cs typeface="Arial"/>
              </a:rPr>
              <a:t> </a:t>
            </a:r>
            <a:r>
              <a:rPr sz="2000" dirty="0">
                <a:solidFill>
                  <a:srgbClr val="FFFFFF"/>
                </a:solidFill>
                <a:latin typeface="Arial"/>
                <a:cs typeface="Arial"/>
              </a:rPr>
              <a:t>this</a:t>
            </a:r>
            <a:r>
              <a:rPr sz="2000" spc="-31" dirty="0">
                <a:solidFill>
                  <a:srgbClr val="FFFFFF"/>
                </a:solidFill>
                <a:latin typeface="Arial"/>
                <a:cs typeface="Arial"/>
              </a:rPr>
              <a:t> </a:t>
            </a:r>
            <a:r>
              <a:rPr sz="2000" dirty="0">
                <a:solidFill>
                  <a:srgbClr val="FFFFFF"/>
                </a:solidFill>
                <a:latin typeface="Arial"/>
                <a:cs typeface="Arial"/>
              </a:rPr>
              <a:t>problem.</a:t>
            </a:r>
            <a:endParaRPr sz="2000">
              <a:latin typeface="Arial"/>
              <a:cs typeface="Arial"/>
            </a:endParaRPr>
          </a:p>
          <a:p>
            <a:pPr marL="355529" marR="15927" indent="-342819">
              <a:lnSpc>
                <a:spcPts val="2158"/>
              </a:lnSpc>
              <a:spcBef>
                <a:spcPts val="480"/>
              </a:spcBef>
              <a:tabLst>
                <a:tab pos="355517" algn="l"/>
              </a:tabLst>
            </a:pPr>
            <a:r>
              <a:rPr sz="1600" dirty="0">
                <a:solidFill>
                  <a:srgbClr val="FFCC99"/>
                </a:solidFill>
                <a:latin typeface="Arial"/>
                <a:cs typeface="Arial"/>
              </a:rPr>
              <a:t>►	</a:t>
            </a:r>
            <a:r>
              <a:rPr sz="2000" dirty="0">
                <a:solidFill>
                  <a:srgbClr val="FFFFFF"/>
                </a:solidFill>
                <a:latin typeface="Arial"/>
                <a:cs typeface="Arial"/>
              </a:rPr>
              <a:t>The</a:t>
            </a:r>
            <a:r>
              <a:rPr sz="2000" spc="-35" dirty="0">
                <a:solidFill>
                  <a:srgbClr val="FFFFFF"/>
                </a:solidFill>
                <a:latin typeface="Arial"/>
                <a:cs typeface="Arial"/>
              </a:rPr>
              <a:t> </a:t>
            </a:r>
            <a:r>
              <a:rPr sz="2000" dirty="0">
                <a:solidFill>
                  <a:srgbClr val="FFFFFF"/>
                </a:solidFill>
                <a:latin typeface="Arial"/>
                <a:cs typeface="Arial"/>
              </a:rPr>
              <a:t>time</a:t>
            </a:r>
            <a:r>
              <a:rPr sz="2000" spc="-37" dirty="0">
                <a:solidFill>
                  <a:srgbClr val="FFFFFF"/>
                </a:solidFill>
                <a:latin typeface="Arial"/>
                <a:cs typeface="Arial"/>
              </a:rPr>
              <a:t> </a:t>
            </a:r>
            <a:r>
              <a:rPr sz="2000" dirty="0">
                <a:solidFill>
                  <a:srgbClr val="FFFFFF"/>
                </a:solidFill>
                <a:latin typeface="Arial"/>
                <a:cs typeface="Arial"/>
              </a:rPr>
              <a:t>comple</a:t>
            </a:r>
            <a:r>
              <a:rPr sz="2000" spc="9" dirty="0">
                <a:solidFill>
                  <a:srgbClr val="FFFFFF"/>
                </a:solidFill>
                <a:latin typeface="Arial"/>
                <a:cs typeface="Arial"/>
              </a:rPr>
              <a:t>x</a:t>
            </a:r>
            <a:r>
              <a:rPr sz="2000" spc="4" dirty="0">
                <a:solidFill>
                  <a:srgbClr val="FFFFFF"/>
                </a:solidFill>
                <a:latin typeface="Arial"/>
                <a:cs typeface="Arial"/>
              </a:rPr>
              <a:t>i</a:t>
            </a:r>
            <a:r>
              <a:rPr sz="2000" dirty="0">
                <a:solidFill>
                  <a:srgbClr val="FFFFFF"/>
                </a:solidFill>
                <a:latin typeface="Arial"/>
                <a:cs typeface="Arial"/>
              </a:rPr>
              <a:t>ty</a:t>
            </a:r>
            <a:r>
              <a:rPr sz="2000" spc="-78" dirty="0">
                <a:solidFill>
                  <a:srgbClr val="FFFFFF"/>
                </a:solidFill>
                <a:latin typeface="Arial"/>
                <a:cs typeface="Arial"/>
              </a:rPr>
              <a:t> </a:t>
            </a:r>
            <a:r>
              <a:rPr sz="2000" dirty="0">
                <a:solidFill>
                  <a:srgbClr val="FFFFFF"/>
                </a:solidFill>
                <a:latin typeface="Arial"/>
                <a:cs typeface="Arial"/>
              </a:rPr>
              <a:t>is</a:t>
            </a:r>
            <a:r>
              <a:rPr sz="2000" spc="-14" dirty="0">
                <a:solidFill>
                  <a:srgbClr val="FFFFFF"/>
                </a:solidFill>
                <a:latin typeface="Arial"/>
                <a:cs typeface="Arial"/>
              </a:rPr>
              <a:t> </a:t>
            </a:r>
            <a:r>
              <a:rPr sz="2000" dirty="0">
                <a:solidFill>
                  <a:srgbClr val="FFFFFF"/>
                </a:solidFill>
                <a:latin typeface="Arial"/>
                <a:cs typeface="Arial"/>
              </a:rPr>
              <a:t>O(N*logN)</a:t>
            </a:r>
            <a:r>
              <a:rPr sz="2000" spc="-92" dirty="0">
                <a:solidFill>
                  <a:srgbClr val="FFFFFF"/>
                </a:solidFill>
                <a:latin typeface="Arial"/>
                <a:cs typeface="Arial"/>
              </a:rPr>
              <a:t> </a:t>
            </a:r>
            <a:r>
              <a:rPr sz="2000" dirty="0">
                <a:solidFill>
                  <a:srgbClr val="FFFFFF"/>
                </a:solidFill>
                <a:latin typeface="Arial"/>
                <a:cs typeface="Arial"/>
              </a:rPr>
              <a:t>but</a:t>
            </a:r>
            <a:r>
              <a:rPr sz="2000" spc="-32" dirty="0">
                <a:solidFill>
                  <a:srgbClr val="FFFFFF"/>
                </a:solidFill>
                <a:latin typeface="Arial"/>
                <a:cs typeface="Arial"/>
              </a:rPr>
              <a:t> </a:t>
            </a:r>
            <a:r>
              <a:rPr sz="2000" dirty="0">
                <a:solidFill>
                  <a:srgbClr val="FFFFFF"/>
                </a:solidFill>
                <a:latin typeface="Arial"/>
                <a:cs typeface="Arial"/>
              </a:rPr>
              <a:t>the</a:t>
            </a:r>
            <a:r>
              <a:rPr sz="2000" spc="-27" dirty="0">
                <a:solidFill>
                  <a:srgbClr val="FFFFFF"/>
                </a:solidFill>
                <a:latin typeface="Arial"/>
                <a:cs typeface="Arial"/>
              </a:rPr>
              <a:t> </a:t>
            </a:r>
            <a:r>
              <a:rPr sz="2000" dirty="0">
                <a:solidFill>
                  <a:srgbClr val="FFFFFF"/>
                </a:solidFill>
                <a:latin typeface="Arial"/>
                <a:cs typeface="Arial"/>
              </a:rPr>
              <a:t>worst-case</a:t>
            </a:r>
            <a:r>
              <a:rPr sz="2000" spc="-96" dirty="0">
                <a:solidFill>
                  <a:srgbClr val="FFFFFF"/>
                </a:solidFill>
                <a:latin typeface="Arial"/>
                <a:cs typeface="Arial"/>
              </a:rPr>
              <a:t> </a:t>
            </a:r>
            <a:r>
              <a:rPr sz="2000" dirty="0">
                <a:solidFill>
                  <a:srgbClr val="FFFFFF"/>
                </a:solidFill>
                <a:latin typeface="Arial"/>
                <a:cs typeface="Arial"/>
              </a:rPr>
              <a:t>performance</a:t>
            </a:r>
            <a:r>
              <a:rPr sz="2000" spc="-113" dirty="0">
                <a:solidFill>
                  <a:srgbClr val="FFFFFF"/>
                </a:solidFill>
                <a:latin typeface="Arial"/>
                <a:cs typeface="Arial"/>
              </a:rPr>
              <a:t> </a:t>
            </a:r>
            <a:r>
              <a:rPr sz="2000" dirty="0">
                <a:solidFill>
                  <a:srgbClr val="FFFFFF"/>
                </a:solidFill>
                <a:latin typeface="Arial"/>
                <a:cs typeface="Arial"/>
              </a:rPr>
              <a:t>ratio is</a:t>
            </a:r>
            <a:r>
              <a:rPr sz="2000" spc="-14" dirty="0">
                <a:solidFill>
                  <a:srgbClr val="FFFFFF"/>
                </a:solidFill>
                <a:latin typeface="Arial"/>
                <a:cs typeface="Arial"/>
              </a:rPr>
              <a:t> </a:t>
            </a:r>
            <a:r>
              <a:rPr sz="2000" b="1" dirty="0">
                <a:solidFill>
                  <a:srgbClr val="FFFFFF"/>
                </a:solidFill>
                <a:latin typeface="Arial"/>
                <a:cs typeface="Arial"/>
              </a:rPr>
              <a:t>1/2</a:t>
            </a:r>
            <a:r>
              <a:rPr sz="2000" dirty="0">
                <a:solidFill>
                  <a:srgbClr val="FFFFFF"/>
                </a:solidFill>
                <a:latin typeface="Arial"/>
                <a:cs typeface="Arial"/>
              </a:rPr>
              <a:t>.</a:t>
            </a:r>
            <a:endParaRPr sz="2000">
              <a:latin typeface="Arial"/>
              <a:cs typeface="Arial"/>
            </a:endParaRPr>
          </a:p>
          <a:p>
            <a:pPr marL="12710" marR="31103">
              <a:lnSpc>
                <a:spcPct val="95825"/>
              </a:lnSpc>
              <a:spcBef>
                <a:spcPts val="221"/>
              </a:spcBef>
            </a:pPr>
            <a:r>
              <a:rPr sz="1600" dirty="0">
                <a:solidFill>
                  <a:srgbClr val="FFCC99"/>
                </a:solidFill>
                <a:latin typeface="Arial"/>
                <a:cs typeface="Arial"/>
              </a:rPr>
              <a:t>► </a:t>
            </a:r>
            <a:r>
              <a:rPr sz="1600" spc="228" dirty="0">
                <a:solidFill>
                  <a:srgbClr val="FFCC99"/>
                </a:solidFill>
                <a:latin typeface="Arial"/>
                <a:cs typeface="Arial"/>
              </a:rPr>
              <a:t> </a:t>
            </a:r>
            <a:r>
              <a:rPr sz="2000" dirty="0">
                <a:solidFill>
                  <a:srgbClr val="FFFFFF"/>
                </a:solidFill>
                <a:latin typeface="Arial"/>
                <a:cs typeface="Arial"/>
              </a:rPr>
              <a:t>Here</a:t>
            </a:r>
            <a:r>
              <a:rPr sz="2000" spc="-43" dirty="0">
                <a:solidFill>
                  <a:srgbClr val="FFFFFF"/>
                </a:solidFill>
                <a:latin typeface="Arial"/>
                <a:cs typeface="Arial"/>
              </a:rPr>
              <a:t> </a:t>
            </a:r>
            <a:r>
              <a:rPr sz="2000" dirty="0">
                <a:solidFill>
                  <a:srgbClr val="FFFFFF"/>
                </a:solidFill>
                <a:latin typeface="Arial"/>
                <a:cs typeface="Arial"/>
              </a:rPr>
              <a:t>is</a:t>
            </a:r>
            <a:r>
              <a:rPr sz="2000" spc="-14" dirty="0">
                <a:solidFill>
                  <a:srgbClr val="FFFFFF"/>
                </a:solidFill>
                <a:latin typeface="Arial"/>
                <a:cs typeface="Arial"/>
              </a:rPr>
              <a:t> </a:t>
            </a:r>
            <a:r>
              <a:rPr sz="2000" dirty="0">
                <a:solidFill>
                  <a:srgbClr val="FFFFFF"/>
                </a:solidFill>
                <a:latin typeface="Arial"/>
                <a:cs typeface="Arial"/>
              </a:rPr>
              <a:t>the</a:t>
            </a:r>
            <a:r>
              <a:rPr sz="2000" spc="-27" dirty="0">
                <a:solidFill>
                  <a:srgbClr val="FFFFFF"/>
                </a:solidFill>
                <a:latin typeface="Arial"/>
                <a:cs typeface="Arial"/>
              </a:rPr>
              <a:t> </a:t>
            </a:r>
            <a:r>
              <a:rPr sz="2000" dirty="0">
                <a:solidFill>
                  <a:srgbClr val="FFFFFF"/>
                </a:solidFill>
                <a:latin typeface="Arial"/>
                <a:cs typeface="Arial"/>
              </a:rPr>
              <a:t>algorithm</a:t>
            </a:r>
            <a:r>
              <a:rPr sz="2000" spc="-82" dirty="0">
                <a:solidFill>
                  <a:srgbClr val="FFFFFF"/>
                </a:solidFill>
                <a:latin typeface="Arial"/>
                <a:cs typeface="Arial"/>
              </a:rPr>
              <a:t> </a:t>
            </a:r>
            <a:r>
              <a:rPr sz="2000" dirty="0">
                <a:solidFill>
                  <a:srgbClr val="FFFFFF"/>
                </a:solidFill>
                <a:latin typeface="Arial"/>
                <a:cs typeface="Arial"/>
              </a:rPr>
              <a:t>for</a:t>
            </a:r>
            <a:r>
              <a:rPr sz="2000" spc="-23" dirty="0">
                <a:solidFill>
                  <a:srgbClr val="FFFFFF"/>
                </a:solidFill>
                <a:latin typeface="Arial"/>
                <a:cs typeface="Arial"/>
              </a:rPr>
              <a:t> </a:t>
            </a:r>
            <a:r>
              <a:rPr sz="2000" dirty="0">
                <a:solidFill>
                  <a:srgbClr val="FFFFFF"/>
                </a:solidFill>
                <a:latin typeface="Arial"/>
                <a:cs typeface="Arial"/>
              </a:rPr>
              <a:t>this</a:t>
            </a:r>
            <a:r>
              <a:rPr sz="2000" spc="-31" dirty="0">
                <a:solidFill>
                  <a:srgbClr val="FFFFFF"/>
                </a:solidFill>
                <a:latin typeface="Arial"/>
                <a:cs typeface="Arial"/>
              </a:rPr>
              <a:t> </a:t>
            </a:r>
            <a:r>
              <a:rPr sz="2000" dirty="0">
                <a:solidFill>
                  <a:srgbClr val="FFFFFF"/>
                </a:solidFill>
                <a:latin typeface="Arial"/>
                <a:cs typeface="Arial"/>
              </a:rPr>
              <a:t>type:</a:t>
            </a:r>
            <a:endParaRPr sz="2000">
              <a:latin typeface="Arial"/>
              <a:cs typeface="Arial"/>
            </a:endParaRPr>
          </a:p>
          <a:p>
            <a:pPr marL="12697" marR="31103">
              <a:lnSpc>
                <a:spcPct val="95825"/>
              </a:lnSpc>
              <a:spcBef>
                <a:spcPts val="334"/>
              </a:spcBef>
            </a:pPr>
            <a:r>
              <a:rPr sz="2000" b="1" dirty="0">
                <a:solidFill>
                  <a:srgbClr val="FFFFFF"/>
                </a:solidFill>
                <a:latin typeface="Arial"/>
                <a:cs typeface="Arial"/>
              </a:rPr>
              <a:t>Implementation:</a:t>
            </a:r>
            <a:endParaRPr sz="2000">
              <a:latin typeface="Arial"/>
              <a:cs typeface="Arial"/>
            </a:endParaRPr>
          </a:p>
        </p:txBody>
      </p:sp>
      <p:sp>
        <p:nvSpPr>
          <p:cNvPr id="14" name="object 14"/>
          <p:cNvSpPr txBox="1"/>
          <p:nvPr/>
        </p:nvSpPr>
        <p:spPr>
          <a:xfrm>
            <a:off x="1295643" y="3615392"/>
            <a:ext cx="179423" cy="948933"/>
          </a:xfrm>
          <a:prstGeom prst="rect">
            <a:avLst/>
          </a:prstGeom>
        </p:spPr>
        <p:txBody>
          <a:bodyPr wrap="square" lIns="0" tIns="0" rIns="0" bIns="0" rtlCol="0">
            <a:noAutofit/>
          </a:bodyPr>
          <a:lstStyle/>
          <a:p>
            <a:pPr marL="12697">
              <a:lnSpc>
                <a:spcPts val="2115"/>
              </a:lnSpc>
              <a:spcBef>
                <a:spcPts val="105"/>
              </a:spcBef>
            </a:pPr>
            <a:r>
              <a:rPr sz="2000" dirty="0">
                <a:solidFill>
                  <a:srgbClr val="FF9965"/>
                </a:solidFill>
                <a:latin typeface="PMingLiU"/>
                <a:cs typeface="PMingLiU"/>
              </a:rPr>
              <a:t></a:t>
            </a:r>
            <a:endParaRPr sz="2000">
              <a:latin typeface="PMingLiU"/>
              <a:cs typeface="PMingLiU"/>
            </a:endParaRPr>
          </a:p>
          <a:p>
            <a:pPr marL="12697">
              <a:lnSpc>
                <a:spcPct val="109378"/>
              </a:lnSpc>
            </a:pPr>
            <a:r>
              <a:rPr sz="2000" dirty="0">
                <a:solidFill>
                  <a:srgbClr val="FF9965"/>
                </a:solidFill>
                <a:latin typeface="PMingLiU"/>
                <a:cs typeface="PMingLiU"/>
              </a:rPr>
              <a:t></a:t>
            </a:r>
            <a:endParaRPr sz="2000">
              <a:latin typeface="PMingLiU"/>
              <a:cs typeface="PMingLiU"/>
            </a:endParaRPr>
          </a:p>
          <a:p>
            <a:pPr marL="12697">
              <a:lnSpc>
                <a:spcPct val="109378"/>
              </a:lnSpc>
              <a:spcBef>
                <a:spcPts val="4"/>
              </a:spcBef>
            </a:pPr>
            <a:r>
              <a:rPr sz="2000" dirty="0">
                <a:solidFill>
                  <a:srgbClr val="FF9965"/>
                </a:solidFill>
                <a:latin typeface="PMingLiU"/>
                <a:cs typeface="PMingLiU"/>
              </a:rPr>
              <a:t></a:t>
            </a:r>
            <a:endParaRPr sz="2000">
              <a:latin typeface="PMingLiU"/>
              <a:cs typeface="PMingLiU"/>
            </a:endParaRPr>
          </a:p>
        </p:txBody>
      </p:sp>
      <p:sp>
        <p:nvSpPr>
          <p:cNvPr id="13" name="object 13"/>
          <p:cNvSpPr txBox="1"/>
          <p:nvPr/>
        </p:nvSpPr>
        <p:spPr>
          <a:xfrm>
            <a:off x="1581384" y="3615297"/>
            <a:ext cx="4968605" cy="279146"/>
          </a:xfrm>
          <a:prstGeom prst="rect">
            <a:avLst/>
          </a:prstGeom>
        </p:spPr>
        <p:txBody>
          <a:bodyPr wrap="square" lIns="0" tIns="0" rIns="0" bIns="0" rtlCol="0">
            <a:noAutofit/>
          </a:bodyPr>
          <a:lstStyle/>
          <a:p>
            <a:pPr marL="12697">
              <a:lnSpc>
                <a:spcPts val="2145"/>
              </a:lnSpc>
              <a:spcBef>
                <a:spcPts val="107"/>
              </a:spcBef>
            </a:pPr>
            <a:r>
              <a:rPr sz="2000" b="1" spc="-4" dirty="0">
                <a:solidFill>
                  <a:srgbClr val="FFFFFF"/>
                </a:solidFill>
                <a:latin typeface="Arial"/>
                <a:cs typeface="Arial"/>
              </a:rPr>
              <a:t>G</a:t>
            </a:r>
            <a:r>
              <a:rPr sz="2000" b="1" spc="4" dirty="0">
                <a:solidFill>
                  <a:srgbClr val="FFFFFF"/>
                </a:solidFill>
                <a:latin typeface="Arial"/>
                <a:cs typeface="Arial"/>
              </a:rPr>
              <a:t>l</a:t>
            </a:r>
            <a:r>
              <a:rPr sz="2000" b="1" dirty="0">
                <a:solidFill>
                  <a:srgbClr val="FFFFFF"/>
                </a:solidFill>
                <a:latin typeface="Arial"/>
                <a:cs typeface="Arial"/>
              </a:rPr>
              <a:t>obal </a:t>
            </a:r>
            <a:r>
              <a:rPr sz="2000" b="1" spc="-4" dirty="0">
                <a:solidFill>
                  <a:srgbClr val="FFFFFF"/>
                </a:solidFill>
                <a:latin typeface="Arial"/>
                <a:cs typeface="Arial"/>
              </a:rPr>
              <a:t>st</a:t>
            </a:r>
            <a:r>
              <a:rPr sz="2000" b="1" dirty="0">
                <a:solidFill>
                  <a:srgbClr val="FFFFFF"/>
                </a:solidFill>
                <a:latin typeface="Arial"/>
                <a:cs typeface="Arial"/>
              </a:rPr>
              <a:t>ructures:</a:t>
            </a:r>
            <a:r>
              <a:rPr sz="2000" b="1" spc="-104" dirty="0">
                <a:solidFill>
                  <a:srgbClr val="FFFFFF"/>
                </a:solidFill>
                <a:latin typeface="Arial"/>
                <a:cs typeface="Arial"/>
              </a:rPr>
              <a:t> </a:t>
            </a:r>
            <a:r>
              <a:rPr sz="2000" dirty="0">
                <a:solidFill>
                  <a:srgbClr val="FFFFFF"/>
                </a:solidFill>
                <a:latin typeface="Arial"/>
                <a:cs typeface="Arial"/>
              </a:rPr>
              <a:t>A[1..N], </a:t>
            </a:r>
            <a:r>
              <a:rPr sz="2000" spc="4" dirty="0">
                <a:solidFill>
                  <a:srgbClr val="FFFFFF"/>
                </a:solidFill>
                <a:latin typeface="Arial"/>
                <a:cs typeface="Arial"/>
              </a:rPr>
              <a:t> </a:t>
            </a:r>
            <a:r>
              <a:rPr sz="2000" dirty="0">
                <a:solidFill>
                  <a:srgbClr val="FFFFFF"/>
                </a:solidFill>
                <a:latin typeface="Arial"/>
                <a:cs typeface="Arial"/>
              </a:rPr>
              <a:t>X[1…N]</a:t>
            </a:r>
            <a:r>
              <a:rPr sz="2000" spc="-69" dirty="0">
                <a:solidFill>
                  <a:srgbClr val="FFFFFF"/>
                </a:solidFill>
                <a:latin typeface="Arial"/>
                <a:cs typeface="Arial"/>
              </a:rPr>
              <a:t> </a:t>
            </a:r>
            <a:r>
              <a:rPr sz="2000" dirty="0">
                <a:solidFill>
                  <a:srgbClr val="FFFFFF"/>
                </a:solidFill>
                <a:latin typeface="Arial"/>
                <a:cs typeface="Arial"/>
              </a:rPr>
              <a:t>arrays</a:t>
            </a:r>
            <a:endParaRPr sz="2000">
              <a:latin typeface="Arial"/>
              <a:cs typeface="Arial"/>
            </a:endParaRPr>
          </a:p>
        </p:txBody>
      </p:sp>
      <p:sp>
        <p:nvSpPr>
          <p:cNvPr id="12" name="object 12"/>
          <p:cNvSpPr txBox="1"/>
          <p:nvPr/>
        </p:nvSpPr>
        <p:spPr>
          <a:xfrm>
            <a:off x="6557218" y="3615298"/>
            <a:ext cx="274929" cy="279145"/>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of</a:t>
            </a:r>
            <a:endParaRPr sz="2000">
              <a:latin typeface="Arial"/>
              <a:cs typeface="Arial"/>
            </a:endParaRPr>
          </a:p>
        </p:txBody>
      </p:sp>
      <p:sp>
        <p:nvSpPr>
          <p:cNvPr id="11" name="object 11"/>
          <p:cNvSpPr txBox="1"/>
          <p:nvPr/>
        </p:nvSpPr>
        <p:spPr>
          <a:xfrm>
            <a:off x="6839458" y="3615298"/>
            <a:ext cx="923210" cy="279145"/>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positive</a:t>
            </a:r>
            <a:endParaRPr sz="2000">
              <a:latin typeface="Arial"/>
              <a:cs typeface="Arial"/>
            </a:endParaRPr>
          </a:p>
        </p:txBody>
      </p:sp>
      <p:sp>
        <p:nvSpPr>
          <p:cNvPr id="10" name="object 10"/>
          <p:cNvSpPr txBox="1"/>
          <p:nvPr/>
        </p:nvSpPr>
        <p:spPr>
          <a:xfrm>
            <a:off x="7769818" y="3615298"/>
            <a:ext cx="965584" cy="279145"/>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integers</a:t>
            </a:r>
            <a:endParaRPr sz="2000">
              <a:latin typeface="Arial"/>
              <a:cs typeface="Arial"/>
            </a:endParaRPr>
          </a:p>
        </p:txBody>
      </p:sp>
      <p:sp>
        <p:nvSpPr>
          <p:cNvPr id="9" name="object 9"/>
          <p:cNvSpPr txBox="1"/>
          <p:nvPr/>
        </p:nvSpPr>
        <p:spPr>
          <a:xfrm>
            <a:off x="1581384" y="3950574"/>
            <a:ext cx="1530672" cy="279146"/>
          </a:xfrm>
          <a:prstGeom prst="rect">
            <a:avLst/>
          </a:prstGeom>
        </p:spPr>
        <p:txBody>
          <a:bodyPr wrap="square" lIns="0" tIns="0" rIns="0" bIns="0" rtlCol="0">
            <a:noAutofit/>
          </a:bodyPr>
          <a:lstStyle/>
          <a:p>
            <a:pPr marL="12697">
              <a:lnSpc>
                <a:spcPts val="2145"/>
              </a:lnSpc>
              <a:spcBef>
                <a:spcPts val="107"/>
              </a:spcBef>
            </a:pPr>
            <a:r>
              <a:rPr sz="2000" b="1" dirty="0">
                <a:solidFill>
                  <a:srgbClr val="FFFFFF"/>
                </a:solidFill>
                <a:latin typeface="Arial"/>
                <a:cs typeface="Arial"/>
              </a:rPr>
              <a:t>Parameters:</a:t>
            </a:r>
            <a:endParaRPr sz="2000">
              <a:latin typeface="Arial"/>
              <a:cs typeface="Arial"/>
            </a:endParaRPr>
          </a:p>
        </p:txBody>
      </p:sp>
      <p:sp>
        <p:nvSpPr>
          <p:cNvPr id="8" name="object 8"/>
          <p:cNvSpPr txBox="1"/>
          <p:nvPr/>
        </p:nvSpPr>
        <p:spPr>
          <a:xfrm>
            <a:off x="3581640" y="3950572"/>
            <a:ext cx="2518365" cy="279145"/>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N, T positive</a:t>
            </a:r>
            <a:r>
              <a:rPr sz="2000" spc="-67" dirty="0">
                <a:solidFill>
                  <a:srgbClr val="FFFFFF"/>
                </a:solidFill>
                <a:latin typeface="Arial"/>
                <a:cs typeface="Arial"/>
              </a:rPr>
              <a:t> </a:t>
            </a:r>
            <a:r>
              <a:rPr sz="2000" dirty="0">
                <a:solidFill>
                  <a:srgbClr val="FFFFFF"/>
                </a:solidFill>
                <a:latin typeface="Arial"/>
                <a:cs typeface="Arial"/>
              </a:rPr>
              <a:t>integers.</a:t>
            </a:r>
            <a:endParaRPr sz="2000">
              <a:latin typeface="Arial"/>
              <a:cs typeface="Arial"/>
            </a:endParaRPr>
          </a:p>
        </p:txBody>
      </p:sp>
      <p:sp>
        <p:nvSpPr>
          <p:cNvPr id="7" name="object 7"/>
          <p:cNvSpPr txBox="1"/>
          <p:nvPr/>
        </p:nvSpPr>
        <p:spPr>
          <a:xfrm>
            <a:off x="2568179" y="4285085"/>
            <a:ext cx="1724489" cy="279146"/>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output</a:t>
            </a:r>
            <a:r>
              <a:rPr sz="2000" spc="-55" dirty="0">
                <a:solidFill>
                  <a:srgbClr val="FFFFFF"/>
                </a:solidFill>
                <a:latin typeface="Arial"/>
                <a:cs typeface="Arial"/>
              </a:rPr>
              <a:t> </a:t>
            </a:r>
            <a:r>
              <a:rPr sz="2000" dirty="0">
                <a:solidFill>
                  <a:srgbClr val="FFFFFF"/>
                </a:solidFill>
                <a:latin typeface="Arial"/>
                <a:cs typeface="Arial"/>
              </a:rPr>
              <a:t>array</a:t>
            </a:r>
            <a:r>
              <a:rPr sz="2000" spc="-45" dirty="0">
                <a:solidFill>
                  <a:srgbClr val="FFFFFF"/>
                </a:solidFill>
                <a:latin typeface="Arial"/>
                <a:cs typeface="Arial"/>
              </a:rPr>
              <a:t> </a:t>
            </a:r>
            <a:r>
              <a:rPr sz="2000" dirty="0">
                <a:solidFill>
                  <a:srgbClr val="FFFFFF"/>
                </a:solidFill>
                <a:latin typeface="Arial"/>
                <a:cs typeface="Arial"/>
              </a:rPr>
              <a:t>X,</a:t>
            </a:r>
            <a:endParaRPr sz="2000">
              <a:latin typeface="Arial"/>
              <a:cs typeface="Arial"/>
            </a:endParaRPr>
          </a:p>
        </p:txBody>
      </p:sp>
      <p:sp>
        <p:nvSpPr>
          <p:cNvPr id="6" name="object 6"/>
          <p:cNvSpPr txBox="1"/>
          <p:nvPr/>
        </p:nvSpPr>
        <p:spPr>
          <a:xfrm>
            <a:off x="1752842" y="4620360"/>
            <a:ext cx="204053" cy="279146"/>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If</a:t>
            </a:r>
            <a:endParaRPr sz="2000">
              <a:latin typeface="Arial"/>
              <a:cs typeface="Arial"/>
            </a:endParaRPr>
          </a:p>
        </p:txBody>
      </p:sp>
      <p:sp>
        <p:nvSpPr>
          <p:cNvPr id="5" name="object 5"/>
          <p:cNvSpPr txBox="1"/>
          <p:nvPr/>
        </p:nvSpPr>
        <p:spPr>
          <a:xfrm>
            <a:off x="2666911" y="4620361"/>
            <a:ext cx="943643" cy="613659"/>
          </a:xfrm>
          <a:prstGeom prst="rect">
            <a:avLst/>
          </a:prstGeom>
        </p:spPr>
        <p:txBody>
          <a:bodyPr wrap="square" lIns="0" tIns="0" rIns="0" bIns="0" rtlCol="0">
            <a:noAutofit/>
          </a:bodyPr>
          <a:lstStyle/>
          <a:p>
            <a:pPr marL="26497">
              <a:lnSpc>
                <a:spcPts val="2145"/>
              </a:lnSpc>
              <a:spcBef>
                <a:spcPts val="107"/>
              </a:spcBef>
            </a:pPr>
            <a:r>
              <a:rPr sz="2000" dirty="0">
                <a:solidFill>
                  <a:srgbClr val="FFFFFF"/>
                </a:solidFill>
                <a:latin typeface="Arial"/>
                <a:cs typeface="Arial"/>
              </a:rPr>
              <a:t>X[J] = 0</a:t>
            </a:r>
            <a:endParaRPr sz="2000">
              <a:latin typeface="Arial"/>
              <a:cs typeface="Arial"/>
            </a:endParaRPr>
          </a:p>
          <a:p>
            <a:pPr marL="12697" marR="14029">
              <a:lnSpc>
                <a:spcPct val="95825"/>
              </a:lnSpc>
              <a:spcBef>
                <a:spcPts val="227"/>
              </a:spcBef>
            </a:pPr>
            <a:r>
              <a:rPr sz="2000" dirty="0">
                <a:solidFill>
                  <a:srgbClr val="FFFFFF"/>
                </a:solidFill>
                <a:latin typeface="Arial"/>
                <a:cs typeface="Arial"/>
              </a:rPr>
              <a:t>X[J] = 1</a:t>
            </a:r>
            <a:endParaRPr sz="2000">
              <a:latin typeface="Arial"/>
              <a:cs typeface="Arial"/>
            </a:endParaRPr>
          </a:p>
        </p:txBody>
      </p:sp>
      <p:sp>
        <p:nvSpPr>
          <p:cNvPr id="4" name="object 4"/>
          <p:cNvSpPr txBox="1"/>
          <p:nvPr/>
        </p:nvSpPr>
        <p:spPr>
          <a:xfrm>
            <a:off x="3813893" y="4620361"/>
            <a:ext cx="1781731" cy="613659"/>
          </a:xfrm>
          <a:prstGeom prst="rect">
            <a:avLst/>
          </a:prstGeom>
        </p:spPr>
        <p:txBody>
          <a:bodyPr wrap="square" lIns="0" tIns="0" rIns="0" bIns="0" rtlCol="0">
            <a:noAutofit/>
          </a:bodyPr>
          <a:lstStyle/>
          <a:p>
            <a:pPr marL="27410">
              <a:lnSpc>
                <a:spcPts val="2145"/>
              </a:lnSpc>
              <a:spcBef>
                <a:spcPts val="107"/>
              </a:spcBef>
            </a:pPr>
            <a:r>
              <a:rPr sz="2000" dirty="0">
                <a:solidFill>
                  <a:srgbClr val="FFFFFF"/>
                </a:solidFill>
                <a:latin typeface="Arial"/>
                <a:cs typeface="Arial"/>
              </a:rPr>
              <a:t>A[J] is</a:t>
            </a:r>
            <a:r>
              <a:rPr sz="2000" spc="-14" dirty="0">
                <a:solidFill>
                  <a:srgbClr val="FFFFFF"/>
                </a:solidFill>
                <a:latin typeface="Arial"/>
                <a:cs typeface="Arial"/>
              </a:rPr>
              <a:t> </a:t>
            </a:r>
            <a:r>
              <a:rPr sz="2000" dirty="0">
                <a:solidFill>
                  <a:srgbClr val="FFFFFF"/>
                </a:solidFill>
                <a:latin typeface="Arial"/>
                <a:cs typeface="Arial"/>
              </a:rPr>
              <a:t>selected</a:t>
            </a:r>
            <a:endParaRPr sz="2000">
              <a:latin typeface="Arial"/>
              <a:cs typeface="Arial"/>
            </a:endParaRPr>
          </a:p>
          <a:p>
            <a:pPr marL="12697" marR="38052">
              <a:lnSpc>
                <a:spcPct val="95825"/>
              </a:lnSpc>
              <a:spcBef>
                <a:spcPts val="227"/>
              </a:spcBef>
            </a:pPr>
            <a:r>
              <a:rPr sz="2000" dirty="0">
                <a:solidFill>
                  <a:srgbClr val="FFFFFF"/>
                </a:solidFill>
                <a:latin typeface="Arial"/>
                <a:cs typeface="Arial"/>
              </a:rPr>
              <a:t>otherwise</a:t>
            </a:r>
            <a:endParaRPr sz="2000">
              <a:latin typeface="Arial"/>
              <a:cs typeface="Arial"/>
            </a:endParaRPr>
          </a:p>
        </p:txBody>
      </p:sp>
      <p:sp>
        <p:nvSpPr>
          <p:cNvPr id="3" name="object 3"/>
          <p:cNvSpPr txBox="1"/>
          <p:nvPr/>
        </p:nvSpPr>
        <p:spPr>
          <a:xfrm>
            <a:off x="2077914" y="4954872"/>
            <a:ext cx="576893" cy="379127"/>
          </a:xfrm>
          <a:prstGeom prst="rect">
            <a:avLst/>
          </a:prstGeom>
        </p:spPr>
        <p:txBody>
          <a:bodyPr wrap="square" lIns="0" tIns="0" rIns="0" bIns="0" rtlCol="0">
            <a:noAutofit/>
          </a:bodyPr>
          <a:lstStyle/>
          <a:p>
            <a:pPr marL="12697">
              <a:lnSpc>
                <a:spcPts val="2145"/>
              </a:lnSpc>
              <a:spcBef>
                <a:spcPts val="107"/>
              </a:spcBef>
            </a:pPr>
            <a:r>
              <a:rPr sz="2000" dirty="0">
                <a:solidFill>
                  <a:srgbClr val="FFFFFF"/>
                </a:solidFill>
                <a:latin typeface="Arial"/>
                <a:cs typeface="Arial"/>
              </a:rPr>
              <a:t>e</a:t>
            </a:r>
            <a:r>
              <a:rPr lang="en-US" sz="2000" dirty="0">
                <a:solidFill>
                  <a:srgbClr val="FFFFFF"/>
                </a:solidFill>
                <a:latin typeface="Arial"/>
                <a:cs typeface="Arial"/>
              </a:rPr>
              <a:t>lse</a:t>
            </a:r>
            <a:endParaRPr sz="2000" dirty="0">
              <a:latin typeface="Arial"/>
              <a:cs typeface="Arial"/>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34</a:t>
            </a:r>
            <a:endParaRPr sz="1000">
              <a:latin typeface="Arial"/>
              <a:cs typeface="Arial"/>
            </a:endParaRPr>
          </a:p>
        </p:txBody>
      </p:sp>
      <p:sp>
        <p:nvSpPr>
          <p:cNvPr id="165" name="TextBox 164"/>
          <p:cNvSpPr txBox="1"/>
          <p:nvPr/>
        </p:nvSpPr>
        <p:spPr>
          <a:xfrm>
            <a:off x="2008572" y="5484970"/>
            <a:ext cx="2984754" cy="372958"/>
          </a:xfrm>
          <a:prstGeom prst="rect">
            <a:avLst/>
          </a:prstGeom>
          <a:noFill/>
        </p:spPr>
        <p:txBody>
          <a:bodyPr wrap="square" lIns="91418" tIns="45710" rIns="91418" bIns="45710" rtlCol="0">
            <a:spAutoFit/>
          </a:bodyPr>
          <a:lstStyle/>
          <a:p>
            <a:r>
              <a:rPr lang="en-US" dirty="0"/>
              <a:t>For J=1…N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5" name="object 25"/>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9" name="object 29"/>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4" name="object 14"/>
          <p:cNvSpPr txBox="1"/>
          <p:nvPr/>
        </p:nvSpPr>
        <p:spPr>
          <a:xfrm>
            <a:off x="3830844" y="774025"/>
            <a:ext cx="248127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Algorithm</a:t>
            </a:r>
            <a:endParaRPr sz="4300">
              <a:latin typeface="Tahoma"/>
              <a:cs typeface="Tahom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64" y="1447800"/>
            <a:ext cx="8702803" cy="543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bject 94"/>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95" name="object 95"/>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96" name="object 96"/>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97" name="object 97"/>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98" name="object 98"/>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99" name="object 99"/>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00" name="object 100"/>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01" name="object 101"/>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102" name="object 102"/>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103" name="object 103"/>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104" name="object 104"/>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105" name="object 105"/>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106" name="object 106"/>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107" name="object 107"/>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108" name="object 108"/>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117" name="object 117"/>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149" name="object 149"/>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150" name="object 150"/>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169" name="object 169"/>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170" name="object 170"/>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171" name="object 171"/>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172" name="object 172"/>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73" name="object 173"/>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74" name="object 174"/>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75" name="object 175"/>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76" name="object 176"/>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77" name="object 177"/>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78" name="object 178"/>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79" name="object 179"/>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80" name="object 180"/>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81" name="object 181"/>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82" name="object 182"/>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83" name="object 183"/>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84" name="object 184"/>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85" name="object 185"/>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86" name="object 186"/>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87" name="object 187"/>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88" name="object 188"/>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89" name="object 189"/>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90" name="object 190"/>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91" name="object 191"/>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92" name="object 192"/>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93" name="object 193"/>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94" name="object 194"/>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95" name="object 195"/>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96" name="object 196"/>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97" name="object 197"/>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98" name="object 198"/>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99" name="object 199"/>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200" name="object 200"/>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201" name="object 201"/>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202" name="object 202"/>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203" name="object 203"/>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204" name="object 204"/>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205" name="object 205"/>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206" name="object 206"/>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207" name="object 207"/>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208" name="object 208"/>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209" name="object 209"/>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210" name="object 210"/>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211" name="object 211"/>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212" name="object 212"/>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213" name="object 213"/>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214" name="object 214"/>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215" name="object 215"/>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216" name="object 216"/>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217" name="object 217"/>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218" name="object 218"/>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219" name="object 219"/>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220" name="object 220"/>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221" name="object 221"/>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222" name="object 222"/>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223" name="object 223"/>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224" name="object 224"/>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225" name="object 225"/>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226" name="object 226"/>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227" name="object 227"/>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228" name="object 228"/>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229" name="object 229"/>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230" name="object 230"/>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231" name="object 231"/>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232" name="object 232"/>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233" name="object 233"/>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234" name="object 234"/>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235" name="object 235"/>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236" name="object 236"/>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237" name="object 237"/>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238" name="object 238"/>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239" name="object 239"/>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240" name="object 240"/>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241" name="object 241"/>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242" name="object 242"/>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243" name="object 243"/>
          <p:cNvSpPr/>
          <p:nvPr/>
        </p:nvSpPr>
        <p:spPr>
          <a:xfrm>
            <a:off x="1192533" y="1620012"/>
            <a:ext cx="595121" cy="0"/>
          </a:xfrm>
          <a:custGeom>
            <a:avLst/>
            <a:gdLst/>
            <a:ahLst/>
            <a:cxnLst/>
            <a:rect l="l" t="t" r="r" b="b"/>
            <a:pathLst>
              <a:path w="595121">
                <a:moveTo>
                  <a:pt x="595121" y="0"/>
                </a:moveTo>
                <a:lnTo>
                  <a:pt x="0" y="0"/>
                </a:lnTo>
              </a:path>
            </a:pathLst>
          </a:custGeom>
          <a:ln w="7366">
            <a:solidFill>
              <a:srgbClr val="000000"/>
            </a:solidFill>
          </a:ln>
        </p:spPr>
        <p:txBody>
          <a:bodyPr wrap="square" lIns="0" tIns="0" rIns="0" bIns="0" rtlCol="0">
            <a:noAutofit/>
          </a:bodyPr>
          <a:lstStyle/>
          <a:p>
            <a:endParaRPr/>
          </a:p>
        </p:txBody>
      </p:sp>
      <p:sp>
        <p:nvSpPr>
          <p:cNvPr id="244" name="object 244"/>
          <p:cNvSpPr/>
          <p:nvPr/>
        </p:nvSpPr>
        <p:spPr>
          <a:xfrm>
            <a:off x="1192533" y="1616964"/>
            <a:ext cx="595121" cy="0"/>
          </a:xfrm>
          <a:custGeom>
            <a:avLst/>
            <a:gdLst/>
            <a:ahLst/>
            <a:cxnLst/>
            <a:rect l="l" t="t" r="r" b="b"/>
            <a:pathLst>
              <a:path w="595121">
                <a:moveTo>
                  <a:pt x="0" y="0"/>
                </a:moveTo>
                <a:lnTo>
                  <a:pt x="595121" y="0"/>
                </a:lnTo>
              </a:path>
            </a:pathLst>
          </a:custGeom>
          <a:ln w="762">
            <a:solidFill>
              <a:srgbClr val="000000"/>
            </a:solidFill>
          </a:ln>
        </p:spPr>
        <p:txBody>
          <a:bodyPr wrap="square" lIns="0" tIns="0" rIns="0" bIns="0" rtlCol="0">
            <a:noAutofit/>
          </a:bodyPr>
          <a:lstStyle/>
          <a:p>
            <a:endParaRPr/>
          </a:p>
        </p:txBody>
      </p:sp>
      <p:sp>
        <p:nvSpPr>
          <p:cNvPr id="245" name="object 245"/>
          <p:cNvSpPr/>
          <p:nvPr/>
        </p:nvSpPr>
        <p:spPr>
          <a:xfrm>
            <a:off x="1793750" y="1620012"/>
            <a:ext cx="650748" cy="0"/>
          </a:xfrm>
          <a:custGeom>
            <a:avLst/>
            <a:gdLst/>
            <a:ahLst/>
            <a:cxnLst/>
            <a:rect l="l" t="t" r="r" b="b"/>
            <a:pathLst>
              <a:path w="650748">
                <a:moveTo>
                  <a:pt x="650748" y="0"/>
                </a:moveTo>
                <a:lnTo>
                  <a:pt x="0" y="0"/>
                </a:lnTo>
              </a:path>
            </a:pathLst>
          </a:custGeom>
          <a:ln w="7366">
            <a:solidFill>
              <a:srgbClr val="000000"/>
            </a:solidFill>
          </a:ln>
        </p:spPr>
        <p:txBody>
          <a:bodyPr wrap="square" lIns="0" tIns="0" rIns="0" bIns="0" rtlCol="0">
            <a:noAutofit/>
          </a:bodyPr>
          <a:lstStyle/>
          <a:p>
            <a:endParaRPr/>
          </a:p>
        </p:txBody>
      </p:sp>
      <p:sp>
        <p:nvSpPr>
          <p:cNvPr id="246" name="object 246"/>
          <p:cNvSpPr/>
          <p:nvPr/>
        </p:nvSpPr>
        <p:spPr>
          <a:xfrm>
            <a:off x="1793749" y="1616964"/>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247" name="object 247"/>
          <p:cNvSpPr/>
          <p:nvPr/>
        </p:nvSpPr>
        <p:spPr>
          <a:xfrm>
            <a:off x="2449832" y="1620012"/>
            <a:ext cx="597407" cy="0"/>
          </a:xfrm>
          <a:custGeom>
            <a:avLst/>
            <a:gdLst/>
            <a:ahLst/>
            <a:cxnLst/>
            <a:rect l="l" t="t" r="r" b="b"/>
            <a:pathLst>
              <a:path w="597407">
                <a:moveTo>
                  <a:pt x="597407" y="0"/>
                </a:moveTo>
                <a:lnTo>
                  <a:pt x="0" y="0"/>
                </a:lnTo>
              </a:path>
            </a:pathLst>
          </a:custGeom>
          <a:ln w="7366">
            <a:solidFill>
              <a:srgbClr val="000000"/>
            </a:solidFill>
          </a:ln>
        </p:spPr>
        <p:txBody>
          <a:bodyPr wrap="square" lIns="0" tIns="0" rIns="0" bIns="0" rtlCol="0">
            <a:noAutofit/>
          </a:bodyPr>
          <a:lstStyle/>
          <a:p>
            <a:endParaRPr/>
          </a:p>
        </p:txBody>
      </p:sp>
      <p:sp>
        <p:nvSpPr>
          <p:cNvPr id="248" name="object 248"/>
          <p:cNvSpPr/>
          <p:nvPr/>
        </p:nvSpPr>
        <p:spPr>
          <a:xfrm>
            <a:off x="2450592" y="1616964"/>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249" name="object 249"/>
          <p:cNvSpPr/>
          <p:nvPr/>
        </p:nvSpPr>
        <p:spPr>
          <a:xfrm>
            <a:off x="3052572" y="1620012"/>
            <a:ext cx="651510" cy="0"/>
          </a:xfrm>
          <a:custGeom>
            <a:avLst/>
            <a:gdLst/>
            <a:ahLst/>
            <a:cxnLst/>
            <a:rect l="l" t="t" r="r" b="b"/>
            <a:pathLst>
              <a:path w="651510">
                <a:moveTo>
                  <a:pt x="651510" y="0"/>
                </a:moveTo>
                <a:lnTo>
                  <a:pt x="0" y="0"/>
                </a:lnTo>
              </a:path>
            </a:pathLst>
          </a:custGeom>
          <a:ln w="7366">
            <a:solidFill>
              <a:srgbClr val="000000"/>
            </a:solidFill>
          </a:ln>
        </p:spPr>
        <p:txBody>
          <a:bodyPr wrap="square" lIns="0" tIns="0" rIns="0" bIns="0" rtlCol="0">
            <a:noAutofit/>
          </a:bodyPr>
          <a:lstStyle/>
          <a:p>
            <a:endParaRPr/>
          </a:p>
        </p:txBody>
      </p:sp>
      <p:sp>
        <p:nvSpPr>
          <p:cNvPr id="250" name="object 250"/>
          <p:cNvSpPr/>
          <p:nvPr/>
        </p:nvSpPr>
        <p:spPr>
          <a:xfrm>
            <a:off x="3052572" y="1616964"/>
            <a:ext cx="651510" cy="0"/>
          </a:xfrm>
          <a:custGeom>
            <a:avLst/>
            <a:gdLst/>
            <a:ahLst/>
            <a:cxnLst/>
            <a:rect l="l" t="t" r="r" b="b"/>
            <a:pathLst>
              <a:path w="651510">
                <a:moveTo>
                  <a:pt x="0" y="0"/>
                </a:moveTo>
                <a:lnTo>
                  <a:pt x="651510" y="0"/>
                </a:lnTo>
              </a:path>
            </a:pathLst>
          </a:custGeom>
          <a:ln w="762">
            <a:solidFill>
              <a:srgbClr val="000000"/>
            </a:solidFill>
          </a:ln>
        </p:spPr>
        <p:txBody>
          <a:bodyPr wrap="square" lIns="0" tIns="0" rIns="0" bIns="0" rtlCol="0">
            <a:noAutofit/>
          </a:bodyPr>
          <a:lstStyle/>
          <a:p>
            <a:endParaRPr/>
          </a:p>
        </p:txBody>
      </p:sp>
      <p:sp>
        <p:nvSpPr>
          <p:cNvPr id="251" name="object 251"/>
          <p:cNvSpPr/>
          <p:nvPr/>
        </p:nvSpPr>
        <p:spPr>
          <a:xfrm>
            <a:off x="3709416" y="1620012"/>
            <a:ext cx="704850" cy="0"/>
          </a:xfrm>
          <a:custGeom>
            <a:avLst/>
            <a:gdLst/>
            <a:ahLst/>
            <a:cxnLst/>
            <a:rect l="l" t="t" r="r" b="b"/>
            <a:pathLst>
              <a:path w="704850">
                <a:moveTo>
                  <a:pt x="704850" y="0"/>
                </a:moveTo>
                <a:lnTo>
                  <a:pt x="0" y="0"/>
                </a:lnTo>
              </a:path>
            </a:pathLst>
          </a:custGeom>
          <a:ln w="7366">
            <a:solidFill>
              <a:srgbClr val="000000"/>
            </a:solidFill>
          </a:ln>
        </p:spPr>
        <p:txBody>
          <a:bodyPr wrap="square" lIns="0" tIns="0" rIns="0" bIns="0" rtlCol="0">
            <a:noAutofit/>
          </a:bodyPr>
          <a:lstStyle/>
          <a:p>
            <a:endParaRPr/>
          </a:p>
        </p:txBody>
      </p:sp>
      <p:sp>
        <p:nvSpPr>
          <p:cNvPr id="252" name="object 252"/>
          <p:cNvSpPr/>
          <p:nvPr/>
        </p:nvSpPr>
        <p:spPr>
          <a:xfrm>
            <a:off x="3709416" y="1616964"/>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253" name="object 253"/>
          <p:cNvSpPr/>
          <p:nvPr/>
        </p:nvSpPr>
        <p:spPr>
          <a:xfrm>
            <a:off x="4420364" y="1620010"/>
            <a:ext cx="650748" cy="0"/>
          </a:xfrm>
          <a:custGeom>
            <a:avLst/>
            <a:gdLst/>
            <a:ahLst/>
            <a:cxnLst/>
            <a:rect l="l" t="t" r="r" b="b"/>
            <a:pathLst>
              <a:path w="650748">
                <a:moveTo>
                  <a:pt x="650748" y="0"/>
                </a:moveTo>
                <a:lnTo>
                  <a:pt x="0" y="0"/>
                </a:lnTo>
              </a:path>
            </a:pathLst>
          </a:custGeom>
          <a:ln w="7366">
            <a:solidFill>
              <a:srgbClr val="000000"/>
            </a:solidFill>
          </a:ln>
        </p:spPr>
        <p:txBody>
          <a:bodyPr wrap="square" lIns="0" tIns="0" rIns="0" bIns="0" rtlCol="0">
            <a:noAutofit/>
          </a:bodyPr>
          <a:lstStyle/>
          <a:p>
            <a:endParaRPr/>
          </a:p>
        </p:txBody>
      </p:sp>
      <p:sp>
        <p:nvSpPr>
          <p:cNvPr id="254" name="object 254"/>
          <p:cNvSpPr/>
          <p:nvPr/>
        </p:nvSpPr>
        <p:spPr>
          <a:xfrm>
            <a:off x="4420364" y="1616963"/>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255" name="object 255"/>
          <p:cNvSpPr/>
          <p:nvPr/>
        </p:nvSpPr>
        <p:spPr>
          <a:xfrm>
            <a:off x="5077206" y="1620010"/>
            <a:ext cx="706374" cy="0"/>
          </a:xfrm>
          <a:custGeom>
            <a:avLst/>
            <a:gdLst/>
            <a:ahLst/>
            <a:cxnLst/>
            <a:rect l="l" t="t" r="r" b="b"/>
            <a:pathLst>
              <a:path w="706374">
                <a:moveTo>
                  <a:pt x="706374" y="0"/>
                </a:moveTo>
                <a:lnTo>
                  <a:pt x="0" y="0"/>
                </a:lnTo>
              </a:path>
            </a:pathLst>
          </a:custGeom>
          <a:ln w="7366">
            <a:solidFill>
              <a:srgbClr val="000000"/>
            </a:solidFill>
          </a:ln>
        </p:spPr>
        <p:txBody>
          <a:bodyPr wrap="square" lIns="0" tIns="0" rIns="0" bIns="0" rtlCol="0">
            <a:noAutofit/>
          </a:bodyPr>
          <a:lstStyle/>
          <a:p>
            <a:endParaRPr/>
          </a:p>
        </p:txBody>
      </p:sp>
      <p:sp>
        <p:nvSpPr>
          <p:cNvPr id="256" name="object 256"/>
          <p:cNvSpPr/>
          <p:nvPr/>
        </p:nvSpPr>
        <p:spPr>
          <a:xfrm>
            <a:off x="5077206" y="1616963"/>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257" name="object 257"/>
          <p:cNvSpPr/>
          <p:nvPr/>
        </p:nvSpPr>
        <p:spPr>
          <a:xfrm>
            <a:off x="5788916" y="1620010"/>
            <a:ext cx="661415" cy="0"/>
          </a:xfrm>
          <a:custGeom>
            <a:avLst/>
            <a:gdLst/>
            <a:ahLst/>
            <a:cxnLst/>
            <a:rect l="l" t="t" r="r" b="b"/>
            <a:pathLst>
              <a:path w="661415">
                <a:moveTo>
                  <a:pt x="661415" y="0"/>
                </a:moveTo>
                <a:lnTo>
                  <a:pt x="0" y="0"/>
                </a:lnTo>
              </a:path>
            </a:pathLst>
          </a:custGeom>
          <a:ln w="7366">
            <a:solidFill>
              <a:srgbClr val="000000"/>
            </a:solidFill>
          </a:ln>
        </p:spPr>
        <p:txBody>
          <a:bodyPr wrap="square" lIns="0" tIns="0" rIns="0" bIns="0" rtlCol="0">
            <a:noAutofit/>
          </a:bodyPr>
          <a:lstStyle/>
          <a:p>
            <a:endParaRPr/>
          </a:p>
        </p:txBody>
      </p:sp>
      <p:sp>
        <p:nvSpPr>
          <p:cNvPr id="258" name="object 258"/>
          <p:cNvSpPr/>
          <p:nvPr/>
        </p:nvSpPr>
        <p:spPr>
          <a:xfrm>
            <a:off x="5788916" y="1616963"/>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259" name="object 259"/>
          <p:cNvSpPr/>
          <p:nvPr/>
        </p:nvSpPr>
        <p:spPr>
          <a:xfrm>
            <a:off x="1186434" y="1836420"/>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260" name="object 260"/>
          <p:cNvSpPr/>
          <p:nvPr/>
        </p:nvSpPr>
        <p:spPr>
          <a:xfrm>
            <a:off x="1192533" y="1839087"/>
            <a:ext cx="595121" cy="0"/>
          </a:xfrm>
          <a:custGeom>
            <a:avLst/>
            <a:gdLst/>
            <a:ahLst/>
            <a:cxnLst/>
            <a:rect l="l" t="t" r="r" b="b"/>
            <a:pathLst>
              <a:path w="595121">
                <a:moveTo>
                  <a:pt x="595121" y="0"/>
                </a:moveTo>
                <a:lnTo>
                  <a:pt x="0" y="0"/>
                </a:lnTo>
              </a:path>
            </a:pathLst>
          </a:custGeom>
          <a:ln w="6603">
            <a:solidFill>
              <a:srgbClr val="000000"/>
            </a:solidFill>
          </a:ln>
        </p:spPr>
        <p:txBody>
          <a:bodyPr wrap="square" lIns="0" tIns="0" rIns="0" bIns="0" rtlCol="0">
            <a:noAutofit/>
          </a:bodyPr>
          <a:lstStyle/>
          <a:p>
            <a:endParaRPr/>
          </a:p>
        </p:txBody>
      </p:sp>
      <p:sp>
        <p:nvSpPr>
          <p:cNvPr id="261" name="object 261"/>
          <p:cNvSpPr/>
          <p:nvPr/>
        </p:nvSpPr>
        <p:spPr>
          <a:xfrm>
            <a:off x="1192533" y="1836420"/>
            <a:ext cx="595121" cy="0"/>
          </a:xfrm>
          <a:custGeom>
            <a:avLst/>
            <a:gdLst/>
            <a:ahLst/>
            <a:cxnLst/>
            <a:rect l="l" t="t" r="r" b="b"/>
            <a:pathLst>
              <a:path w="595121">
                <a:moveTo>
                  <a:pt x="0" y="0"/>
                </a:moveTo>
                <a:lnTo>
                  <a:pt x="595121" y="0"/>
                </a:lnTo>
              </a:path>
            </a:pathLst>
          </a:custGeom>
          <a:ln w="762">
            <a:solidFill>
              <a:srgbClr val="000000"/>
            </a:solidFill>
          </a:ln>
        </p:spPr>
        <p:txBody>
          <a:bodyPr wrap="square" lIns="0" tIns="0" rIns="0" bIns="0" rtlCol="0">
            <a:noAutofit/>
          </a:bodyPr>
          <a:lstStyle/>
          <a:p>
            <a:endParaRPr/>
          </a:p>
        </p:txBody>
      </p:sp>
      <p:sp>
        <p:nvSpPr>
          <p:cNvPr id="262" name="object 262"/>
          <p:cNvSpPr/>
          <p:nvPr/>
        </p:nvSpPr>
        <p:spPr>
          <a:xfrm>
            <a:off x="1793750" y="1839087"/>
            <a:ext cx="650748" cy="0"/>
          </a:xfrm>
          <a:custGeom>
            <a:avLst/>
            <a:gdLst/>
            <a:ahLst/>
            <a:cxnLst/>
            <a:rect l="l" t="t" r="r" b="b"/>
            <a:pathLst>
              <a:path w="650748">
                <a:moveTo>
                  <a:pt x="650748" y="0"/>
                </a:moveTo>
                <a:lnTo>
                  <a:pt x="0" y="0"/>
                </a:lnTo>
              </a:path>
            </a:pathLst>
          </a:custGeom>
          <a:ln w="6603">
            <a:solidFill>
              <a:srgbClr val="000000"/>
            </a:solidFill>
          </a:ln>
        </p:spPr>
        <p:txBody>
          <a:bodyPr wrap="square" lIns="0" tIns="0" rIns="0" bIns="0" rtlCol="0">
            <a:noAutofit/>
          </a:bodyPr>
          <a:lstStyle/>
          <a:p>
            <a:endParaRPr/>
          </a:p>
        </p:txBody>
      </p:sp>
      <p:sp>
        <p:nvSpPr>
          <p:cNvPr id="263" name="object 263"/>
          <p:cNvSpPr/>
          <p:nvPr/>
        </p:nvSpPr>
        <p:spPr>
          <a:xfrm>
            <a:off x="1793749" y="1836420"/>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264" name="object 264"/>
          <p:cNvSpPr/>
          <p:nvPr/>
        </p:nvSpPr>
        <p:spPr>
          <a:xfrm>
            <a:off x="2449832" y="1839086"/>
            <a:ext cx="597407" cy="0"/>
          </a:xfrm>
          <a:custGeom>
            <a:avLst/>
            <a:gdLst/>
            <a:ahLst/>
            <a:cxnLst/>
            <a:rect l="l" t="t" r="r" b="b"/>
            <a:pathLst>
              <a:path w="597407">
                <a:moveTo>
                  <a:pt x="597407" y="0"/>
                </a:moveTo>
                <a:lnTo>
                  <a:pt x="0" y="0"/>
                </a:lnTo>
              </a:path>
            </a:pathLst>
          </a:custGeom>
          <a:ln w="6603">
            <a:solidFill>
              <a:srgbClr val="000000"/>
            </a:solidFill>
          </a:ln>
        </p:spPr>
        <p:txBody>
          <a:bodyPr wrap="square" lIns="0" tIns="0" rIns="0" bIns="0" rtlCol="0">
            <a:noAutofit/>
          </a:bodyPr>
          <a:lstStyle/>
          <a:p>
            <a:endParaRPr/>
          </a:p>
        </p:txBody>
      </p:sp>
      <p:sp>
        <p:nvSpPr>
          <p:cNvPr id="265" name="object 265"/>
          <p:cNvSpPr/>
          <p:nvPr/>
        </p:nvSpPr>
        <p:spPr>
          <a:xfrm>
            <a:off x="2450592" y="1836419"/>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266" name="object 266"/>
          <p:cNvSpPr/>
          <p:nvPr/>
        </p:nvSpPr>
        <p:spPr>
          <a:xfrm>
            <a:off x="3052572" y="1839086"/>
            <a:ext cx="651510" cy="0"/>
          </a:xfrm>
          <a:custGeom>
            <a:avLst/>
            <a:gdLst/>
            <a:ahLst/>
            <a:cxnLst/>
            <a:rect l="l" t="t" r="r" b="b"/>
            <a:pathLst>
              <a:path w="651510">
                <a:moveTo>
                  <a:pt x="651510" y="0"/>
                </a:moveTo>
                <a:lnTo>
                  <a:pt x="0" y="0"/>
                </a:lnTo>
              </a:path>
            </a:pathLst>
          </a:custGeom>
          <a:ln w="6603">
            <a:solidFill>
              <a:srgbClr val="000000"/>
            </a:solidFill>
          </a:ln>
        </p:spPr>
        <p:txBody>
          <a:bodyPr wrap="square" lIns="0" tIns="0" rIns="0" bIns="0" rtlCol="0">
            <a:noAutofit/>
          </a:bodyPr>
          <a:lstStyle/>
          <a:p>
            <a:endParaRPr/>
          </a:p>
        </p:txBody>
      </p:sp>
      <p:sp>
        <p:nvSpPr>
          <p:cNvPr id="267" name="object 267"/>
          <p:cNvSpPr/>
          <p:nvPr/>
        </p:nvSpPr>
        <p:spPr>
          <a:xfrm>
            <a:off x="3052572" y="1836419"/>
            <a:ext cx="651510" cy="0"/>
          </a:xfrm>
          <a:custGeom>
            <a:avLst/>
            <a:gdLst/>
            <a:ahLst/>
            <a:cxnLst/>
            <a:rect l="l" t="t" r="r" b="b"/>
            <a:pathLst>
              <a:path w="651510">
                <a:moveTo>
                  <a:pt x="0" y="0"/>
                </a:moveTo>
                <a:lnTo>
                  <a:pt x="651510" y="0"/>
                </a:lnTo>
              </a:path>
            </a:pathLst>
          </a:custGeom>
          <a:ln w="762">
            <a:solidFill>
              <a:srgbClr val="000000"/>
            </a:solidFill>
          </a:ln>
        </p:spPr>
        <p:txBody>
          <a:bodyPr wrap="square" lIns="0" tIns="0" rIns="0" bIns="0" rtlCol="0">
            <a:noAutofit/>
          </a:bodyPr>
          <a:lstStyle/>
          <a:p>
            <a:endParaRPr/>
          </a:p>
        </p:txBody>
      </p:sp>
      <p:sp>
        <p:nvSpPr>
          <p:cNvPr id="268" name="object 268"/>
          <p:cNvSpPr/>
          <p:nvPr/>
        </p:nvSpPr>
        <p:spPr>
          <a:xfrm>
            <a:off x="3709416" y="1839086"/>
            <a:ext cx="704850" cy="0"/>
          </a:xfrm>
          <a:custGeom>
            <a:avLst/>
            <a:gdLst/>
            <a:ahLst/>
            <a:cxnLst/>
            <a:rect l="l" t="t" r="r" b="b"/>
            <a:pathLst>
              <a:path w="704850">
                <a:moveTo>
                  <a:pt x="704850" y="0"/>
                </a:moveTo>
                <a:lnTo>
                  <a:pt x="0" y="0"/>
                </a:lnTo>
              </a:path>
            </a:pathLst>
          </a:custGeom>
          <a:ln w="6603">
            <a:solidFill>
              <a:srgbClr val="000000"/>
            </a:solidFill>
          </a:ln>
        </p:spPr>
        <p:txBody>
          <a:bodyPr wrap="square" lIns="0" tIns="0" rIns="0" bIns="0" rtlCol="0">
            <a:noAutofit/>
          </a:bodyPr>
          <a:lstStyle/>
          <a:p>
            <a:endParaRPr/>
          </a:p>
        </p:txBody>
      </p:sp>
      <p:sp>
        <p:nvSpPr>
          <p:cNvPr id="269" name="object 269"/>
          <p:cNvSpPr/>
          <p:nvPr/>
        </p:nvSpPr>
        <p:spPr>
          <a:xfrm>
            <a:off x="3709416" y="1836419"/>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270" name="object 270"/>
          <p:cNvSpPr/>
          <p:nvPr/>
        </p:nvSpPr>
        <p:spPr>
          <a:xfrm>
            <a:off x="4420364" y="1839086"/>
            <a:ext cx="650748" cy="0"/>
          </a:xfrm>
          <a:custGeom>
            <a:avLst/>
            <a:gdLst/>
            <a:ahLst/>
            <a:cxnLst/>
            <a:rect l="l" t="t" r="r" b="b"/>
            <a:pathLst>
              <a:path w="650748">
                <a:moveTo>
                  <a:pt x="650748" y="0"/>
                </a:moveTo>
                <a:lnTo>
                  <a:pt x="0" y="0"/>
                </a:lnTo>
              </a:path>
            </a:pathLst>
          </a:custGeom>
          <a:ln w="6603">
            <a:solidFill>
              <a:srgbClr val="000000"/>
            </a:solidFill>
          </a:ln>
        </p:spPr>
        <p:txBody>
          <a:bodyPr wrap="square" lIns="0" tIns="0" rIns="0" bIns="0" rtlCol="0">
            <a:noAutofit/>
          </a:bodyPr>
          <a:lstStyle/>
          <a:p>
            <a:endParaRPr/>
          </a:p>
        </p:txBody>
      </p:sp>
      <p:sp>
        <p:nvSpPr>
          <p:cNvPr id="271" name="object 271"/>
          <p:cNvSpPr/>
          <p:nvPr/>
        </p:nvSpPr>
        <p:spPr>
          <a:xfrm>
            <a:off x="4420364" y="1836419"/>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272" name="object 272"/>
          <p:cNvSpPr/>
          <p:nvPr/>
        </p:nvSpPr>
        <p:spPr>
          <a:xfrm>
            <a:off x="5077206" y="1839086"/>
            <a:ext cx="706374" cy="0"/>
          </a:xfrm>
          <a:custGeom>
            <a:avLst/>
            <a:gdLst/>
            <a:ahLst/>
            <a:cxnLst/>
            <a:rect l="l" t="t" r="r" b="b"/>
            <a:pathLst>
              <a:path w="706374">
                <a:moveTo>
                  <a:pt x="706374" y="0"/>
                </a:moveTo>
                <a:lnTo>
                  <a:pt x="0" y="0"/>
                </a:lnTo>
              </a:path>
            </a:pathLst>
          </a:custGeom>
          <a:ln w="6603">
            <a:solidFill>
              <a:srgbClr val="000000"/>
            </a:solidFill>
          </a:ln>
        </p:spPr>
        <p:txBody>
          <a:bodyPr wrap="square" lIns="0" tIns="0" rIns="0" bIns="0" rtlCol="0">
            <a:noAutofit/>
          </a:bodyPr>
          <a:lstStyle/>
          <a:p>
            <a:endParaRPr/>
          </a:p>
        </p:txBody>
      </p:sp>
      <p:sp>
        <p:nvSpPr>
          <p:cNvPr id="273" name="object 273"/>
          <p:cNvSpPr/>
          <p:nvPr/>
        </p:nvSpPr>
        <p:spPr>
          <a:xfrm>
            <a:off x="5077206" y="1836419"/>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274" name="object 274"/>
          <p:cNvSpPr/>
          <p:nvPr/>
        </p:nvSpPr>
        <p:spPr>
          <a:xfrm>
            <a:off x="5788916" y="1839086"/>
            <a:ext cx="661415" cy="0"/>
          </a:xfrm>
          <a:custGeom>
            <a:avLst/>
            <a:gdLst/>
            <a:ahLst/>
            <a:cxnLst/>
            <a:rect l="l" t="t" r="r" b="b"/>
            <a:pathLst>
              <a:path w="661415">
                <a:moveTo>
                  <a:pt x="661415" y="0"/>
                </a:moveTo>
                <a:lnTo>
                  <a:pt x="0" y="0"/>
                </a:lnTo>
              </a:path>
            </a:pathLst>
          </a:custGeom>
          <a:ln w="6603">
            <a:solidFill>
              <a:srgbClr val="000000"/>
            </a:solidFill>
          </a:ln>
        </p:spPr>
        <p:txBody>
          <a:bodyPr wrap="square" lIns="0" tIns="0" rIns="0" bIns="0" rtlCol="0">
            <a:noAutofit/>
          </a:bodyPr>
          <a:lstStyle/>
          <a:p>
            <a:endParaRPr/>
          </a:p>
        </p:txBody>
      </p:sp>
      <p:sp>
        <p:nvSpPr>
          <p:cNvPr id="275" name="object 275"/>
          <p:cNvSpPr/>
          <p:nvPr/>
        </p:nvSpPr>
        <p:spPr>
          <a:xfrm>
            <a:off x="5788916" y="1836419"/>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276" name="object 276"/>
          <p:cNvSpPr/>
          <p:nvPr/>
        </p:nvSpPr>
        <p:spPr>
          <a:xfrm>
            <a:off x="6450330" y="1836419"/>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277" name="object 277"/>
          <p:cNvSpPr/>
          <p:nvPr/>
        </p:nvSpPr>
        <p:spPr>
          <a:xfrm>
            <a:off x="1189053" y="1613915"/>
            <a:ext cx="0" cy="401574"/>
          </a:xfrm>
          <a:custGeom>
            <a:avLst/>
            <a:gdLst/>
            <a:ahLst/>
            <a:cxnLst/>
            <a:rect l="l" t="t" r="r" b="b"/>
            <a:pathLst>
              <a:path h="401574">
                <a:moveTo>
                  <a:pt x="0" y="0"/>
                </a:moveTo>
                <a:lnTo>
                  <a:pt x="0" y="401574"/>
                </a:lnTo>
              </a:path>
            </a:pathLst>
          </a:custGeom>
          <a:ln w="6096">
            <a:solidFill>
              <a:srgbClr val="000000"/>
            </a:solidFill>
          </a:ln>
        </p:spPr>
        <p:txBody>
          <a:bodyPr wrap="square" lIns="0" tIns="0" rIns="0" bIns="0" rtlCol="0">
            <a:noAutofit/>
          </a:bodyPr>
          <a:lstStyle/>
          <a:p>
            <a:endParaRPr/>
          </a:p>
        </p:txBody>
      </p:sp>
      <p:sp>
        <p:nvSpPr>
          <p:cNvPr id="278" name="object 278"/>
          <p:cNvSpPr/>
          <p:nvPr/>
        </p:nvSpPr>
        <p:spPr>
          <a:xfrm>
            <a:off x="1192533" y="2012441"/>
            <a:ext cx="595121" cy="0"/>
          </a:xfrm>
          <a:custGeom>
            <a:avLst/>
            <a:gdLst/>
            <a:ahLst/>
            <a:cxnLst/>
            <a:rect l="l" t="t" r="r" b="b"/>
            <a:pathLst>
              <a:path w="595121">
                <a:moveTo>
                  <a:pt x="595121" y="0"/>
                </a:moveTo>
                <a:lnTo>
                  <a:pt x="0" y="0"/>
                </a:lnTo>
              </a:path>
            </a:pathLst>
          </a:custGeom>
          <a:ln w="7365">
            <a:solidFill>
              <a:srgbClr val="000000"/>
            </a:solidFill>
          </a:ln>
        </p:spPr>
        <p:txBody>
          <a:bodyPr wrap="square" lIns="0" tIns="0" rIns="0" bIns="0" rtlCol="0">
            <a:noAutofit/>
          </a:bodyPr>
          <a:lstStyle/>
          <a:p>
            <a:endParaRPr/>
          </a:p>
        </p:txBody>
      </p:sp>
      <p:sp>
        <p:nvSpPr>
          <p:cNvPr id="279" name="object 279"/>
          <p:cNvSpPr/>
          <p:nvPr/>
        </p:nvSpPr>
        <p:spPr>
          <a:xfrm>
            <a:off x="1192533" y="2010155"/>
            <a:ext cx="595121" cy="0"/>
          </a:xfrm>
          <a:custGeom>
            <a:avLst/>
            <a:gdLst/>
            <a:ahLst/>
            <a:cxnLst/>
            <a:rect l="l" t="t" r="r" b="b"/>
            <a:pathLst>
              <a:path w="595121">
                <a:moveTo>
                  <a:pt x="0" y="0"/>
                </a:moveTo>
                <a:lnTo>
                  <a:pt x="595121" y="0"/>
                </a:lnTo>
              </a:path>
            </a:pathLst>
          </a:custGeom>
          <a:ln w="762">
            <a:solidFill>
              <a:srgbClr val="000000"/>
            </a:solidFill>
          </a:ln>
        </p:spPr>
        <p:txBody>
          <a:bodyPr wrap="square" lIns="0" tIns="0" rIns="0" bIns="0" rtlCol="0">
            <a:noAutofit/>
          </a:bodyPr>
          <a:lstStyle/>
          <a:p>
            <a:endParaRPr/>
          </a:p>
        </p:txBody>
      </p:sp>
      <p:sp>
        <p:nvSpPr>
          <p:cNvPr id="280" name="object 280"/>
          <p:cNvSpPr/>
          <p:nvPr/>
        </p:nvSpPr>
        <p:spPr>
          <a:xfrm>
            <a:off x="1789842" y="1613915"/>
            <a:ext cx="0" cy="401574"/>
          </a:xfrm>
          <a:custGeom>
            <a:avLst/>
            <a:gdLst/>
            <a:ahLst/>
            <a:cxnLst/>
            <a:rect l="l" t="t" r="r" b="b"/>
            <a:pathLst>
              <a:path h="401574">
                <a:moveTo>
                  <a:pt x="0" y="0"/>
                </a:moveTo>
                <a:lnTo>
                  <a:pt x="0" y="401574"/>
                </a:lnTo>
              </a:path>
            </a:pathLst>
          </a:custGeom>
          <a:ln w="6096">
            <a:solidFill>
              <a:srgbClr val="000000"/>
            </a:solidFill>
          </a:ln>
        </p:spPr>
        <p:txBody>
          <a:bodyPr wrap="square" lIns="0" tIns="0" rIns="0" bIns="0" rtlCol="0">
            <a:noAutofit/>
          </a:bodyPr>
          <a:lstStyle/>
          <a:p>
            <a:endParaRPr/>
          </a:p>
        </p:txBody>
      </p:sp>
      <p:sp>
        <p:nvSpPr>
          <p:cNvPr id="281" name="object 281"/>
          <p:cNvSpPr/>
          <p:nvPr/>
        </p:nvSpPr>
        <p:spPr>
          <a:xfrm>
            <a:off x="1793750" y="2012441"/>
            <a:ext cx="650748" cy="0"/>
          </a:xfrm>
          <a:custGeom>
            <a:avLst/>
            <a:gdLst/>
            <a:ahLst/>
            <a:cxnLst/>
            <a:rect l="l" t="t" r="r" b="b"/>
            <a:pathLst>
              <a:path w="650748">
                <a:moveTo>
                  <a:pt x="650748" y="0"/>
                </a:moveTo>
                <a:lnTo>
                  <a:pt x="0" y="0"/>
                </a:lnTo>
              </a:path>
            </a:pathLst>
          </a:custGeom>
          <a:ln w="7365">
            <a:solidFill>
              <a:srgbClr val="000000"/>
            </a:solidFill>
          </a:ln>
        </p:spPr>
        <p:txBody>
          <a:bodyPr wrap="square" lIns="0" tIns="0" rIns="0" bIns="0" rtlCol="0">
            <a:noAutofit/>
          </a:bodyPr>
          <a:lstStyle/>
          <a:p>
            <a:endParaRPr/>
          </a:p>
        </p:txBody>
      </p:sp>
      <p:sp>
        <p:nvSpPr>
          <p:cNvPr id="282" name="object 282"/>
          <p:cNvSpPr/>
          <p:nvPr/>
        </p:nvSpPr>
        <p:spPr>
          <a:xfrm>
            <a:off x="1793749" y="2010155"/>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283" name="object 283"/>
          <p:cNvSpPr/>
          <p:nvPr/>
        </p:nvSpPr>
        <p:spPr>
          <a:xfrm>
            <a:off x="2446591" y="1613915"/>
            <a:ext cx="0" cy="401574"/>
          </a:xfrm>
          <a:custGeom>
            <a:avLst/>
            <a:gdLst/>
            <a:ahLst/>
            <a:cxnLst/>
            <a:rect l="l" t="t" r="r" b="b"/>
            <a:pathLst>
              <a:path h="401574">
                <a:moveTo>
                  <a:pt x="0" y="0"/>
                </a:moveTo>
                <a:lnTo>
                  <a:pt x="0" y="401574"/>
                </a:lnTo>
              </a:path>
            </a:pathLst>
          </a:custGeom>
          <a:ln w="6096">
            <a:solidFill>
              <a:srgbClr val="000000"/>
            </a:solidFill>
          </a:ln>
        </p:spPr>
        <p:txBody>
          <a:bodyPr wrap="square" lIns="0" tIns="0" rIns="0" bIns="0" rtlCol="0">
            <a:noAutofit/>
          </a:bodyPr>
          <a:lstStyle/>
          <a:p>
            <a:endParaRPr/>
          </a:p>
        </p:txBody>
      </p:sp>
      <p:sp>
        <p:nvSpPr>
          <p:cNvPr id="284" name="object 284"/>
          <p:cNvSpPr/>
          <p:nvPr/>
        </p:nvSpPr>
        <p:spPr>
          <a:xfrm>
            <a:off x="2449832" y="2012441"/>
            <a:ext cx="597407" cy="0"/>
          </a:xfrm>
          <a:custGeom>
            <a:avLst/>
            <a:gdLst/>
            <a:ahLst/>
            <a:cxnLst/>
            <a:rect l="l" t="t" r="r" b="b"/>
            <a:pathLst>
              <a:path w="597407">
                <a:moveTo>
                  <a:pt x="597407" y="0"/>
                </a:moveTo>
                <a:lnTo>
                  <a:pt x="0" y="0"/>
                </a:lnTo>
              </a:path>
            </a:pathLst>
          </a:custGeom>
          <a:ln w="7365">
            <a:solidFill>
              <a:srgbClr val="000000"/>
            </a:solidFill>
          </a:ln>
        </p:spPr>
        <p:txBody>
          <a:bodyPr wrap="square" lIns="0" tIns="0" rIns="0" bIns="0" rtlCol="0">
            <a:noAutofit/>
          </a:bodyPr>
          <a:lstStyle/>
          <a:p>
            <a:endParaRPr/>
          </a:p>
        </p:txBody>
      </p:sp>
      <p:sp>
        <p:nvSpPr>
          <p:cNvPr id="285" name="object 285"/>
          <p:cNvSpPr/>
          <p:nvPr/>
        </p:nvSpPr>
        <p:spPr>
          <a:xfrm>
            <a:off x="2450592" y="2010155"/>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286" name="object 286"/>
          <p:cNvSpPr/>
          <p:nvPr/>
        </p:nvSpPr>
        <p:spPr>
          <a:xfrm>
            <a:off x="3049143" y="1614298"/>
            <a:ext cx="0" cy="401192"/>
          </a:xfrm>
          <a:custGeom>
            <a:avLst/>
            <a:gdLst/>
            <a:ahLst/>
            <a:cxnLst/>
            <a:rect l="l" t="t" r="r" b="b"/>
            <a:pathLst>
              <a:path h="401192">
                <a:moveTo>
                  <a:pt x="0" y="0"/>
                </a:moveTo>
                <a:lnTo>
                  <a:pt x="0" y="401192"/>
                </a:lnTo>
              </a:path>
            </a:pathLst>
          </a:custGeom>
          <a:ln w="5334">
            <a:solidFill>
              <a:srgbClr val="000000"/>
            </a:solidFill>
          </a:ln>
        </p:spPr>
        <p:txBody>
          <a:bodyPr wrap="square" lIns="0" tIns="0" rIns="0" bIns="0" rtlCol="0">
            <a:noAutofit/>
          </a:bodyPr>
          <a:lstStyle/>
          <a:p>
            <a:endParaRPr/>
          </a:p>
        </p:txBody>
      </p:sp>
      <p:sp>
        <p:nvSpPr>
          <p:cNvPr id="287" name="object 287"/>
          <p:cNvSpPr/>
          <p:nvPr/>
        </p:nvSpPr>
        <p:spPr>
          <a:xfrm>
            <a:off x="3052572" y="2012441"/>
            <a:ext cx="651510" cy="0"/>
          </a:xfrm>
          <a:custGeom>
            <a:avLst/>
            <a:gdLst/>
            <a:ahLst/>
            <a:cxnLst/>
            <a:rect l="l" t="t" r="r" b="b"/>
            <a:pathLst>
              <a:path w="651510">
                <a:moveTo>
                  <a:pt x="651510" y="0"/>
                </a:moveTo>
                <a:lnTo>
                  <a:pt x="0" y="0"/>
                </a:lnTo>
              </a:path>
            </a:pathLst>
          </a:custGeom>
          <a:ln w="7365">
            <a:solidFill>
              <a:srgbClr val="000000"/>
            </a:solidFill>
          </a:ln>
        </p:spPr>
        <p:txBody>
          <a:bodyPr wrap="square" lIns="0" tIns="0" rIns="0" bIns="0" rtlCol="0">
            <a:noAutofit/>
          </a:bodyPr>
          <a:lstStyle/>
          <a:p>
            <a:endParaRPr/>
          </a:p>
        </p:txBody>
      </p:sp>
      <p:sp>
        <p:nvSpPr>
          <p:cNvPr id="288" name="object 288"/>
          <p:cNvSpPr/>
          <p:nvPr/>
        </p:nvSpPr>
        <p:spPr>
          <a:xfrm>
            <a:off x="3052572" y="2010155"/>
            <a:ext cx="651510" cy="0"/>
          </a:xfrm>
          <a:custGeom>
            <a:avLst/>
            <a:gdLst/>
            <a:ahLst/>
            <a:cxnLst/>
            <a:rect l="l" t="t" r="r" b="b"/>
            <a:pathLst>
              <a:path w="651510">
                <a:moveTo>
                  <a:pt x="0" y="0"/>
                </a:moveTo>
                <a:lnTo>
                  <a:pt x="651510" y="0"/>
                </a:lnTo>
              </a:path>
            </a:pathLst>
          </a:custGeom>
          <a:ln w="762">
            <a:solidFill>
              <a:srgbClr val="000000"/>
            </a:solidFill>
          </a:ln>
        </p:spPr>
        <p:txBody>
          <a:bodyPr wrap="square" lIns="0" tIns="0" rIns="0" bIns="0" rtlCol="0">
            <a:noAutofit/>
          </a:bodyPr>
          <a:lstStyle/>
          <a:p>
            <a:endParaRPr/>
          </a:p>
        </p:txBody>
      </p:sp>
      <p:sp>
        <p:nvSpPr>
          <p:cNvPr id="289" name="object 289"/>
          <p:cNvSpPr/>
          <p:nvPr/>
        </p:nvSpPr>
        <p:spPr>
          <a:xfrm>
            <a:off x="3705986" y="1614299"/>
            <a:ext cx="0" cy="401192"/>
          </a:xfrm>
          <a:custGeom>
            <a:avLst/>
            <a:gdLst/>
            <a:ahLst/>
            <a:cxnLst/>
            <a:rect l="l" t="t" r="r" b="b"/>
            <a:pathLst>
              <a:path h="401192">
                <a:moveTo>
                  <a:pt x="0" y="0"/>
                </a:moveTo>
                <a:lnTo>
                  <a:pt x="0" y="401192"/>
                </a:lnTo>
              </a:path>
            </a:pathLst>
          </a:custGeom>
          <a:ln w="5333">
            <a:solidFill>
              <a:srgbClr val="000000"/>
            </a:solidFill>
          </a:ln>
        </p:spPr>
        <p:txBody>
          <a:bodyPr wrap="square" lIns="0" tIns="0" rIns="0" bIns="0" rtlCol="0">
            <a:noAutofit/>
          </a:bodyPr>
          <a:lstStyle/>
          <a:p>
            <a:endParaRPr/>
          </a:p>
        </p:txBody>
      </p:sp>
      <p:sp>
        <p:nvSpPr>
          <p:cNvPr id="290" name="object 290"/>
          <p:cNvSpPr/>
          <p:nvPr/>
        </p:nvSpPr>
        <p:spPr>
          <a:xfrm>
            <a:off x="3709416" y="2012441"/>
            <a:ext cx="704850" cy="0"/>
          </a:xfrm>
          <a:custGeom>
            <a:avLst/>
            <a:gdLst/>
            <a:ahLst/>
            <a:cxnLst/>
            <a:rect l="l" t="t" r="r" b="b"/>
            <a:pathLst>
              <a:path w="704850">
                <a:moveTo>
                  <a:pt x="704850" y="0"/>
                </a:moveTo>
                <a:lnTo>
                  <a:pt x="0" y="0"/>
                </a:lnTo>
              </a:path>
            </a:pathLst>
          </a:custGeom>
          <a:ln w="7365">
            <a:solidFill>
              <a:srgbClr val="000000"/>
            </a:solidFill>
          </a:ln>
        </p:spPr>
        <p:txBody>
          <a:bodyPr wrap="square" lIns="0" tIns="0" rIns="0" bIns="0" rtlCol="0">
            <a:noAutofit/>
          </a:bodyPr>
          <a:lstStyle/>
          <a:p>
            <a:endParaRPr/>
          </a:p>
        </p:txBody>
      </p:sp>
      <p:sp>
        <p:nvSpPr>
          <p:cNvPr id="291" name="object 291"/>
          <p:cNvSpPr/>
          <p:nvPr/>
        </p:nvSpPr>
        <p:spPr>
          <a:xfrm>
            <a:off x="3709416" y="2010155"/>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292" name="object 292"/>
          <p:cNvSpPr/>
          <p:nvPr/>
        </p:nvSpPr>
        <p:spPr>
          <a:xfrm>
            <a:off x="4416456" y="1613917"/>
            <a:ext cx="0" cy="401573"/>
          </a:xfrm>
          <a:custGeom>
            <a:avLst/>
            <a:gdLst/>
            <a:ahLst/>
            <a:cxnLst/>
            <a:rect l="l" t="t" r="r" b="b"/>
            <a:pathLst>
              <a:path h="401573">
                <a:moveTo>
                  <a:pt x="0" y="0"/>
                </a:moveTo>
                <a:lnTo>
                  <a:pt x="0" y="401573"/>
                </a:lnTo>
              </a:path>
            </a:pathLst>
          </a:custGeom>
          <a:ln w="6096">
            <a:solidFill>
              <a:srgbClr val="000000"/>
            </a:solidFill>
          </a:ln>
        </p:spPr>
        <p:txBody>
          <a:bodyPr wrap="square" lIns="0" tIns="0" rIns="0" bIns="0" rtlCol="0">
            <a:noAutofit/>
          </a:bodyPr>
          <a:lstStyle/>
          <a:p>
            <a:endParaRPr/>
          </a:p>
        </p:txBody>
      </p:sp>
      <p:sp>
        <p:nvSpPr>
          <p:cNvPr id="293" name="object 293"/>
          <p:cNvSpPr/>
          <p:nvPr/>
        </p:nvSpPr>
        <p:spPr>
          <a:xfrm>
            <a:off x="4420364" y="2012441"/>
            <a:ext cx="650748" cy="0"/>
          </a:xfrm>
          <a:custGeom>
            <a:avLst/>
            <a:gdLst/>
            <a:ahLst/>
            <a:cxnLst/>
            <a:rect l="l" t="t" r="r" b="b"/>
            <a:pathLst>
              <a:path w="650748">
                <a:moveTo>
                  <a:pt x="650748" y="0"/>
                </a:moveTo>
                <a:lnTo>
                  <a:pt x="0" y="0"/>
                </a:lnTo>
              </a:path>
            </a:pathLst>
          </a:custGeom>
          <a:ln w="7365">
            <a:solidFill>
              <a:srgbClr val="000000"/>
            </a:solidFill>
          </a:ln>
        </p:spPr>
        <p:txBody>
          <a:bodyPr wrap="square" lIns="0" tIns="0" rIns="0" bIns="0" rtlCol="0">
            <a:noAutofit/>
          </a:bodyPr>
          <a:lstStyle/>
          <a:p>
            <a:endParaRPr/>
          </a:p>
        </p:txBody>
      </p:sp>
      <p:sp>
        <p:nvSpPr>
          <p:cNvPr id="294" name="object 294"/>
          <p:cNvSpPr/>
          <p:nvPr/>
        </p:nvSpPr>
        <p:spPr>
          <a:xfrm>
            <a:off x="4420364" y="2010155"/>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295" name="object 295"/>
          <p:cNvSpPr/>
          <p:nvPr/>
        </p:nvSpPr>
        <p:spPr>
          <a:xfrm>
            <a:off x="5073300" y="1613915"/>
            <a:ext cx="0" cy="401574"/>
          </a:xfrm>
          <a:custGeom>
            <a:avLst/>
            <a:gdLst/>
            <a:ahLst/>
            <a:cxnLst/>
            <a:rect l="l" t="t" r="r" b="b"/>
            <a:pathLst>
              <a:path h="401574">
                <a:moveTo>
                  <a:pt x="0" y="0"/>
                </a:moveTo>
                <a:lnTo>
                  <a:pt x="0" y="401573"/>
                </a:lnTo>
              </a:path>
            </a:pathLst>
          </a:custGeom>
          <a:ln w="6095">
            <a:solidFill>
              <a:srgbClr val="000000"/>
            </a:solidFill>
          </a:ln>
        </p:spPr>
        <p:txBody>
          <a:bodyPr wrap="square" lIns="0" tIns="0" rIns="0" bIns="0" rtlCol="0">
            <a:noAutofit/>
          </a:bodyPr>
          <a:lstStyle/>
          <a:p>
            <a:endParaRPr/>
          </a:p>
        </p:txBody>
      </p:sp>
      <p:sp>
        <p:nvSpPr>
          <p:cNvPr id="296" name="object 296"/>
          <p:cNvSpPr/>
          <p:nvPr/>
        </p:nvSpPr>
        <p:spPr>
          <a:xfrm>
            <a:off x="5077206" y="2012441"/>
            <a:ext cx="706374" cy="0"/>
          </a:xfrm>
          <a:custGeom>
            <a:avLst/>
            <a:gdLst/>
            <a:ahLst/>
            <a:cxnLst/>
            <a:rect l="l" t="t" r="r" b="b"/>
            <a:pathLst>
              <a:path w="706374">
                <a:moveTo>
                  <a:pt x="706374" y="0"/>
                </a:moveTo>
                <a:lnTo>
                  <a:pt x="0" y="0"/>
                </a:lnTo>
              </a:path>
            </a:pathLst>
          </a:custGeom>
          <a:ln w="7365">
            <a:solidFill>
              <a:srgbClr val="000000"/>
            </a:solidFill>
          </a:ln>
        </p:spPr>
        <p:txBody>
          <a:bodyPr wrap="square" lIns="0" tIns="0" rIns="0" bIns="0" rtlCol="0">
            <a:noAutofit/>
          </a:bodyPr>
          <a:lstStyle/>
          <a:p>
            <a:endParaRPr/>
          </a:p>
        </p:txBody>
      </p:sp>
      <p:sp>
        <p:nvSpPr>
          <p:cNvPr id="297" name="object 297"/>
          <p:cNvSpPr/>
          <p:nvPr/>
        </p:nvSpPr>
        <p:spPr>
          <a:xfrm>
            <a:off x="5077206" y="2010155"/>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298" name="object 298"/>
          <p:cNvSpPr/>
          <p:nvPr/>
        </p:nvSpPr>
        <p:spPr>
          <a:xfrm>
            <a:off x="5785485" y="1614296"/>
            <a:ext cx="0" cy="401193"/>
          </a:xfrm>
          <a:custGeom>
            <a:avLst/>
            <a:gdLst/>
            <a:ahLst/>
            <a:cxnLst/>
            <a:rect l="l" t="t" r="r" b="b"/>
            <a:pathLst>
              <a:path h="401193">
                <a:moveTo>
                  <a:pt x="0" y="0"/>
                </a:moveTo>
                <a:lnTo>
                  <a:pt x="0" y="401193"/>
                </a:lnTo>
              </a:path>
            </a:pathLst>
          </a:custGeom>
          <a:ln w="5334">
            <a:solidFill>
              <a:srgbClr val="000000"/>
            </a:solidFill>
          </a:ln>
        </p:spPr>
        <p:txBody>
          <a:bodyPr wrap="square" lIns="0" tIns="0" rIns="0" bIns="0" rtlCol="0">
            <a:noAutofit/>
          </a:bodyPr>
          <a:lstStyle/>
          <a:p>
            <a:endParaRPr/>
          </a:p>
        </p:txBody>
      </p:sp>
      <p:sp>
        <p:nvSpPr>
          <p:cNvPr id="299" name="object 299"/>
          <p:cNvSpPr/>
          <p:nvPr/>
        </p:nvSpPr>
        <p:spPr>
          <a:xfrm>
            <a:off x="5788916" y="2012441"/>
            <a:ext cx="661415" cy="0"/>
          </a:xfrm>
          <a:custGeom>
            <a:avLst/>
            <a:gdLst/>
            <a:ahLst/>
            <a:cxnLst/>
            <a:rect l="l" t="t" r="r" b="b"/>
            <a:pathLst>
              <a:path w="661415">
                <a:moveTo>
                  <a:pt x="661415" y="0"/>
                </a:moveTo>
                <a:lnTo>
                  <a:pt x="0" y="0"/>
                </a:lnTo>
              </a:path>
            </a:pathLst>
          </a:custGeom>
          <a:ln w="7365">
            <a:solidFill>
              <a:srgbClr val="000000"/>
            </a:solidFill>
          </a:ln>
        </p:spPr>
        <p:txBody>
          <a:bodyPr wrap="square" lIns="0" tIns="0" rIns="0" bIns="0" rtlCol="0">
            <a:noAutofit/>
          </a:bodyPr>
          <a:lstStyle/>
          <a:p>
            <a:endParaRPr/>
          </a:p>
        </p:txBody>
      </p:sp>
      <p:sp>
        <p:nvSpPr>
          <p:cNvPr id="300" name="object 300"/>
          <p:cNvSpPr/>
          <p:nvPr/>
        </p:nvSpPr>
        <p:spPr>
          <a:xfrm>
            <a:off x="5788916" y="2010155"/>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301" name="object 301"/>
          <p:cNvSpPr/>
          <p:nvPr/>
        </p:nvSpPr>
        <p:spPr>
          <a:xfrm>
            <a:off x="6452949" y="1613915"/>
            <a:ext cx="0" cy="401574"/>
          </a:xfrm>
          <a:custGeom>
            <a:avLst/>
            <a:gdLst/>
            <a:ahLst/>
            <a:cxnLst/>
            <a:rect l="l" t="t" r="r" b="b"/>
            <a:pathLst>
              <a:path h="401574">
                <a:moveTo>
                  <a:pt x="0" y="0"/>
                </a:moveTo>
                <a:lnTo>
                  <a:pt x="0" y="401574"/>
                </a:lnTo>
              </a:path>
            </a:pathLst>
          </a:custGeom>
          <a:ln w="6096">
            <a:solidFill>
              <a:srgbClr val="000000"/>
            </a:solidFill>
          </a:ln>
        </p:spPr>
        <p:txBody>
          <a:bodyPr wrap="square" lIns="0" tIns="0" rIns="0" bIns="0" rtlCol="0">
            <a:noAutofit/>
          </a:bodyPr>
          <a:lstStyle/>
          <a:p>
            <a:endParaRPr/>
          </a:p>
        </p:txBody>
      </p:sp>
      <p:sp>
        <p:nvSpPr>
          <p:cNvPr id="302" name="object 302"/>
          <p:cNvSpPr/>
          <p:nvPr/>
        </p:nvSpPr>
        <p:spPr>
          <a:xfrm>
            <a:off x="1192533" y="2354199"/>
            <a:ext cx="595121" cy="0"/>
          </a:xfrm>
          <a:custGeom>
            <a:avLst/>
            <a:gdLst/>
            <a:ahLst/>
            <a:cxnLst/>
            <a:rect l="l" t="t" r="r" b="b"/>
            <a:pathLst>
              <a:path w="595121">
                <a:moveTo>
                  <a:pt x="595121" y="0"/>
                </a:moveTo>
                <a:lnTo>
                  <a:pt x="0" y="0"/>
                </a:lnTo>
              </a:path>
            </a:pathLst>
          </a:custGeom>
          <a:ln w="6604">
            <a:solidFill>
              <a:srgbClr val="000000"/>
            </a:solidFill>
          </a:ln>
        </p:spPr>
        <p:txBody>
          <a:bodyPr wrap="square" lIns="0" tIns="0" rIns="0" bIns="0" rtlCol="0">
            <a:noAutofit/>
          </a:bodyPr>
          <a:lstStyle/>
          <a:p>
            <a:endParaRPr/>
          </a:p>
        </p:txBody>
      </p:sp>
      <p:sp>
        <p:nvSpPr>
          <p:cNvPr id="303" name="object 303"/>
          <p:cNvSpPr/>
          <p:nvPr/>
        </p:nvSpPr>
        <p:spPr>
          <a:xfrm>
            <a:off x="1192533" y="2351531"/>
            <a:ext cx="595121" cy="0"/>
          </a:xfrm>
          <a:custGeom>
            <a:avLst/>
            <a:gdLst/>
            <a:ahLst/>
            <a:cxnLst/>
            <a:rect l="l" t="t" r="r" b="b"/>
            <a:pathLst>
              <a:path w="595121">
                <a:moveTo>
                  <a:pt x="0" y="0"/>
                </a:moveTo>
                <a:lnTo>
                  <a:pt x="595121" y="0"/>
                </a:lnTo>
              </a:path>
            </a:pathLst>
          </a:custGeom>
          <a:ln w="762">
            <a:solidFill>
              <a:srgbClr val="000000"/>
            </a:solidFill>
          </a:ln>
        </p:spPr>
        <p:txBody>
          <a:bodyPr wrap="square" lIns="0" tIns="0" rIns="0" bIns="0" rtlCol="0">
            <a:noAutofit/>
          </a:bodyPr>
          <a:lstStyle/>
          <a:p>
            <a:endParaRPr/>
          </a:p>
        </p:txBody>
      </p:sp>
      <p:sp>
        <p:nvSpPr>
          <p:cNvPr id="304" name="object 304"/>
          <p:cNvSpPr/>
          <p:nvPr/>
        </p:nvSpPr>
        <p:spPr>
          <a:xfrm>
            <a:off x="1793750" y="2354199"/>
            <a:ext cx="650748" cy="0"/>
          </a:xfrm>
          <a:custGeom>
            <a:avLst/>
            <a:gdLst/>
            <a:ahLst/>
            <a:cxnLst/>
            <a:rect l="l" t="t" r="r" b="b"/>
            <a:pathLst>
              <a:path w="650748">
                <a:moveTo>
                  <a:pt x="650748" y="0"/>
                </a:moveTo>
                <a:lnTo>
                  <a:pt x="0" y="0"/>
                </a:lnTo>
              </a:path>
            </a:pathLst>
          </a:custGeom>
          <a:ln w="6604">
            <a:solidFill>
              <a:srgbClr val="000000"/>
            </a:solidFill>
          </a:ln>
        </p:spPr>
        <p:txBody>
          <a:bodyPr wrap="square" lIns="0" tIns="0" rIns="0" bIns="0" rtlCol="0">
            <a:noAutofit/>
          </a:bodyPr>
          <a:lstStyle/>
          <a:p>
            <a:endParaRPr/>
          </a:p>
        </p:txBody>
      </p:sp>
      <p:sp>
        <p:nvSpPr>
          <p:cNvPr id="305" name="object 305"/>
          <p:cNvSpPr/>
          <p:nvPr/>
        </p:nvSpPr>
        <p:spPr>
          <a:xfrm>
            <a:off x="1793749" y="2351531"/>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306" name="object 306"/>
          <p:cNvSpPr/>
          <p:nvPr/>
        </p:nvSpPr>
        <p:spPr>
          <a:xfrm>
            <a:off x="2449832" y="2354199"/>
            <a:ext cx="597407" cy="0"/>
          </a:xfrm>
          <a:custGeom>
            <a:avLst/>
            <a:gdLst/>
            <a:ahLst/>
            <a:cxnLst/>
            <a:rect l="l" t="t" r="r" b="b"/>
            <a:pathLst>
              <a:path w="597407">
                <a:moveTo>
                  <a:pt x="597407" y="0"/>
                </a:moveTo>
                <a:lnTo>
                  <a:pt x="0" y="0"/>
                </a:lnTo>
              </a:path>
            </a:pathLst>
          </a:custGeom>
          <a:ln w="6604">
            <a:solidFill>
              <a:srgbClr val="000000"/>
            </a:solidFill>
          </a:ln>
        </p:spPr>
        <p:txBody>
          <a:bodyPr wrap="square" lIns="0" tIns="0" rIns="0" bIns="0" rtlCol="0">
            <a:noAutofit/>
          </a:bodyPr>
          <a:lstStyle/>
          <a:p>
            <a:endParaRPr/>
          </a:p>
        </p:txBody>
      </p:sp>
      <p:sp>
        <p:nvSpPr>
          <p:cNvPr id="307" name="object 307"/>
          <p:cNvSpPr/>
          <p:nvPr/>
        </p:nvSpPr>
        <p:spPr>
          <a:xfrm>
            <a:off x="2450592" y="2351531"/>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308" name="object 308"/>
          <p:cNvSpPr/>
          <p:nvPr/>
        </p:nvSpPr>
        <p:spPr>
          <a:xfrm>
            <a:off x="3052572" y="2354199"/>
            <a:ext cx="651510" cy="0"/>
          </a:xfrm>
          <a:custGeom>
            <a:avLst/>
            <a:gdLst/>
            <a:ahLst/>
            <a:cxnLst/>
            <a:rect l="l" t="t" r="r" b="b"/>
            <a:pathLst>
              <a:path w="651510">
                <a:moveTo>
                  <a:pt x="651510" y="0"/>
                </a:moveTo>
                <a:lnTo>
                  <a:pt x="0" y="0"/>
                </a:lnTo>
              </a:path>
            </a:pathLst>
          </a:custGeom>
          <a:ln w="6604">
            <a:solidFill>
              <a:srgbClr val="000000"/>
            </a:solidFill>
          </a:ln>
        </p:spPr>
        <p:txBody>
          <a:bodyPr wrap="square" lIns="0" tIns="0" rIns="0" bIns="0" rtlCol="0">
            <a:noAutofit/>
          </a:bodyPr>
          <a:lstStyle/>
          <a:p>
            <a:endParaRPr/>
          </a:p>
        </p:txBody>
      </p:sp>
      <p:sp>
        <p:nvSpPr>
          <p:cNvPr id="309" name="object 309"/>
          <p:cNvSpPr/>
          <p:nvPr/>
        </p:nvSpPr>
        <p:spPr>
          <a:xfrm>
            <a:off x="3052572" y="2351531"/>
            <a:ext cx="651510" cy="0"/>
          </a:xfrm>
          <a:custGeom>
            <a:avLst/>
            <a:gdLst/>
            <a:ahLst/>
            <a:cxnLst/>
            <a:rect l="l" t="t" r="r" b="b"/>
            <a:pathLst>
              <a:path w="651510">
                <a:moveTo>
                  <a:pt x="0" y="0"/>
                </a:moveTo>
                <a:lnTo>
                  <a:pt x="651510" y="0"/>
                </a:lnTo>
              </a:path>
            </a:pathLst>
          </a:custGeom>
          <a:ln w="762">
            <a:solidFill>
              <a:srgbClr val="000000"/>
            </a:solidFill>
          </a:ln>
        </p:spPr>
        <p:txBody>
          <a:bodyPr wrap="square" lIns="0" tIns="0" rIns="0" bIns="0" rtlCol="0">
            <a:noAutofit/>
          </a:bodyPr>
          <a:lstStyle/>
          <a:p>
            <a:endParaRPr/>
          </a:p>
        </p:txBody>
      </p:sp>
      <p:sp>
        <p:nvSpPr>
          <p:cNvPr id="310" name="object 310"/>
          <p:cNvSpPr/>
          <p:nvPr/>
        </p:nvSpPr>
        <p:spPr>
          <a:xfrm>
            <a:off x="3709416" y="2354199"/>
            <a:ext cx="704850" cy="0"/>
          </a:xfrm>
          <a:custGeom>
            <a:avLst/>
            <a:gdLst/>
            <a:ahLst/>
            <a:cxnLst/>
            <a:rect l="l" t="t" r="r" b="b"/>
            <a:pathLst>
              <a:path w="704850">
                <a:moveTo>
                  <a:pt x="704850" y="0"/>
                </a:moveTo>
                <a:lnTo>
                  <a:pt x="0" y="0"/>
                </a:lnTo>
              </a:path>
            </a:pathLst>
          </a:custGeom>
          <a:ln w="6604">
            <a:solidFill>
              <a:srgbClr val="000000"/>
            </a:solidFill>
          </a:ln>
        </p:spPr>
        <p:txBody>
          <a:bodyPr wrap="square" lIns="0" tIns="0" rIns="0" bIns="0" rtlCol="0">
            <a:noAutofit/>
          </a:bodyPr>
          <a:lstStyle/>
          <a:p>
            <a:endParaRPr/>
          </a:p>
        </p:txBody>
      </p:sp>
      <p:sp>
        <p:nvSpPr>
          <p:cNvPr id="311" name="object 311"/>
          <p:cNvSpPr/>
          <p:nvPr/>
        </p:nvSpPr>
        <p:spPr>
          <a:xfrm>
            <a:off x="3709416" y="2351531"/>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312" name="object 312"/>
          <p:cNvSpPr/>
          <p:nvPr/>
        </p:nvSpPr>
        <p:spPr>
          <a:xfrm>
            <a:off x="4420364" y="2354199"/>
            <a:ext cx="650748" cy="0"/>
          </a:xfrm>
          <a:custGeom>
            <a:avLst/>
            <a:gdLst/>
            <a:ahLst/>
            <a:cxnLst/>
            <a:rect l="l" t="t" r="r" b="b"/>
            <a:pathLst>
              <a:path w="650748">
                <a:moveTo>
                  <a:pt x="650748" y="0"/>
                </a:moveTo>
                <a:lnTo>
                  <a:pt x="0" y="0"/>
                </a:lnTo>
              </a:path>
            </a:pathLst>
          </a:custGeom>
          <a:ln w="6604">
            <a:solidFill>
              <a:srgbClr val="000000"/>
            </a:solidFill>
          </a:ln>
        </p:spPr>
        <p:txBody>
          <a:bodyPr wrap="square" lIns="0" tIns="0" rIns="0" bIns="0" rtlCol="0">
            <a:noAutofit/>
          </a:bodyPr>
          <a:lstStyle/>
          <a:p>
            <a:endParaRPr/>
          </a:p>
        </p:txBody>
      </p:sp>
      <p:sp>
        <p:nvSpPr>
          <p:cNvPr id="313" name="object 313"/>
          <p:cNvSpPr/>
          <p:nvPr/>
        </p:nvSpPr>
        <p:spPr>
          <a:xfrm>
            <a:off x="4420364" y="2351531"/>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314" name="object 314"/>
          <p:cNvSpPr/>
          <p:nvPr/>
        </p:nvSpPr>
        <p:spPr>
          <a:xfrm>
            <a:off x="5077206" y="2354199"/>
            <a:ext cx="706374" cy="0"/>
          </a:xfrm>
          <a:custGeom>
            <a:avLst/>
            <a:gdLst/>
            <a:ahLst/>
            <a:cxnLst/>
            <a:rect l="l" t="t" r="r" b="b"/>
            <a:pathLst>
              <a:path w="706374">
                <a:moveTo>
                  <a:pt x="706374" y="0"/>
                </a:moveTo>
                <a:lnTo>
                  <a:pt x="0" y="0"/>
                </a:lnTo>
              </a:path>
            </a:pathLst>
          </a:custGeom>
          <a:ln w="6604">
            <a:solidFill>
              <a:srgbClr val="000000"/>
            </a:solidFill>
          </a:ln>
        </p:spPr>
        <p:txBody>
          <a:bodyPr wrap="square" lIns="0" tIns="0" rIns="0" bIns="0" rtlCol="0">
            <a:noAutofit/>
          </a:bodyPr>
          <a:lstStyle/>
          <a:p>
            <a:endParaRPr/>
          </a:p>
        </p:txBody>
      </p:sp>
      <p:sp>
        <p:nvSpPr>
          <p:cNvPr id="315" name="object 315"/>
          <p:cNvSpPr/>
          <p:nvPr/>
        </p:nvSpPr>
        <p:spPr>
          <a:xfrm>
            <a:off x="5077206" y="2351531"/>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16" name="object 316"/>
          <p:cNvSpPr/>
          <p:nvPr/>
        </p:nvSpPr>
        <p:spPr>
          <a:xfrm>
            <a:off x="5788916" y="2354199"/>
            <a:ext cx="661415" cy="0"/>
          </a:xfrm>
          <a:custGeom>
            <a:avLst/>
            <a:gdLst/>
            <a:ahLst/>
            <a:cxnLst/>
            <a:rect l="l" t="t" r="r" b="b"/>
            <a:pathLst>
              <a:path w="661415">
                <a:moveTo>
                  <a:pt x="661415" y="0"/>
                </a:moveTo>
                <a:lnTo>
                  <a:pt x="0" y="0"/>
                </a:lnTo>
              </a:path>
            </a:pathLst>
          </a:custGeom>
          <a:ln w="6604">
            <a:solidFill>
              <a:srgbClr val="000000"/>
            </a:solidFill>
          </a:ln>
        </p:spPr>
        <p:txBody>
          <a:bodyPr wrap="square" lIns="0" tIns="0" rIns="0" bIns="0" rtlCol="0">
            <a:noAutofit/>
          </a:bodyPr>
          <a:lstStyle/>
          <a:p>
            <a:endParaRPr/>
          </a:p>
        </p:txBody>
      </p:sp>
      <p:sp>
        <p:nvSpPr>
          <p:cNvPr id="317" name="object 317"/>
          <p:cNvSpPr/>
          <p:nvPr/>
        </p:nvSpPr>
        <p:spPr>
          <a:xfrm>
            <a:off x="5788916" y="2351531"/>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318" name="object 318"/>
          <p:cNvSpPr/>
          <p:nvPr/>
        </p:nvSpPr>
        <p:spPr>
          <a:xfrm>
            <a:off x="1186434" y="252526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319" name="object 319"/>
          <p:cNvSpPr/>
          <p:nvPr/>
        </p:nvSpPr>
        <p:spPr>
          <a:xfrm>
            <a:off x="1192533" y="2527935"/>
            <a:ext cx="595121" cy="0"/>
          </a:xfrm>
          <a:custGeom>
            <a:avLst/>
            <a:gdLst/>
            <a:ahLst/>
            <a:cxnLst/>
            <a:rect l="l" t="t" r="r" b="b"/>
            <a:pathLst>
              <a:path w="595121">
                <a:moveTo>
                  <a:pt x="595121" y="0"/>
                </a:moveTo>
                <a:lnTo>
                  <a:pt x="0" y="0"/>
                </a:lnTo>
              </a:path>
            </a:pathLst>
          </a:custGeom>
          <a:ln w="6603">
            <a:solidFill>
              <a:srgbClr val="000000"/>
            </a:solidFill>
          </a:ln>
        </p:spPr>
        <p:txBody>
          <a:bodyPr wrap="square" lIns="0" tIns="0" rIns="0" bIns="0" rtlCol="0">
            <a:noAutofit/>
          </a:bodyPr>
          <a:lstStyle/>
          <a:p>
            <a:endParaRPr/>
          </a:p>
        </p:txBody>
      </p:sp>
      <p:sp>
        <p:nvSpPr>
          <p:cNvPr id="320" name="object 320"/>
          <p:cNvSpPr/>
          <p:nvPr/>
        </p:nvSpPr>
        <p:spPr>
          <a:xfrm>
            <a:off x="1192533" y="2525268"/>
            <a:ext cx="595121" cy="0"/>
          </a:xfrm>
          <a:custGeom>
            <a:avLst/>
            <a:gdLst/>
            <a:ahLst/>
            <a:cxnLst/>
            <a:rect l="l" t="t" r="r" b="b"/>
            <a:pathLst>
              <a:path w="595121">
                <a:moveTo>
                  <a:pt x="0" y="0"/>
                </a:moveTo>
                <a:lnTo>
                  <a:pt x="595121" y="0"/>
                </a:lnTo>
              </a:path>
            </a:pathLst>
          </a:custGeom>
          <a:ln w="762">
            <a:solidFill>
              <a:srgbClr val="000000"/>
            </a:solidFill>
          </a:ln>
        </p:spPr>
        <p:txBody>
          <a:bodyPr wrap="square" lIns="0" tIns="0" rIns="0" bIns="0" rtlCol="0">
            <a:noAutofit/>
          </a:bodyPr>
          <a:lstStyle/>
          <a:p>
            <a:endParaRPr/>
          </a:p>
        </p:txBody>
      </p:sp>
      <p:sp>
        <p:nvSpPr>
          <p:cNvPr id="321" name="object 321"/>
          <p:cNvSpPr/>
          <p:nvPr/>
        </p:nvSpPr>
        <p:spPr>
          <a:xfrm>
            <a:off x="1793750" y="2527935"/>
            <a:ext cx="650748" cy="0"/>
          </a:xfrm>
          <a:custGeom>
            <a:avLst/>
            <a:gdLst/>
            <a:ahLst/>
            <a:cxnLst/>
            <a:rect l="l" t="t" r="r" b="b"/>
            <a:pathLst>
              <a:path w="650748">
                <a:moveTo>
                  <a:pt x="650748" y="0"/>
                </a:moveTo>
                <a:lnTo>
                  <a:pt x="0" y="0"/>
                </a:lnTo>
              </a:path>
            </a:pathLst>
          </a:custGeom>
          <a:ln w="6603">
            <a:solidFill>
              <a:srgbClr val="000000"/>
            </a:solidFill>
          </a:ln>
        </p:spPr>
        <p:txBody>
          <a:bodyPr wrap="square" lIns="0" tIns="0" rIns="0" bIns="0" rtlCol="0">
            <a:noAutofit/>
          </a:bodyPr>
          <a:lstStyle/>
          <a:p>
            <a:endParaRPr/>
          </a:p>
        </p:txBody>
      </p:sp>
      <p:sp>
        <p:nvSpPr>
          <p:cNvPr id="322" name="object 322"/>
          <p:cNvSpPr/>
          <p:nvPr/>
        </p:nvSpPr>
        <p:spPr>
          <a:xfrm>
            <a:off x="1793749" y="2525268"/>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323" name="object 323"/>
          <p:cNvSpPr/>
          <p:nvPr/>
        </p:nvSpPr>
        <p:spPr>
          <a:xfrm>
            <a:off x="2449832" y="2527934"/>
            <a:ext cx="597407" cy="0"/>
          </a:xfrm>
          <a:custGeom>
            <a:avLst/>
            <a:gdLst/>
            <a:ahLst/>
            <a:cxnLst/>
            <a:rect l="l" t="t" r="r" b="b"/>
            <a:pathLst>
              <a:path w="597407">
                <a:moveTo>
                  <a:pt x="597407" y="0"/>
                </a:moveTo>
                <a:lnTo>
                  <a:pt x="0" y="0"/>
                </a:lnTo>
              </a:path>
            </a:pathLst>
          </a:custGeom>
          <a:ln w="6603">
            <a:solidFill>
              <a:srgbClr val="000000"/>
            </a:solidFill>
          </a:ln>
        </p:spPr>
        <p:txBody>
          <a:bodyPr wrap="square" lIns="0" tIns="0" rIns="0" bIns="0" rtlCol="0">
            <a:noAutofit/>
          </a:bodyPr>
          <a:lstStyle/>
          <a:p>
            <a:endParaRPr/>
          </a:p>
        </p:txBody>
      </p:sp>
      <p:sp>
        <p:nvSpPr>
          <p:cNvPr id="324" name="object 324"/>
          <p:cNvSpPr/>
          <p:nvPr/>
        </p:nvSpPr>
        <p:spPr>
          <a:xfrm>
            <a:off x="2450592" y="2525267"/>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325" name="object 325"/>
          <p:cNvSpPr/>
          <p:nvPr/>
        </p:nvSpPr>
        <p:spPr>
          <a:xfrm>
            <a:off x="3052572" y="2527934"/>
            <a:ext cx="651510" cy="0"/>
          </a:xfrm>
          <a:custGeom>
            <a:avLst/>
            <a:gdLst/>
            <a:ahLst/>
            <a:cxnLst/>
            <a:rect l="l" t="t" r="r" b="b"/>
            <a:pathLst>
              <a:path w="651510">
                <a:moveTo>
                  <a:pt x="651510" y="0"/>
                </a:moveTo>
                <a:lnTo>
                  <a:pt x="0" y="0"/>
                </a:lnTo>
              </a:path>
            </a:pathLst>
          </a:custGeom>
          <a:ln w="6603">
            <a:solidFill>
              <a:srgbClr val="000000"/>
            </a:solidFill>
          </a:ln>
        </p:spPr>
        <p:txBody>
          <a:bodyPr wrap="square" lIns="0" tIns="0" rIns="0" bIns="0" rtlCol="0">
            <a:noAutofit/>
          </a:bodyPr>
          <a:lstStyle/>
          <a:p>
            <a:endParaRPr/>
          </a:p>
        </p:txBody>
      </p:sp>
      <p:sp>
        <p:nvSpPr>
          <p:cNvPr id="326" name="object 326"/>
          <p:cNvSpPr/>
          <p:nvPr/>
        </p:nvSpPr>
        <p:spPr>
          <a:xfrm>
            <a:off x="3052572" y="2525267"/>
            <a:ext cx="651510" cy="0"/>
          </a:xfrm>
          <a:custGeom>
            <a:avLst/>
            <a:gdLst/>
            <a:ahLst/>
            <a:cxnLst/>
            <a:rect l="l" t="t" r="r" b="b"/>
            <a:pathLst>
              <a:path w="651510">
                <a:moveTo>
                  <a:pt x="0" y="0"/>
                </a:moveTo>
                <a:lnTo>
                  <a:pt x="651510" y="0"/>
                </a:lnTo>
              </a:path>
            </a:pathLst>
          </a:custGeom>
          <a:ln w="762">
            <a:solidFill>
              <a:srgbClr val="000000"/>
            </a:solidFill>
          </a:ln>
        </p:spPr>
        <p:txBody>
          <a:bodyPr wrap="square" lIns="0" tIns="0" rIns="0" bIns="0" rtlCol="0">
            <a:noAutofit/>
          </a:bodyPr>
          <a:lstStyle/>
          <a:p>
            <a:endParaRPr/>
          </a:p>
        </p:txBody>
      </p:sp>
      <p:sp>
        <p:nvSpPr>
          <p:cNvPr id="327" name="object 327"/>
          <p:cNvSpPr/>
          <p:nvPr/>
        </p:nvSpPr>
        <p:spPr>
          <a:xfrm>
            <a:off x="3709416" y="2527934"/>
            <a:ext cx="704850" cy="0"/>
          </a:xfrm>
          <a:custGeom>
            <a:avLst/>
            <a:gdLst/>
            <a:ahLst/>
            <a:cxnLst/>
            <a:rect l="l" t="t" r="r" b="b"/>
            <a:pathLst>
              <a:path w="704850">
                <a:moveTo>
                  <a:pt x="704850" y="0"/>
                </a:moveTo>
                <a:lnTo>
                  <a:pt x="0" y="0"/>
                </a:lnTo>
              </a:path>
            </a:pathLst>
          </a:custGeom>
          <a:ln w="6603">
            <a:solidFill>
              <a:srgbClr val="000000"/>
            </a:solidFill>
          </a:ln>
        </p:spPr>
        <p:txBody>
          <a:bodyPr wrap="square" lIns="0" tIns="0" rIns="0" bIns="0" rtlCol="0">
            <a:noAutofit/>
          </a:bodyPr>
          <a:lstStyle/>
          <a:p>
            <a:endParaRPr/>
          </a:p>
        </p:txBody>
      </p:sp>
      <p:sp>
        <p:nvSpPr>
          <p:cNvPr id="328" name="object 328"/>
          <p:cNvSpPr/>
          <p:nvPr/>
        </p:nvSpPr>
        <p:spPr>
          <a:xfrm>
            <a:off x="3709416" y="2525267"/>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329" name="object 329"/>
          <p:cNvSpPr/>
          <p:nvPr/>
        </p:nvSpPr>
        <p:spPr>
          <a:xfrm>
            <a:off x="4420364" y="2527934"/>
            <a:ext cx="650748" cy="0"/>
          </a:xfrm>
          <a:custGeom>
            <a:avLst/>
            <a:gdLst/>
            <a:ahLst/>
            <a:cxnLst/>
            <a:rect l="l" t="t" r="r" b="b"/>
            <a:pathLst>
              <a:path w="650748">
                <a:moveTo>
                  <a:pt x="650748" y="0"/>
                </a:moveTo>
                <a:lnTo>
                  <a:pt x="0" y="0"/>
                </a:lnTo>
              </a:path>
            </a:pathLst>
          </a:custGeom>
          <a:ln w="6603">
            <a:solidFill>
              <a:srgbClr val="000000"/>
            </a:solidFill>
          </a:ln>
        </p:spPr>
        <p:txBody>
          <a:bodyPr wrap="square" lIns="0" tIns="0" rIns="0" bIns="0" rtlCol="0">
            <a:noAutofit/>
          </a:bodyPr>
          <a:lstStyle/>
          <a:p>
            <a:endParaRPr/>
          </a:p>
        </p:txBody>
      </p:sp>
      <p:sp>
        <p:nvSpPr>
          <p:cNvPr id="330" name="object 330"/>
          <p:cNvSpPr/>
          <p:nvPr/>
        </p:nvSpPr>
        <p:spPr>
          <a:xfrm>
            <a:off x="4420364" y="2525267"/>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331" name="object 331"/>
          <p:cNvSpPr/>
          <p:nvPr/>
        </p:nvSpPr>
        <p:spPr>
          <a:xfrm>
            <a:off x="5077206" y="2527934"/>
            <a:ext cx="706374" cy="0"/>
          </a:xfrm>
          <a:custGeom>
            <a:avLst/>
            <a:gdLst/>
            <a:ahLst/>
            <a:cxnLst/>
            <a:rect l="l" t="t" r="r" b="b"/>
            <a:pathLst>
              <a:path w="706374">
                <a:moveTo>
                  <a:pt x="706374" y="0"/>
                </a:moveTo>
                <a:lnTo>
                  <a:pt x="0" y="0"/>
                </a:lnTo>
              </a:path>
            </a:pathLst>
          </a:custGeom>
          <a:ln w="6603">
            <a:solidFill>
              <a:srgbClr val="000000"/>
            </a:solidFill>
          </a:ln>
        </p:spPr>
        <p:txBody>
          <a:bodyPr wrap="square" lIns="0" tIns="0" rIns="0" bIns="0" rtlCol="0">
            <a:noAutofit/>
          </a:bodyPr>
          <a:lstStyle/>
          <a:p>
            <a:endParaRPr/>
          </a:p>
        </p:txBody>
      </p:sp>
      <p:sp>
        <p:nvSpPr>
          <p:cNvPr id="332" name="object 332"/>
          <p:cNvSpPr/>
          <p:nvPr/>
        </p:nvSpPr>
        <p:spPr>
          <a:xfrm>
            <a:off x="5077206" y="2525267"/>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33" name="object 333"/>
          <p:cNvSpPr/>
          <p:nvPr/>
        </p:nvSpPr>
        <p:spPr>
          <a:xfrm>
            <a:off x="5788916" y="2527934"/>
            <a:ext cx="661415" cy="0"/>
          </a:xfrm>
          <a:custGeom>
            <a:avLst/>
            <a:gdLst/>
            <a:ahLst/>
            <a:cxnLst/>
            <a:rect l="l" t="t" r="r" b="b"/>
            <a:pathLst>
              <a:path w="661415">
                <a:moveTo>
                  <a:pt x="661415" y="0"/>
                </a:moveTo>
                <a:lnTo>
                  <a:pt x="0" y="0"/>
                </a:lnTo>
              </a:path>
            </a:pathLst>
          </a:custGeom>
          <a:ln w="6603">
            <a:solidFill>
              <a:srgbClr val="000000"/>
            </a:solidFill>
          </a:ln>
        </p:spPr>
        <p:txBody>
          <a:bodyPr wrap="square" lIns="0" tIns="0" rIns="0" bIns="0" rtlCol="0">
            <a:noAutofit/>
          </a:bodyPr>
          <a:lstStyle/>
          <a:p>
            <a:endParaRPr/>
          </a:p>
        </p:txBody>
      </p:sp>
      <p:sp>
        <p:nvSpPr>
          <p:cNvPr id="334" name="object 334"/>
          <p:cNvSpPr/>
          <p:nvPr/>
        </p:nvSpPr>
        <p:spPr>
          <a:xfrm>
            <a:off x="5788916" y="2525267"/>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335" name="object 335"/>
          <p:cNvSpPr/>
          <p:nvPr/>
        </p:nvSpPr>
        <p:spPr>
          <a:xfrm>
            <a:off x="6450330" y="2525267"/>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336" name="object 336"/>
          <p:cNvSpPr/>
          <p:nvPr/>
        </p:nvSpPr>
        <p:spPr>
          <a:xfrm>
            <a:off x="1189053" y="2348484"/>
            <a:ext cx="0" cy="357379"/>
          </a:xfrm>
          <a:custGeom>
            <a:avLst/>
            <a:gdLst/>
            <a:ahLst/>
            <a:cxnLst/>
            <a:rect l="l" t="t" r="r" b="b"/>
            <a:pathLst>
              <a:path h="357378">
                <a:moveTo>
                  <a:pt x="0" y="0"/>
                </a:moveTo>
                <a:lnTo>
                  <a:pt x="0" y="357378"/>
                </a:lnTo>
              </a:path>
            </a:pathLst>
          </a:custGeom>
          <a:ln w="6096">
            <a:solidFill>
              <a:srgbClr val="000000"/>
            </a:solidFill>
          </a:ln>
        </p:spPr>
        <p:txBody>
          <a:bodyPr wrap="square" lIns="0" tIns="0" rIns="0" bIns="0" rtlCol="0">
            <a:noAutofit/>
          </a:bodyPr>
          <a:lstStyle/>
          <a:p>
            <a:endParaRPr/>
          </a:p>
        </p:txBody>
      </p:sp>
      <p:sp>
        <p:nvSpPr>
          <p:cNvPr id="337" name="object 337"/>
          <p:cNvSpPr/>
          <p:nvPr/>
        </p:nvSpPr>
        <p:spPr>
          <a:xfrm>
            <a:off x="1192533" y="2702814"/>
            <a:ext cx="595121" cy="0"/>
          </a:xfrm>
          <a:custGeom>
            <a:avLst/>
            <a:gdLst/>
            <a:ahLst/>
            <a:cxnLst/>
            <a:rect l="l" t="t" r="r" b="b"/>
            <a:pathLst>
              <a:path w="595121">
                <a:moveTo>
                  <a:pt x="595121" y="0"/>
                </a:moveTo>
                <a:lnTo>
                  <a:pt x="0" y="0"/>
                </a:lnTo>
              </a:path>
            </a:pathLst>
          </a:custGeom>
          <a:ln w="7365">
            <a:solidFill>
              <a:srgbClr val="000000"/>
            </a:solidFill>
          </a:ln>
        </p:spPr>
        <p:txBody>
          <a:bodyPr wrap="square" lIns="0" tIns="0" rIns="0" bIns="0" rtlCol="0">
            <a:noAutofit/>
          </a:bodyPr>
          <a:lstStyle/>
          <a:p>
            <a:endParaRPr/>
          </a:p>
        </p:txBody>
      </p:sp>
      <p:sp>
        <p:nvSpPr>
          <p:cNvPr id="338" name="object 338"/>
          <p:cNvSpPr/>
          <p:nvPr/>
        </p:nvSpPr>
        <p:spPr>
          <a:xfrm>
            <a:off x="1192533" y="2699765"/>
            <a:ext cx="595121" cy="0"/>
          </a:xfrm>
          <a:custGeom>
            <a:avLst/>
            <a:gdLst/>
            <a:ahLst/>
            <a:cxnLst/>
            <a:rect l="l" t="t" r="r" b="b"/>
            <a:pathLst>
              <a:path w="595121">
                <a:moveTo>
                  <a:pt x="0" y="0"/>
                </a:moveTo>
                <a:lnTo>
                  <a:pt x="595121" y="0"/>
                </a:lnTo>
              </a:path>
            </a:pathLst>
          </a:custGeom>
          <a:ln w="762">
            <a:solidFill>
              <a:srgbClr val="000000"/>
            </a:solidFill>
          </a:ln>
        </p:spPr>
        <p:txBody>
          <a:bodyPr wrap="square" lIns="0" tIns="0" rIns="0" bIns="0" rtlCol="0">
            <a:noAutofit/>
          </a:bodyPr>
          <a:lstStyle/>
          <a:p>
            <a:endParaRPr/>
          </a:p>
        </p:txBody>
      </p:sp>
      <p:sp>
        <p:nvSpPr>
          <p:cNvPr id="339" name="object 339"/>
          <p:cNvSpPr/>
          <p:nvPr/>
        </p:nvSpPr>
        <p:spPr>
          <a:xfrm>
            <a:off x="1789842" y="2348484"/>
            <a:ext cx="0" cy="357379"/>
          </a:xfrm>
          <a:custGeom>
            <a:avLst/>
            <a:gdLst/>
            <a:ahLst/>
            <a:cxnLst/>
            <a:rect l="l" t="t" r="r" b="b"/>
            <a:pathLst>
              <a:path h="357378">
                <a:moveTo>
                  <a:pt x="0" y="0"/>
                </a:moveTo>
                <a:lnTo>
                  <a:pt x="0" y="357378"/>
                </a:lnTo>
              </a:path>
            </a:pathLst>
          </a:custGeom>
          <a:ln w="6096">
            <a:solidFill>
              <a:srgbClr val="000000"/>
            </a:solidFill>
          </a:ln>
        </p:spPr>
        <p:txBody>
          <a:bodyPr wrap="square" lIns="0" tIns="0" rIns="0" bIns="0" rtlCol="0">
            <a:noAutofit/>
          </a:bodyPr>
          <a:lstStyle/>
          <a:p>
            <a:endParaRPr/>
          </a:p>
        </p:txBody>
      </p:sp>
      <p:sp>
        <p:nvSpPr>
          <p:cNvPr id="340" name="object 340"/>
          <p:cNvSpPr/>
          <p:nvPr/>
        </p:nvSpPr>
        <p:spPr>
          <a:xfrm>
            <a:off x="1793750" y="2702814"/>
            <a:ext cx="650748" cy="0"/>
          </a:xfrm>
          <a:custGeom>
            <a:avLst/>
            <a:gdLst/>
            <a:ahLst/>
            <a:cxnLst/>
            <a:rect l="l" t="t" r="r" b="b"/>
            <a:pathLst>
              <a:path w="650748">
                <a:moveTo>
                  <a:pt x="650748" y="0"/>
                </a:moveTo>
                <a:lnTo>
                  <a:pt x="0" y="0"/>
                </a:lnTo>
              </a:path>
            </a:pathLst>
          </a:custGeom>
          <a:ln w="7365">
            <a:solidFill>
              <a:srgbClr val="000000"/>
            </a:solidFill>
          </a:ln>
        </p:spPr>
        <p:txBody>
          <a:bodyPr wrap="square" lIns="0" tIns="0" rIns="0" bIns="0" rtlCol="0">
            <a:noAutofit/>
          </a:bodyPr>
          <a:lstStyle/>
          <a:p>
            <a:endParaRPr/>
          </a:p>
        </p:txBody>
      </p:sp>
      <p:sp>
        <p:nvSpPr>
          <p:cNvPr id="341" name="object 341"/>
          <p:cNvSpPr/>
          <p:nvPr/>
        </p:nvSpPr>
        <p:spPr>
          <a:xfrm>
            <a:off x="1793749" y="2699765"/>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342" name="object 342"/>
          <p:cNvSpPr/>
          <p:nvPr/>
        </p:nvSpPr>
        <p:spPr>
          <a:xfrm>
            <a:off x="2446591" y="2348484"/>
            <a:ext cx="0" cy="357379"/>
          </a:xfrm>
          <a:custGeom>
            <a:avLst/>
            <a:gdLst/>
            <a:ahLst/>
            <a:cxnLst/>
            <a:rect l="l" t="t" r="r" b="b"/>
            <a:pathLst>
              <a:path h="357378">
                <a:moveTo>
                  <a:pt x="0" y="0"/>
                </a:moveTo>
                <a:lnTo>
                  <a:pt x="0" y="357378"/>
                </a:lnTo>
              </a:path>
            </a:pathLst>
          </a:custGeom>
          <a:ln w="6096">
            <a:solidFill>
              <a:srgbClr val="000000"/>
            </a:solidFill>
          </a:ln>
        </p:spPr>
        <p:txBody>
          <a:bodyPr wrap="square" lIns="0" tIns="0" rIns="0" bIns="0" rtlCol="0">
            <a:noAutofit/>
          </a:bodyPr>
          <a:lstStyle/>
          <a:p>
            <a:endParaRPr/>
          </a:p>
        </p:txBody>
      </p:sp>
      <p:sp>
        <p:nvSpPr>
          <p:cNvPr id="343" name="object 343"/>
          <p:cNvSpPr/>
          <p:nvPr/>
        </p:nvSpPr>
        <p:spPr>
          <a:xfrm>
            <a:off x="2449832" y="2702813"/>
            <a:ext cx="597407" cy="0"/>
          </a:xfrm>
          <a:custGeom>
            <a:avLst/>
            <a:gdLst/>
            <a:ahLst/>
            <a:cxnLst/>
            <a:rect l="l" t="t" r="r" b="b"/>
            <a:pathLst>
              <a:path w="597407">
                <a:moveTo>
                  <a:pt x="597407" y="0"/>
                </a:moveTo>
                <a:lnTo>
                  <a:pt x="0" y="0"/>
                </a:lnTo>
              </a:path>
            </a:pathLst>
          </a:custGeom>
          <a:ln w="7365">
            <a:solidFill>
              <a:srgbClr val="000000"/>
            </a:solidFill>
          </a:ln>
        </p:spPr>
        <p:txBody>
          <a:bodyPr wrap="square" lIns="0" tIns="0" rIns="0" bIns="0" rtlCol="0">
            <a:noAutofit/>
          </a:bodyPr>
          <a:lstStyle/>
          <a:p>
            <a:endParaRPr/>
          </a:p>
        </p:txBody>
      </p:sp>
      <p:sp>
        <p:nvSpPr>
          <p:cNvPr id="344" name="object 344"/>
          <p:cNvSpPr/>
          <p:nvPr/>
        </p:nvSpPr>
        <p:spPr>
          <a:xfrm>
            <a:off x="2450592" y="2699765"/>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345" name="object 345"/>
          <p:cNvSpPr/>
          <p:nvPr/>
        </p:nvSpPr>
        <p:spPr>
          <a:xfrm>
            <a:off x="3049143" y="2348867"/>
            <a:ext cx="0" cy="356997"/>
          </a:xfrm>
          <a:custGeom>
            <a:avLst/>
            <a:gdLst/>
            <a:ahLst/>
            <a:cxnLst/>
            <a:rect l="l" t="t" r="r" b="b"/>
            <a:pathLst>
              <a:path h="356997">
                <a:moveTo>
                  <a:pt x="0" y="0"/>
                </a:moveTo>
                <a:lnTo>
                  <a:pt x="0" y="356996"/>
                </a:lnTo>
              </a:path>
            </a:pathLst>
          </a:custGeom>
          <a:ln w="5334">
            <a:solidFill>
              <a:srgbClr val="000000"/>
            </a:solidFill>
          </a:ln>
        </p:spPr>
        <p:txBody>
          <a:bodyPr wrap="square" lIns="0" tIns="0" rIns="0" bIns="0" rtlCol="0">
            <a:noAutofit/>
          </a:bodyPr>
          <a:lstStyle/>
          <a:p>
            <a:endParaRPr/>
          </a:p>
        </p:txBody>
      </p:sp>
      <p:sp>
        <p:nvSpPr>
          <p:cNvPr id="346" name="object 346"/>
          <p:cNvSpPr/>
          <p:nvPr/>
        </p:nvSpPr>
        <p:spPr>
          <a:xfrm>
            <a:off x="3052572" y="2702813"/>
            <a:ext cx="651510" cy="0"/>
          </a:xfrm>
          <a:custGeom>
            <a:avLst/>
            <a:gdLst/>
            <a:ahLst/>
            <a:cxnLst/>
            <a:rect l="l" t="t" r="r" b="b"/>
            <a:pathLst>
              <a:path w="651510">
                <a:moveTo>
                  <a:pt x="651510" y="0"/>
                </a:moveTo>
                <a:lnTo>
                  <a:pt x="0" y="0"/>
                </a:lnTo>
              </a:path>
            </a:pathLst>
          </a:custGeom>
          <a:ln w="7365">
            <a:solidFill>
              <a:srgbClr val="000000"/>
            </a:solidFill>
          </a:ln>
        </p:spPr>
        <p:txBody>
          <a:bodyPr wrap="square" lIns="0" tIns="0" rIns="0" bIns="0" rtlCol="0">
            <a:noAutofit/>
          </a:bodyPr>
          <a:lstStyle/>
          <a:p>
            <a:endParaRPr/>
          </a:p>
        </p:txBody>
      </p:sp>
      <p:sp>
        <p:nvSpPr>
          <p:cNvPr id="347" name="object 347"/>
          <p:cNvSpPr/>
          <p:nvPr/>
        </p:nvSpPr>
        <p:spPr>
          <a:xfrm>
            <a:off x="3052572" y="2699765"/>
            <a:ext cx="651510" cy="0"/>
          </a:xfrm>
          <a:custGeom>
            <a:avLst/>
            <a:gdLst/>
            <a:ahLst/>
            <a:cxnLst/>
            <a:rect l="l" t="t" r="r" b="b"/>
            <a:pathLst>
              <a:path w="651510">
                <a:moveTo>
                  <a:pt x="0" y="0"/>
                </a:moveTo>
                <a:lnTo>
                  <a:pt x="651510" y="0"/>
                </a:lnTo>
              </a:path>
            </a:pathLst>
          </a:custGeom>
          <a:ln w="762">
            <a:solidFill>
              <a:srgbClr val="000000"/>
            </a:solidFill>
          </a:ln>
        </p:spPr>
        <p:txBody>
          <a:bodyPr wrap="square" lIns="0" tIns="0" rIns="0" bIns="0" rtlCol="0">
            <a:noAutofit/>
          </a:bodyPr>
          <a:lstStyle/>
          <a:p>
            <a:endParaRPr/>
          </a:p>
        </p:txBody>
      </p:sp>
      <p:sp>
        <p:nvSpPr>
          <p:cNvPr id="348" name="object 348"/>
          <p:cNvSpPr/>
          <p:nvPr/>
        </p:nvSpPr>
        <p:spPr>
          <a:xfrm>
            <a:off x="3705986" y="2348867"/>
            <a:ext cx="0" cy="356997"/>
          </a:xfrm>
          <a:custGeom>
            <a:avLst/>
            <a:gdLst/>
            <a:ahLst/>
            <a:cxnLst/>
            <a:rect l="l" t="t" r="r" b="b"/>
            <a:pathLst>
              <a:path h="356997">
                <a:moveTo>
                  <a:pt x="0" y="0"/>
                </a:moveTo>
                <a:lnTo>
                  <a:pt x="0" y="356996"/>
                </a:lnTo>
              </a:path>
            </a:pathLst>
          </a:custGeom>
          <a:ln w="5333">
            <a:solidFill>
              <a:srgbClr val="000000"/>
            </a:solidFill>
          </a:ln>
        </p:spPr>
        <p:txBody>
          <a:bodyPr wrap="square" lIns="0" tIns="0" rIns="0" bIns="0" rtlCol="0">
            <a:noAutofit/>
          </a:bodyPr>
          <a:lstStyle/>
          <a:p>
            <a:endParaRPr/>
          </a:p>
        </p:txBody>
      </p:sp>
      <p:sp>
        <p:nvSpPr>
          <p:cNvPr id="349" name="object 349"/>
          <p:cNvSpPr/>
          <p:nvPr/>
        </p:nvSpPr>
        <p:spPr>
          <a:xfrm>
            <a:off x="3709416" y="2702813"/>
            <a:ext cx="704850" cy="0"/>
          </a:xfrm>
          <a:custGeom>
            <a:avLst/>
            <a:gdLst/>
            <a:ahLst/>
            <a:cxnLst/>
            <a:rect l="l" t="t" r="r" b="b"/>
            <a:pathLst>
              <a:path w="704850">
                <a:moveTo>
                  <a:pt x="704850" y="0"/>
                </a:moveTo>
                <a:lnTo>
                  <a:pt x="0" y="0"/>
                </a:lnTo>
              </a:path>
            </a:pathLst>
          </a:custGeom>
          <a:ln w="7365">
            <a:solidFill>
              <a:srgbClr val="000000"/>
            </a:solidFill>
          </a:ln>
        </p:spPr>
        <p:txBody>
          <a:bodyPr wrap="square" lIns="0" tIns="0" rIns="0" bIns="0" rtlCol="0">
            <a:noAutofit/>
          </a:bodyPr>
          <a:lstStyle/>
          <a:p>
            <a:endParaRPr/>
          </a:p>
        </p:txBody>
      </p:sp>
      <p:sp>
        <p:nvSpPr>
          <p:cNvPr id="350" name="object 350"/>
          <p:cNvSpPr/>
          <p:nvPr/>
        </p:nvSpPr>
        <p:spPr>
          <a:xfrm>
            <a:off x="3709416" y="2699765"/>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351" name="object 351"/>
          <p:cNvSpPr/>
          <p:nvPr/>
        </p:nvSpPr>
        <p:spPr>
          <a:xfrm>
            <a:off x="4416456" y="2348485"/>
            <a:ext cx="0" cy="357377"/>
          </a:xfrm>
          <a:custGeom>
            <a:avLst/>
            <a:gdLst/>
            <a:ahLst/>
            <a:cxnLst/>
            <a:rect l="l" t="t" r="r" b="b"/>
            <a:pathLst>
              <a:path h="357377">
                <a:moveTo>
                  <a:pt x="0" y="0"/>
                </a:moveTo>
                <a:lnTo>
                  <a:pt x="0" y="357377"/>
                </a:lnTo>
              </a:path>
            </a:pathLst>
          </a:custGeom>
          <a:ln w="6096">
            <a:solidFill>
              <a:srgbClr val="000000"/>
            </a:solidFill>
          </a:ln>
        </p:spPr>
        <p:txBody>
          <a:bodyPr wrap="square" lIns="0" tIns="0" rIns="0" bIns="0" rtlCol="0">
            <a:noAutofit/>
          </a:bodyPr>
          <a:lstStyle/>
          <a:p>
            <a:endParaRPr/>
          </a:p>
        </p:txBody>
      </p:sp>
      <p:sp>
        <p:nvSpPr>
          <p:cNvPr id="352" name="object 352"/>
          <p:cNvSpPr/>
          <p:nvPr/>
        </p:nvSpPr>
        <p:spPr>
          <a:xfrm>
            <a:off x="4420364" y="2702813"/>
            <a:ext cx="650748" cy="0"/>
          </a:xfrm>
          <a:custGeom>
            <a:avLst/>
            <a:gdLst/>
            <a:ahLst/>
            <a:cxnLst/>
            <a:rect l="l" t="t" r="r" b="b"/>
            <a:pathLst>
              <a:path w="650748">
                <a:moveTo>
                  <a:pt x="650748" y="0"/>
                </a:moveTo>
                <a:lnTo>
                  <a:pt x="0" y="0"/>
                </a:lnTo>
              </a:path>
            </a:pathLst>
          </a:custGeom>
          <a:ln w="7365">
            <a:solidFill>
              <a:srgbClr val="000000"/>
            </a:solidFill>
          </a:ln>
        </p:spPr>
        <p:txBody>
          <a:bodyPr wrap="square" lIns="0" tIns="0" rIns="0" bIns="0" rtlCol="0">
            <a:noAutofit/>
          </a:bodyPr>
          <a:lstStyle/>
          <a:p>
            <a:endParaRPr/>
          </a:p>
        </p:txBody>
      </p:sp>
      <p:sp>
        <p:nvSpPr>
          <p:cNvPr id="353" name="object 353"/>
          <p:cNvSpPr/>
          <p:nvPr/>
        </p:nvSpPr>
        <p:spPr>
          <a:xfrm>
            <a:off x="4420364" y="2699765"/>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354" name="object 354"/>
          <p:cNvSpPr/>
          <p:nvPr/>
        </p:nvSpPr>
        <p:spPr>
          <a:xfrm>
            <a:off x="5073300" y="2348485"/>
            <a:ext cx="0" cy="357377"/>
          </a:xfrm>
          <a:custGeom>
            <a:avLst/>
            <a:gdLst/>
            <a:ahLst/>
            <a:cxnLst/>
            <a:rect l="l" t="t" r="r" b="b"/>
            <a:pathLst>
              <a:path h="357377">
                <a:moveTo>
                  <a:pt x="0" y="0"/>
                </a:moveTo>
                <a:lnTo>
                  <a:pt x="0" y="357377"/>
                </a:lnTo>
              </a:path>
            </a:pathLst>
          </a:custGeom>
          <a:ln w="6095">
            <a:solidFill>
              <a:srgbClr val="000000"/>
            </a:solidFill>
          </a:ln>
        </p:spPr>
        <p:txBody>
          <a:bodyPr wrap="square" lIns="0" tIns="0" rIns="0" bIns="0" rtlCol="0">
            <a:noAutofit/>
          </a:bodyPr>
          <a:lstStyle/>
          <a:p>
            <a:endParaRPr/>
          </a:p>
        </p:txBody>
      </p:sp>
      <p:sp>
        <p:nvSpPr>
          <p:cNvPr id="355" name="object 355"/>
          <p:cNvSpPr/>
          <p:nvPr/>
        </p:nvSpPr>
        <p:spPr>
          <a:xfrm>
            <a:off x="5077206" y="2702813"/>
            <a:ext cx="706374" cy="0"/>
          </a:xfrm>
          <a:custGeom>
            <a:avLst/>
            <a:gdLst/>
            <a:ahLst/>
            <a:cxnLst/>
            <a:rect l="l" t="t" r="r" b="b"/>
            <a:pathLst>
              <a:path w="706374">
                <a:moveTo>
                  <a:pt x="706374" y="0"/>
                </a:moveTo>
                <a:lnTo>
                  <a:pt x="0" y="0"/>
                </a:lnTo>
              </a:path>
            </a:pathLst>
          </a:custGeom>
          <a:ln w="7365">
            <a:solidFill>
              <a:srgbClr val="000000"/>
            </a:solidFill>
          </a:ln>
        </p:spPr>
        <p:txBody>
          <a:bodyPr wrap="square" lIns="0" tIns="0" rIns="0" bIns="0" rtlCol="0">
            <a:noAutofit/>
          </a:bodyPr>
          <a:lstStyle/>
          <a:p>
            <a:endParaRPr/>
          </a:p>
        </p:txBody>
      </p:sp>
      <p:sp>
        <p:nvSpPr>
          <p:cNvPr id="356" name="object 356"/>
          <p:cNvSpPr/>
          <p:nvPr/>
        </p:nvSpPr>
        <p:spPr>
          <a:xfrm>
            <a:off x="5077206" y="2699765"/>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57" name="object 357"/>
          <p:cNvSpPr/>
          <p:nvPr/>
        </p:nvSpPr>
        <p:spPr>
          <a:xfrm>
            <a:off x="5785485" y="2348867"/>
            <a:ext cx="0" cy="356997"/>
          </a:xfrm>
          <a:custGeom>
            <a:avLst/>
            <a:gdLst/>
            <a:ahLst/>
            <a:cxnLst/>
            <a:rect l="l" t="t" r="r" b="b"/>
            <a:pathLst>
              <a:path h="356997">
                <a:moveTo>
                  <a:pt x="0" y="0"/>
                </a:moveTo>
                <a:lnTo>
                  <a:pt x="0" y="356996"/>
                </a:lnTo>
              </a:path>
            </a:pathLst>
          </a:custGeom>
          <a:ln w="5334">
            <a:solidFill>
              <a:srgbClr val="000000"/>
            </a:solidFill>
          </a:ln>
        </p:spPr>
        <p:txBody>
          <a:bodyPr wrap="square" lIns="0" tIns="0" rIns="0" bIns="0" rtlCol="0">
            <a:noAutofit/>
          </a:bodyPr>
          <a:lstStyle/>
          <a:p>
            <a:endParaRPr/>
          </a:p>
        </p:txBody>
      </p:sp>
      <p:sp>
        <p:nvSpPr>
          <p:cNvPr id="358" name="object 358"/>
          <p:cNvSpPr/>
          <p:nvPr/>
        </p:nvSpPr>
        <p:spPr>
          <a:xfrm>
            <a:off x="5788916" y="2702813"/>
            <a:ext cx="661415" cy="0"/>
          </a:xfrm>
          <a:custGeom>
            <a:avLst/>
            <a:gdLst/>
            <a:ahLst/>
            <a:cxnLst/>
            <a:rect l="l" t="t" r="r" b="b"/>
            <a:pathLst>
              <a:path w="661415">
                <a:moveTo>
                  <a:pt x="661415" y="0"/>
                </a:moveTo>
                <a:lnTo>
                  <a:pt x="0" y="0"/>
                </a:lnTo>
              </a:path>
            </a:pathLst>
          </a:custGeom>
          <a:ln w="7365">
            <a:solidFill>
              <a:srgbClr val="000000"/>
            </a:solidFill>
          </a:ln>
        </p:spPr>
        <p:txBody>
          <a:bodyPr wrap="square" lIns="0" tIns="0" rIns="0" bIns="0" rtlCol="0">
            <a:noAutofit/>
          </a:bodyPr>
          <a:lstStyle/>
          <a:p>
            <a:endParaRPr/>
          </a:p>
        </p:txBody>
      </p:sp>
      <p:sp>
        <p:nvSpPr>
          <p:cNvPr id="359" name="object 359"/>
          <p:cNvSpPr/>
          <p:nvPr/>
        </p:nvSpPr>
        <p:spPr>
          <a:xfrm>
            <a:off x="5788916" y="2699765"/>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360" name="object 360"/>
          <p:cNvSpPr/>
          <p:nvPr/>
        </p:nvSpPr>
        <p:spPr>
          <a:xfrm>
            <a:off x="6452949" y="2348485"/>
            <a:ext cx="0" cy="357377"/>
          </a:xfrm>
          <a:custGeom>
            <a:avLst/>
            <a:gdLst/>
            <a:ahLst/>
            <a:cxnLst/>
            <a:rect l="l" t="t" r="r" b="b"/>
            <a:pathLst>
              <a:path h="357377">
                <a:moveTo>
                  <a:pt x="0" y="0"/>
                </a:moveTo>
                <a:lnTo>
                  <a:pt x="0" y="357378"/>
                </a:lnTo>
              </a:path>
            </a:pathLst>
          </a:custGeom>
          <a:ln w="6096">
            <a:solidFill>
              <a:srgbClr val="000000"/>
            </a:solidFill>
          </a:ln>
        </p:spPr>
        <p:txBody>
          <a:bodyPr wrap="square" lIns="0" tIns="0" rIns="0" bIns="0" rtlCol="0">
            <a:noAutofit/>
          </a:bodyPr>
          <a:lstStyle/>
          <a:p>
            <a:endParaRPr/>
          </a:p>
        </p:txBody>
      </p:sp>
      <p:sp>
        <p:nvSpPr>
          <p:cNvPr id="361" name="object 361"/>
          <p:cNvSpPr/>
          <p:nvPr/>
        </p:nvSpPr>
        <p:spPr>
          <a:xfrm>
            <a:off x="1081278" y="3715892"/>
            <a:ext cx="706374" cy="0"/>
          </a:xfrm>
          <a:custGeom>
            <a:avLst/>
            <a:gdLst/>
            <a:ahLst/>
            <a:cxnLst/>
            <a:rect l="l" t="t" r="r" b="b"/>
            <a:pathLst>
              <a:path w="706374">
                <a:moveTo>
                  <a:pt x="706374" y="0"/>
                </a:moveTo>
                <a:lnTo>
                  <a:pt x="0" y="0"/>
                </a:lnTo>
              </a:path>
            </a:pathLst>
          </a:custGeom>
          <a:ln w="6603">
            <a:solidFill>
              <a:srgbClr val="000000"/>
            </a:solidFill>
          </a:ln>
        </p:spPr>
        <p:txBody>
          <a:bodyPr wrap="square" lIns="0" tIns="0" rIns="0" bIns="0" rtlCol="0">
            <a:noAutofit/>
          </a:bodyPr>
          <a:lstStyle/>
          <a:p>
            <a:endParaRPr/>
          </a:p>
        </p:txBody>
      </p:sp>
      <p:sp>
        <p:nvSpPr>
          <p:cNvPr id="362" name="object 362"/>
          <p:cNvSpPr/>
          <p:nvPr/>
        </p:nvSpPr>
        <p:spPr>
          <a:xfrm>
            <a:off x="1081278" y="3713226"/>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63" name="object 363"/>
          <p:cNvSpPr/>
          <p:nvPr/>
        </p:nvSpPr>
        <p:spPr>
          <a:xfrm>
            <a:off x="1793750" y="3715892"/>
            <a:ext cx="650748" cy="0"/>
          </a:xfrm>
          <a:custGeom>
            <a:avLst/>
            <a:gdLst/>
            <a:ahLst/>
            <a:cxnLst/>
            <a:rect l="l" t="t" r="r" b="b"/>
            <a:pathLst>
              <a:path w="650748">
                <a:moveTo>
                  <a:pt x="650748" y="0"/>
                </a:moveTo>
                <a:lnTo>
                  <a:pt x="0" y="0"/>
                </a:lnTo>
              </a:path>
            </a:pathLst>
          </a:custGeom>
          <a:ln w="6603">
            <a:solidFill>
              <a:srgbClr val="000000"/>
            </a:solidFill>
          </a:ln>
        </p:spPr>
        <p:txBody>
          <a:bodyPr wrap="square" lIns="0" tIns="0" rIns="0" bIns="0" rtlCol="0">
            <a:noAutofit/>
          </a:bodyPr>
          <a:lstStyle/>
          <a:p>
            <a:endParaRPr/>
          </a:p>
        </p:txBody>
      </p:sp>
      <p:sp>
        <p:nvSpPr>
          <p:cNvPr id="364" name="object 364"/>
          <p:cNvSpPr/>
          <p:nvPr/>
        </p:nvSpPr>
        <p:spPr>
          <a:xfrm>
            <a:off x="1793749" y="3713226"/>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365" name="object 365"/>
          <p:cNvSpPr/>
          <p:nvPr/>
        </p:nvSpPr>
        <p:spPr>
          <a:xfrm>
            <a:off x="2449832" y="3715892"/>
            <a:ext cx="597407" cy="0"/>
          </a:xfrm>
          <a:custGeom>
            <a:avLst/>
            <a:gdLst/>
            <a:ahLst/>
            <a:cxnLst/>
            <a:rect l="l" t="t" r="r" b="b"/>
            <a:pathLst>
              <a:path w="597407">
                <a:moveTo>
                  <a:pt x="597407" y="0"/>
                </a:moveTo>
                <a:lnTo>
                  <a:pt x="0" y="0"/>
                </a:lnTo>
              </a:path>
            </a:pathLst>
          </a:custGeom>
          <a:ln w="6603">
            <a:solidFill>
              <a:srgbClr val="000000"/>
            </a:solidFill>
          </a:ln>
        </p:spPr>
        <p:txBody>
          <a:bodyPr wrap="square" lIns="0" tIns="0" rIns="0" bIns="0" rtlCol="0">
            <a:noAutofit/>
          </a:bodyPr>
          <a:lstStyle/>
          <a:p>
            <a:endParaRPr/>
          </a:p>
        </p:txBody>
      </p:sp>
      <p:sp>
        <p:nvSpPr>
          <p:cNvPr id="366" name="object 366"/>
          <p:cNvSpPr/>
          <p:nvPr/>
        </p:nvSpPr>
        <p:spPr>
          <a:xfrm>
            <a:off x="2450592" y="3713226"/>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367" name="object 367"/>
          <p:cNvSpPr/>
          <p:nvPr/>
        </p:nvSpPr>
        <p:spPr>
          <a:xfrm>
            <a:off x="3052574" y="3715892"/>
            <a:ext cx="651509" cy="0"/>
          </a:xfrm>
          <a:custGeom>
            <a:avLst/>
            <a:gdLst/>
            <a:ahLst/>
            <a:cxnLst/>
            <a:rect l="l" t="t" r="r" b="b"/>
            <a:pathLst>
              <a:path w="651509">
                <a:moveTo>
                  <a:pt x="651509" y="0"/>
                </a:moveTo>
                <a:lnTo>
                  <a:pt x="0" y="0"/>
                </a:lnTo>
              </a:path>
            </a:pathLst>
          </a:custGeom>
          <a:ln w="6603">
            <a:solidFill>
              <a:srgbClr val="000000"/>
            </a:solidFill>
          </a:ln>
        </p:spPr>
        <p:txBody>
          <a:bodyPr wrap="square" lIns="0" tIns="0" rIns="0" bIns="0" rtlCol="0">
            <a:noAutofit/>
          </a:bodyPr>
          <a:lstStyle/>
          <a:p>
            <a:endParaRPr/>
          </a:p>
        </p:txBody>
      </p:sp>
      <p:sp>
        <p:nvSpPr>
          <p:cNvPr id="368" name="object 368"/>
          <p:cNvSpPr/>
          <p:nvPr/>
        </p:nvSpPr>
        <p:spPr>
          <a:xfrm>
            <a:off x="3052574" y="3713226"/>
            <a:ext cx="651509" cy="0"/>
          </a:xfrm>
          <a:custGeom>
            <a:avLst/>
            <a:gdLst/>
            <a:ahLst/>
            <a:cxnLst/>
            <a:rect l="l" t="t" r="r" b="b"/>
            <a:pathLst>
              <a:path w="651509">
                <a:moveTo>
                  <a:pt x="0" y="0"/>
                </a:moveTo>
                <a:lnTo>
                  <a:pt x="651509" y="0"/>
                </a:lnTo>
              </a:path>
            </a:pathLst>
          </a:custGeom>
          <a:ln w="762">
            <a:solidFill>
              <a:srgbClr val="000000"/>
            </a:solidFill>
          </a:ln>
        </p:spPr>
        <p:txBody>
          <a:bodyPr wrap="square" lIns="0" tIns="0" rIns="0" bIns="0" rtlCol="0">
            <a:noAutofit/>
          </a:bodyPr>
          <a:lstStyle/>
          <a:p>
            <a:endParaRPr/>
          </a:p>
        </p:txBody>
      </p:sp>
      <p:sp>
        <p:nvSpPr>
          <p:cNvPr id="369" name="object 369"/>
          <p:cNvSpPr/>
          <p:nvPr/>
        </p:nvSpPr>
        <p:spPr>
          <a:xfrm>
            <a:off x="3709416" y="3715892"/>
            <a:ext cx="704850" cy="0"/>
          </a:xfrm>
          <a:custGeom>
            <a:avLst/>
            <a:gdLst/>
            <a:ahLst/>
            <a:cxnLst/>
            <a:rect l="l" t="t" r="r" b="b"/>
            <a:pathLst>
              <a:path w="704850">
                <a:moveTo>
                  <a:pt x="704850" y="0"/>
                </a:moveTo>
                <a:lnTo>
                  <a:pt x="0" y="0"/>
                </a:lnTo>
              </a:path>
            </a:pathLst>
          </a:custGeom>
          <a:ln w="6603">
            <a:solidFill>
              <a:srgbClr val="000000"/>
            </a:solidFill>
          </a:ln>
        </p:spPr>
        <p:txBody>
          <a:bodyPr wrap="square" lIns="0" tIns="0" rIns="0" bIns="0" rtlCol="0">
            <a:noAutofit/>
          </a:bodyPr>
          <a:lstStyle/>
          <a:p>
            <a:endParaRPr/>
          </a:p>
        </p:txBody>
      </p:sp>
      <p:sp>
        <p:nvSpPr>
          <p:cNvPr id="370" name="object 370"/>
          <p:cNvSpPr/>
          <p:nvPr/>
        </p:nvSpPr>
        <p:spPr>
          <a:xfrm>
            <a:off x="3709416" y="3713226"/>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371" name="object 371"/>
          <p:cNvSpPr/>
          <p:nvPr/>
        </p:nvSpPr>
        <p:spPr>
          <a:xfrm>
            <a:off x="4420364" y="3715892"/>
            <a:ext cx="650748" cy="0"/>
          </a:xfrm>
          <a:custGeom>
            <a:avLst/>
            <a:gdLst/>
            <a:ahLst/>
            <a:cxnLst/>
            <a:rect l="l" t="t" r="r" b="b"/>
            <a:pathLst>
              <a:path w="650748">
                <a:moveTo>
                  <a:pt x="650748" y="0"/>
                </a:moveTo>
                <a:lnTo>
                  <a:pt x="0" y="0"/>
                </a:lnTo>
              </a:path>
            </a:pathLst>
          </a:custGeom>
          <a:ln w="6603">
            <a:solidFill>
              <a:srgbClr val="000000"/>
            </a:solidFill>
          </a:ln>
        </p:spPr>
        <p:txBody>
          <a:bodyPr wrap="square" lIns="0" tIns="0" rIns="0" bIns="0" rtlCol="0">
            <a:noAutofit/>
          </a:bodyPr>
          <a:lstStyle/>
          <a:p>
            <a:endParaRPr/>
          </a:p>
        </p:txBody>
      </p:sp>
      <p:sp>
        <p:nvSpPr>
          <p:cNvPr id="372" name="object 372"/>
          <p:cNvSpPr/>
          <p:nvPr/>
        </p:nvSpPr>
        <p:spPr>
          <a:xfrm>
            <a:off x="4420364" y="3713226"/>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373" name="object 373"/>
          <p:cNvSpPr/>
          <p:nvPr/>
        </p:nvSpPr>
        <p:spPr>
          <a:xfrm>
            <a:off x="5077206" y="3715892"/>
            <a:ext cx="706374" cy="0"/>
          </a:xfrm>
          <a:custGeom>
            <a:avLst/>
            <a:gdLst/>
            <a:ahLst/>
            <a:cxnLst/>
            <a:rect l="l" t="t" r="r" b="b"/>
            <a:pathLst>
              <a:path w="706374">
                <a:moveTo>
                  <a:pt x="706374" y="0"/>
                </a:moveTo>
                <a:lnTo>
                  <a:pt x="0" y="0"/>
                </a:lnTo>
              </a:path>
            </a:pathLst>
          </a:custGeom>
          <a:ln w="6603">
            <a:solidFill>
              <a:srgbClr val="000000"/>
            </a:solidFill>
          </a:ln>
        </p:spPr>
        <p:txBody>
          <a:bodyPr wrap="square" lIns="0" tIns="0" rIns="0" bIns="0" rtlCol="0">
            <a:noAutofit/>
          </a:bodyPr>
          <a:lstStyle/>
          <a:p>
            <a:endParaRPr/>
          </a:p>
        </p:txBody>
      </p:sp>
      <p:sp>
        <p:nvSpPr>
          <p:cNvPr id="374" name="object 374"/>
          <p:cNvSpPr/>
          <p:nvPr/>
        </p:nvSpPr>
        <p:spPr>
          <a:xfrm>
            <a:off x="5077206" y="3713226"/>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75" name="object 375"/>
          <p:cNvSpPr/>
          <p:nvPr/>
        </p:nvSpPr>
        <p:spPr>
          <a:xfrm>
            <a:off x="5788916" y="3715892"/>
            <a:ext cx="661415" cy="0"/>
          </a:xfrm>
          <a:custGeom>
            <a:avLst/>
            <a:gdLst/>
            <a:ahLst/>
            <a:cxnLst/>
            <a:rect l="l" t="t" r="r" b="b"/>
            <a:pathLst>
              <a:path w="661415">
                <a:moveTo>
                  <a:pt x="661415" y="0"/>
                </a:moveTo>
                <a:lnTo>
                  <a:pt x="0" y="0"/>
                </a:lnTo>
              </a:path>
            </a:pathLst>
          </a:custGeom>
          <a:ln w="6603">
            <a:solidFill>
              <a:srgbClr val="000000"/>
            </a:solidFill>
          </a:ln>
        </p:spPr>
        <p:txBody>
          <a:bodyPr wrap="square" lIns="0" tIns="0" rIns="0" bIns="0" rtlCol="0">
            <a:noAutofit/>
          </a:bodyPr>
          <a:lstStyle/>
          <a:p>
            <a:endParaRPr/>
          </a:p>
        </p:txBody>
      </p:sp>
      <p:sp>
        <p:nvSpPr>
          <p:cNvPr id="376" name="object 376"/>
          <p:cNvSpPr/>
          <p:nvPr/>
        </p:nvSpPr>
        <p:spPr>
          <a:xfrm>
            <a:off x="5788916" y="3713225"/>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377" name="object 377"/>
          <p:cNvSpPr/>
          <p:nvPr/>
        </p:nvSpPr>
        <p:spPr>
          <a:xfrm>
            <a:off x="1075182" y="3886962"/>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378" name="object 378"/>
          <p:cNvSpPr/>
          <p:nvPr/>
        </p:nvSpPr>
        <p:spPr>
          <a:xfrm>
            <a:off x="1081278" y="3889629"/>
            <a:ext cx="706374" cy="0"/>
          </a:xfrm>
          <a:custGeom>
            <a:avLst/>
            <a:gdLst/>
            <a:ahLst/>
            <a:cxnLst/>
            <a:rect l="l" t="t" r="r" b="b"/>
            <a:pathLst>
              <a:path w="706374">
                <a:moveTo>
                  <a:pt x="706374" y="0"/>
                </a:moveTo>
                <a:lnTo>
                  <a:pt x="0" y="0"/>
                </a:lnTo>
              </a:path>
            </a:pathLst>
          </a:custGeom>
          <a:ln w="6604">
            <a:solidFill>
              <a:srgbClr val="000000"/>
            </a:solidFill>
          </a:ln>
        </p:spPr>
        <p:txBody>
          <a:bodyPr wrap="square" lIns="0" tIns="0" rIns="0" bIns="0" rtlCol="0">
            <a:noAutofit/>
          </a:bodyPr>
          <a:lstStyle/>
          <a:p>
            <a:endParaRPr/>
          </a:p>
        </p:txBody>
      </p:sp>
      <p:sp>
        <p:nvSpPr>
          <p:cNvPr id="379" name="object 379"/>
          <p:cNvSpPr/>
          <p:nvPr/>
        </p:nvSpPr>
        <p:spPr>
          <a:xfrm>
            <a:off x="1081278" y="3886962"/>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80" name="object 380"/>
          <p:cNvSpPr/>
          <p:nvPr/>
        </p:nvSpPr>
        <p:spPr>
          <a:xfrm>
            <a:off x="1793750" y="3889629"/>
            <a:ext cx="650748" cy="0"/>
          </a:xfrm>
          <a:custGeom>
            <a:avLst/>
            <a:gdLst/>
            <a:ahLst/>
            <a:cxnLst/>
            <a:rect l="l" t="t" r="r" b="b"/>
            <a:pathLst>
              <a:path w="650748">
                <a:moveTo>
                  <a:pt x="650748" y="0"/>
                </a:moveTo>
                <a:lnTo>
                  <a:pt x="0" y="0"/>
                </a:lnTo>
              </a:path>
            </a:pathLst>
          </a:custGeom>
          <a:ln w="6604">
            <a:solidFill>
              <a:srgbClr val="000000"/>
            </a:solidFill>
          </a:ln>
        </p:spPr>
        <p:txBody>
          <a:bodyPr wrap="square" lIns="0" tIns="0" rIns="0" bIns="0" rtlCol="0">
            <a:noAutofit/>
          </a:bodyPr>
          <a:lstStyle/>
          <a:p>
            <a:endParaRPr/>
          </a:p>
        </p:txBody>
      </p:sp>
      <p:sp>
        <p:nvSpPr>
          <p:cNvPr id="381" name="object 381"/>
          <p:cNvSpPr/>
          <p:nvPr/>
        </p:nvSpPr>
        <p:spPr>
          <a:xfrm>
            <a:off x="1793749" y="3886962"/>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382" name="object 382"/>
          <p:cNvSpPr/>
          <p:nvPr/>
        </p:nvSpPr>
        <p:spPr>
          <a:xfrm>
            <a:off x="2449832" y="3889629"/>
            <a:ext cx="597407" cy="0"/>
          </a:xfrm>
          <a:custGeom>
            <a:avLst/>
            <a:gdLst/>
            <a:ahLst/>
            <a:cxnLst/>
            <a:rect l="l" t="t" r="r" b="b"/>
            <a:pathLst>
              <a:path w="597407">
                <a:moveTo>
                  <a:pt x="597407" y="0"/>
                </a:moveTo>
                <a:lnTo>
                  <a:pt x="0" y="0"/>
                </a:lnTo>
              </a:path>
            </a:pathLst>
          </a:custGeom>
          <a:ln w="6604">
            <a:solidFill>
              <a:srgbClr val="000000"/>
            </a:solidFill>
          </a:ln>
        </p:spPr>
        <p:txBody>
          <a:bodyPr wrap="square" lIns="0" tIns="0" rIns="0" bIns="0" rtlCol="0">
            <a:noAutofit/>
          </a:bodyPr>
          <a:lstStyle/>
          <a:p>
            <a:endParaRPr/>
          </a:p>
        </p:txBody>
      </p:sp>
      <p:sp>
        <p:nvSpPr>
          <p:cNvPr id="383" name="object 383"/>
          <p:cNvSpPr/>
          <p:nvPr/>
        </p:nvSpPr>
        <p:spPr>
          <a:xfrm>
            <a:off x="2450592" y="3886962"/>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384" name="object 384"/>
          <p:cNvSpPr/>
          <p:nvPr/>
        </p:nvSpPr>
        <p:spPr>
          <a:xfrm>
            <a:off x="3052574" y="3889629"/>
            <a:ext cx="651509" cy="0"/>
          </a:xfrm>
          <a:custGeom>
            <a:avLst/>
            <a:gdLst/>
            <a:ahLst/>
            <a:cxnLst/>
            <a:rect l="l" t="t" r="r" b="b"/>
            <a:pathLst>
              <a:path w="651509">
                <a:moveTo>
                  <a:pt x="651509" y="0"/>
                </a:moveTo>
                <a:lnTo>
                  <a:pt x="0" y="0"/>
                </a:lnTo>
              </a:path>
            </a:pathLst>
          </a:custGeom>
          <a:ln w="6604">
            <a:solidFill>
              <a:srgbClr val="000000"/>
            </a:solidFill>
          </a:ln>
        </p:spPr>
        <p:txBody>
          <a:bodyPr wrap="square" lIns="0" tIns="0" rIns="0" bIns="0" rtlCol="0">
            <a:noAutofit/>
          </a:bodyPr>
          <a:lstStyle/>
          <a:p>
            <a:endParaRPr/>
          </a:p>
        </p:txBody>
      </p:sp>
      <p:sp>
        <p:nvSpPr>
          <p:cNvPr id="385" name="object 385"/>
          <p:cNvSpPr/>
          <p:nvPr/>
        </p:nvSpPr>
        <p:spPr>
          <a:xfrm>
            <a:off x="3052574" y="3886962"/>
            <a:ext cx="651509" cy="0"/>
          </a:xfrm>
          <a:custGeom>
            <a:avLst/>
            <a:gdLst/>
            <a:ahLst/>
            <a:cxnLst/>
            <a:rect l="l" t="t" r="r" b="b"/>
            <a:pathLst>
              <a:path w="651509">
                <a:moveTo>
                  <a:pt x="0" y="0"/>
                </a:moveTo>
                <a:lnTo>
                  <a:pt x="651509" y="0"/>
                </a:lnTo>
              </a:path>
            </a:pathLst>
          </a:custGeom>
          <a:ln w="762">
            <a:solidFill>
              <a:srgbClr val="000000"/>
            </a:solidFill>
          </a:ln>
        </p:spPr>
        <p:txBody>
          <a:bodyPr wrap="square" lIns="0" tIns="0" rIns="0" bIns="0" rtlCol="0">
            <a:noAutofit/>
          </a:bodyPr>
          <a:lstStyle/>
          <a:p>
            <a:endParaRPr/>
          </a:p>
        </p:txBody>
      </p:sp>
      <p:sp>
        <p:nvSpPr>
          <p:cNvPr id="386" name="object 386"/>
          <p:cNvSpPr/>
          <p:nvPr/>
        </p:nvSpPr>
        <p:spPr>
          <a:xfrm>
            <a:off x="3709416" y="3889629"/>
            <a:ext cx="704850" cy="0"/>
          </a:xfrm>
          <a:custGeom>
            <a:avLst/>
            <a:gdLst/>
            <a:ahLst/>
            <a:cxnLst/>
            <a:rect l="l" t="t" r="r" b="b"/>
            <a:pathLst>
              <a:path w="704850">
                <a:moveTo>
                  <a:pt x="704850" y="0"/>
                </a:moveTo>
                <a:lnTo>
                  <a:pt x="0" y="0"/>
                </a:lnTo>
              </a:path>
            </a:pathLst>
          </a:custGeom>
          <a:ln w="6604">
            <a:solidFill>
              <a:srgbClr val="000000"/>
            </a:solidFill>
          </a:ln>
        </p:spPr>
        <p:txBody>
          <a:bodyPr wrap="square" lIns="0" tIns="0" rIns="0" bIns="0" rtlCol="0">
            <a:noAutofit/>
          </a:bodyPr>
          <a:lstStyle/>
          <a:p>
            <a:endParaRPr/>
          </a:p>
        </p:txBody>
      </p:sp>
      <p:sp>
        <p:nvSpPr>
          <p:cNvPr id="387" name="object 387"/>
          <p:cNvSpPr/>
          <p:nvPr/>
        </p:nvSpPr>
        <p:spPr>
          <a:xfrm>
            <a:off x="3709416" y="3886962"/>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388" name="object 388"/>
          <p:cNvSpPr/>
          <p:nvPr/>
        </p:nvSpPr>
        <p:spPr>
          <a:xfrm>
            <a:off x="4420364" y="3889629"/>
            <a:ext cx="650748" cy="0"/>
          </a:xfrm>
          <a:custGeom>
            <a:avLst/>
            <a:gdLst/>
            <a:ahLst/>
            <a:cxnLst/>
            <a:rect l="l" t="t" r="r" b="b"/>
            <a:pathLst>
              <a:path w="650748">
                <a:moveTo>
                  <a:pt x="650748" y="0"/>
                </a:moveTo>
                <a:lnTo>
                  <a:pt x="0" y="0"/>
                </a:lnTo>
              </a:path>
            </a:pathLst>
          </a:custGeom>
          <a:ln w="6604">
            <a:solidFill>
              <a:srgbClr val="000000"/>
            </a:solidFill>
          </a:ln>
        </p:spPr>
        <p:txBody>
          <a:bodyPr wrap="square" lIns="0" tIns="0" rIns="0" bIns="0" rtlCol="0">
            <a:noAutofit/>
          </a:bodyPr>
          <a:lstStyle/>
          <a:p>
            <a:endParaRPr/>
          </a:p>
        </p:txBody>
      </p:sp>
      <p:sp>
        <p:nvSpPr>
          <p:cNvPr id="389" name="object 389"/>
          <p:cNvSpPr/>
          <p:nvPr/>
        </p:nvSpPr>
        <p:spPr>
          <a:xfrm>
            <a:off x="4420364" y="3886962"/>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390" name="object 390"/>
          <p:cNvSpPr/>
          <p:nvPr/>
        </p:nvSpPr>
        <p:spPr>
          <a:xfrm>
            <a:off x="5077206" y="3889629"/>
            <a:ext cx="706374" cy="0"/>
          </a:xfrm>
          <a:custGeom>
            <a:avLst/>
            <a:gdLst/>
            <a:ahLst/>
            <a:cxnLst/>
            <a:rect l="l" t="t" r="r" b="b"/>
            <a:pathLst>
              <a:path w="706374">
                <a:moveTo>
                  <a:pt x="706374" y="0"/>
                </a:moveTo>
                <a:lnTo>
                  <a:pt x="0" y="0"/>
                </a:lnTo>
              </a:path>
            </a:pathLst>
          </a:custGeom>
          <a:ln w="6604">
            <a:solidFill>
              <a:srgbClr val="000000"/>
            </a:solidFill>
          </a:ln>
        </p:spPr>
        <p:txBody>
          <a:bodyPr wrap="square" lIns="0" tIns="0" rIns="0" bIns="0" rtlCol="0">
            <a:noAutofit/>
          </a:bodyPr>
          <a:lstStyle/>
          <a:p>
            <a:endParaRPr/>
          </a:p>
        </p:txBody>
      </p:sp>
      <p:sp>
        <p:nvSpPr>
          <p:cNvPr id="391" name="object 391"/>
          <p:cNvSpPr/>
          <p:nvPr/>
        </p:nvSpPr>
        <p:spPr>
          <a:xfrm>
            <a:off x="5077206" y="3886962"/>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92" name="object 392"/>
          <p:cNvSpPr/>
          <p:nvPr/>
        </p:nvSpPr>
        <p:spPr>
          <a:xfrm>
            <a:off x="5788916" y="3889629"/>
            <a:ext cx="661415" cy="0"/>
          </a:xfrm>
          <a:custGeom>
            <a:avLst/>
            <a:gdLst/>
            <a:ahLst/>
            <a:cxnLst/>
            <a:rect l="l" t="t" r="r" b="b"/>
            <a:pathLst>
              <a:path w="661415">
                <a:moveTo>
                  <a:pt x="661415" y="0"/>
                </a:moveTo>
                <a:lnTo>
                  <a:pt x="0" y="0"/>
                </a:lnTo>
              </a:path>
            </a:pathLst>
          </a:custGeom>
          <a:ln w="6604">
            <a:solidFill>
              <a:srgbClr val="000000"/>
            </a:solidFill>
          </a:ln>
        </p:spPr>
        <p:txBody>
          <a:bodyPr wrap="square" lIns="0" tIns="0" rIns="0" bIns="0" rtlCol="0">
            <a:noAutofit/>
          </a:bodyPr>
          <a:lstStyle/>
          <a:p>
            <a:endParaRPr/>
          </a:p>
        </p:txBody>
      </p:sp>
      <p:sp>
        <p:nvSpPr>
          <p:cNvPr id="393" name="object 393"/>
          <p:cNvSpPr/>
          <p:nvPr/>
        </p:nvSpPr>
        <p:spPr>
          <a:xfrm>
            <a:off x="5788916" y="3886960"/>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394" name="object 394"/>
          <p:cNvSpPr/>
          <p:nvPr/>
        </p:nvSpPr>
        <p:spPr>
          <a:xfrm>
            <a:off x="6450330" y="3886960"/>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395" name="object 395"/>
          <p:cNvSpPr/>
          <p:nvPr/>
        </p:nvSpPr>
        <p:spPr>
          <a:xfrm>
            <a:off x="1077801" y="3710178"/>
            <a:ext cx="0" cy="355854"/>
          </a:xfrm>
          <a:custGeom>
            <a:avLst/>
            <a:gdLst/>
            <a:ahLst/>
            <a:cxnLst/>
            <a:rect l="l" t="t" r="r" b="b"/>
            <a:pathLst>
              <a:path h="355854">
                <a:moveTo>
                  <a:pt x="0" y="0"/>
                </a:moveTo>
                <a:lnTo>
                  <a:pt x="0" y="355854"/>
                </a:lnTo>
              </a:path>
            </a:pathLst>
          </a:custGeom>
          <a:ln w="6096">
            <a:solidFill>
              <a:srgbClr val="000000"/>
            </a:solidFill>
          </a:ln>
        </p:spPr>
        <p:txBody>
          <a:bodyPr wrap="square" lIns="0" tIns="0" rIns="0" bIns="0" rtlCol="0">
            <a:noAutofit/>
          </a:bodyPr>
          <a:lstStyle/>
          <a:p>
            <a:endParaRPr/>
          </a:p>
        </p:txBody>
      </p:sp>
      <p:sp>
        <p:nvSpPr>
          <p:cNvPr id="396" name="object 396"/>
          <p:cNvSpPr/>
          <p:nvPr/>
        </p:nvSpPr>
        <p:spPr>
          <a:xfrm>
            <a:off x="1081278" y="4062984"/>
            <a:ext cx="706374" cy="0"/>
          </a:xfrm>
          <a:custGeom>
            <a:avLst/>
            <a:gdLst/>
            <a:ahLst/>
            <a:cxnLst/>
            <a:rect l="l" t="t" r="r" b="b"/>
            <a:pathLst>
              <a:path w="706374">
                <a:moveTo>
                  <a:pt x="706374" y="0"/>
                </a:moveTo>
                <a:lnTo>
                  <a:pt x="0" y="0"/>
                </a:lnTo>
              </a:path>
            </a:pathLst>
          </a:custGeom>
          <a:ln w="7366">
            <a:solidFill>
              <a:srgbClr val="000000"/>
            </a:solidFill>
          </a:ln>
        </p:spPr>
        <p:txBody>
          <a:bodyPr wrap="square" lIns="0" tIns="0" rIns="0" bIns="0" rtlCol="0">
            <a:noAutofit/>
          </a:bodyPr>
          <a:lstStyle/>
          <a:p>
            <a:endParaRPr/>
          </a:p>
        </p:txBody>
      </p:sp>
      <p:sp>
        <p:nvSpPr>
          <p:cNvPr id="397" name="object 397"/>
          <p:cNvSpPr/>
          <p:nvPr/>
        </p:nvSpPr>
        <p:spPr>
          <a:xfrm>
            <a:off x="1081278" y="4059935"/>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398" name="object 398"/>
          <p:cNvSpPr/>
          <p:nvPr/>
        </p:nvSpPr>
        <p:spPr>
          <a:xfrm>
            <a:off x="1789842" y="3710178"/>
            <a:ext cx="0" cy="355854"/>
          </a:xfrm>
          <a:custGeom>
            <a:avLst/>
            <a:gdLst/>
            <a:ahLst/>
            <a:cxnLst/>
            <a:rect l="l" t="t" r="r" b="b"/>
            <a:pathLst>
              <a:path h="355854">
                <a:moveTo>
                  <a:pt x="0" y="0"/>
                </a:moveTo>
                <a:lnTo>
                  <a:pt x="0" y="355854"/>
                </a:lnTo>
              </a:path>
            </a:pathLst>
          </a:custGeom>
          <a:ln w="6096">
            <a:solidFill>
              <a:srgbClr val="000000"/>
            </a:solidFill>
          </a:ln>
        </p:spPr>
        <p:txBody>
          <a:bodyPr wrap="square" lIns="0" tIns="0" rIns="0" bIns="0" rtlCol="0">
            <a:noAutofit/>
          </a:bodyPr>
          <a:lstStyle/>
          <a:p>
            <a:endParaRPr/>
          </a:p>
        </p:txBody>
      </p:sp>
      <p:sp>
        <p:nvSpPr>
          <p:cNvPr id="399" name="object 399"/>
          <p:cNvSpPr/>
          <p:nvPr/>
        </p:nvSpPr>
        <p:spPr>
          <a:xfrm>
            <a:off x="1793750" y="4062984"/>
            <a:ext cx="650748" cy="0"/>
          </a:xfrm>
          <a:custGeom>
            <a:avLst/>
            <a:gdLst/>
            <a:ahLst/>
            <a:cxnLst/>
            <a:rect l="l" t="t" r="r" b="b"/>
            <a:pathLst>
              <a:path w="650748">
                <a:moveTo>
                  <a:pt x="650748" y="0"/>
                </a:moveTo>
                <a:lnTo>
                  <a:pt x="0" y="0"/>
                </a:lnTo>
              </a:path>
            </a:pathLst>
          </a:custGeom>
          <a:ln w="7366">
            <a:solidFill>
              <a:srgbClr val="000000"/>
            </a:solidFill>
          </a:ln>
        </p:spPr>
        <p:txBody>
          <a:bodyPr wrap="square" lIns="0" tIns="0" rIns="0" bIns="0" rtlCol="0">
            <a:noAutofit/>
          </a:bodyPr>
          <a:lstStyle/>
          <a:p>
            <a:endParaRPr/>
          </a:p>
        </p:txBody>
      </p:sp>
      <p:sp>
        <p:nvSpPr>
          <p:cNvPr id="400" name="object 400"/>
          <p:cNvSpPr/>
          <p:nvPr/>
        </p:nvSpPr>
        <p:spPr>
          <a:xfrm>
            <a:off x="1793749" y="4059935"/>
            <a:ext cx="650747" cy="0"/>
          </a:xfrm>
          <a:custGeom>
            <a:avLst/>
            <a:gdLst/>
            <a:ahLst/>
            <a:cxnLst/>
            <a:rect l="l" t="t" r="r" b="b"/>
            <a:pathLst>
              <a:path w="650747">
                <a:moveTo>
                  <a:pt x="0" y="0"/>
                </a:moveTo>
                <a:lnTo>
                  <a:pt x="650747" y="0"/>
                </a:lnTo>
              </a:path>
            </a:pathLst>
          </a:custGeom>
          <a:ln w="762">
            <a:solidFill>
              <a:srgbClr val="000000"/>
            </a:solidFill>
          </a:ln>
        </p:spPr>
        <p:txBody>
          <a:bodyPr wrap="square" lIns="0" tIns="0" rIns="0" bIns="0" rtlCol="0">
            <a:noAutofit/>
          </a:bodyPr>
          <a:lstStyle/>
          <a:p>
            <a:endParaRPr/>
          </a:p>
        </p:txBody>
      </p:sp>
      <p:sp>
        <p:nvSpPr>
          <p:cNvPr id="401" name="object 401"/>
          <p:cNvSpPr/>
          <p:nvPr/>
        </p:nvSpPr>
        <p:spPr>
          <a:xfrm>
            <a:off x="2446591" y="3710178"/>
            <a:ext cx="0" cy="355854"/>
          </a:xfrm>
          <a:custGeom>
            <a:avLst/>
            <a:gdLst/>
            <a:ahLst/>
            <a:cxnLst/>
            <a:rect l="l" t="t" r="r" b="b"/>
            <a:pathLst>
              <a:path h="355854">
                <a:moveTo>
                  <a:pt x="0" y="0"/>
                </a:moveTo>
                <a:lnTo>
                  <a:pt x="0" y="355854"/>
                </a:lnTo>
              </a:path>
            </a:pathLst>
          </a:custGeom>
          <a:ln w="6096">
            <a:solidFill>
              <a:srgbClr val="000000"/>
            </a:solidFill>
          </a:ln>
        </p:spPr>
        <p:txBody>
          <a:bodyPr wrap="square" lIns="0" tIns="0" rIns="0" bIns="0" rtlCol="0">
            <a:noAutofit/>
          </a:bodyPr>
          <a:lstStyle/>
          <a:p>
            <a:endParaRPr/>
          </a:p>
        </p:txBody>
      </p:sp>
      <p:sp>
        <p:nvSpPr>
          <p:cNvPr id="402" name="object 402"/>
          <p:cNvSpPr/>
          <p:nvPr/>
        </p:nvSpPr>
        <p:spPr>
          <a:xfrm>
            <a:off x="2449832" y="4062984"/>
            <a:ext cx="597407" cy="0"/>
          </a:xfrm>
          <a:custGeom>
            <a:avLst/>
            <a:gdLst/>
            <a:ahLst/>
            <a:cxnLst/>
            <a:rect l="l" t="t" r="r" b="b"/>
            <a:pathLst>
              <a:path w="597407">
                <a:moveTo>
                  <a:pt x="597407" y="0"/>
                </a:moveTo>
                <a:lnTo>
                  <a:pt x="0" y="0"/>
                </a:lnTo>
              </a:path>
            </a:pathLst>
          </a:custGeom>
          <a:ln w="7366">
            <a:solidFill>
              <a:srgbClr val="000000"/>
            </a:solidFill>
          </a:ln>
        </p:spPr>
        <p:txBody>
          <a:bodyPr wrap="square" lIns="0" tIns="0" rIns="0" bIns="0" rtlCol="0">
            <a:noAutofit/>
          </a:bodyPr>
          <a:lstStyle/>
          <a:p>
            <a:endParaRPr/>
          </a:p>
        </p:txBody>
      </p:sp>
      <p:sp>
        <p:nvSpPr>
          <p:cNvPr id="403" name="object 403"/>
          <p:cNvSpPr/>
          <p:nvPr/>
        </p:nvSpPr>
        <p:spPr>
          <a:xfrm>
            <a:off x="2450592" y="4059935"/>
            <a:ext cx="596646" cy="0"/>
          </a:xfrm>
          <a:custGeom>
            <a:avLst/>
            <a:gdLst/>
            <a:ahLst/>
            <a:cxnLst/>
            <a:rect l="l" t="t" r="r" b="b"/>
            <a:pathLst>
              <a:path w="596645">
                <a:moveTo>
                  <a:pt x="0" y="0"/>
                </a:moveTo>
                <a:lnTo>
                  <a:pt x="596645" y="0"/>
                </a:lnTo>
              </a:path>
            </a:pathLst>
          </a:custGeom>
          <a:ln w="762">
            <a:solidFill>
              <a:srgbClr val="000000"/>
            </a:solidFill>
          </a:ln>
        </p:spPr>
        <p:txBody>
          <a:bodyPr wrap="square" lIns="0" tIns="0" rIns="0" bIns="0" rtlCol="0">
            <a:noAutofit/>
          </a:bodyPr>
          <a:lstStyle/>
          <a:p>
            <a:endParaRPr/>
          </a:p>
        </p:txBody>
      </p:sp>
      <p:sp>
        <p:nvSpPr>
          <p:cNvPr id="404" name="object 404"/>
          <p:cNvSpPr/>
          <p:nvPr/>
        </p:nvSpPr>
        <p:spPr>
          <a:xfrm>
            <a:off x="3049143" y="3710561"/>
            <a:ext cx="0" cy="355473"/>
          </a:xfrm>
          <a:custGeom>
            <a:avLst/>
            <a:gdLst/>
            <a:ahLst/>
            <a:cxnLst/>
            <a:rect l="l" t="t" r="r" b="b"/>
            <a:pathLst>
              <a:path h="355473">
                <a:moveTo>
                  <a:pt x="0" y="0"/>
                </a:moveTo>
                <a:lnTo>
                  <a:pt x="0" y="355473"/>
                </a:lnTo>
              </a:path>
            </a:pathLst>
          </a:custGeom>
          <a:ln w="5334">
            <a:solidFill>
              <a:srgbClr val="000000"/>
            </a:solidFill>
          </a:ln>
        </p:spPr>
        <p:txBody>
          <a:bodyPr wrap="square" lIns="0" tIns="0" rIns="0" bIns="0" rtlCol="0">
            <a:noAutofit/>
          </a:bodyPr>
          <a:lstStyle/>
          <a:p>
            <a:endParaRPr/>
          </a:p>
        </p:txBody>
      </p:sp>
      <p:sp>
        <p:nvSpPr>
          <p:cNvPr id="405" name="object 405"/>
          <p:cNvSpPr/>
          <p:nvPr/>
        </p:nvSpPr>
        <p:spPr>
          <a:xfrm>
            <a:off x="3052574" y="4062984"/>
            <a:ext cx="651509" cy="0"/>
          </a:xfrm>
          <a:custGeom>
            <a:avLst/>
            <a:gdLst/>
            <a:ahLst/>
            <a:cxnLst/>
            <a:rect l="l" t="t" r="r" b="b"/>
            <a:pathLst>
              <a:path w="651509">
                <a:moveTo>
                  <a:pt x="651509" y="0"/>
                </a:moveTo>
                <a:lnTo>
                  <a:pt x="0" y="0"/>
                </a:lnTo>
              </a:path>
            </a:pathLst>
          </a:custGeom>
          <a:ln w="7366">
            <a:solidFill>
              <a:srgbClr val="000000"/>
            </a:solidFill>
          </a:ln>
        </p:spPr>
        <p:txBody>
          <a:bodyPr wrap="square" lIns="0" tIns="0" rIns="0" bIns="0" rtlCol="0">
            <a:noAutofit/>
          </a:bodyPr>
          <a:lstStyle/>
          <a:p>
            <a:endParaRPr/>
          </a:p>
        </p:txBody>
      </p:sp>
      <p:sp>
        <p:nvSpPr>
          <p:cNvPr id="406" name="object 406"/>
          <p:cNvSpPr/>
          <p:nvPr/>
        </p:nvSpPr>
        <p:spPr>
          <a:xfrm>
            <a:off x="3052574" y="4059935"/>
            <a:ext cx="651509" cy="0"/>
          </a:xfrm>
          <a:custGeom>
            <a:avLst/>
            <a:gdLst/>
            <a:ahLst/>
            <a:cxnLst/>
            <a:rect l="l" t="t" r="r" b="b"/>
            <a:pathLst>
              <a:path w="651509">
                <a:moveTo>
                  <a:pt x="0" y="0"/>
                </a:moveTo>
                <a:lnTo>
                  <a:pt x="651509" y="0"/>
                </a:lnTo>
              </a:path>
            </a:pathLst>
          </a:custGeom>
          <a:ln w="762">
            <a:solidFill>
              <a:srgbClr val="000000"/>
            </a:solidFill>
          </a:ln>
        </p:spPr>
        <p:txBody>
          <a:bodyPr wrap="square" lIns="0" tIns="0" rIns="0" bIns="0" rtlCol="0">
            <a:noAutofit/>
          </a:bodyPr>
          <a:lstStyle/>
          <a:p>
            <a:endParaRPr/>
          </a:p>
        </p:txBody>
      </p:sp>
      <p:sp>
        <p:nvSpPr>
          <p:cNvPr id="407" name="object 407"/>
          <p:cNvSpPr/>
          <p:nvPr/>
        </p:nvSpPr>
        <p:spPr>
          <a:xfrm>
            <a:off x="3705986" y="3710561"/>
            <a:ext cx="0" cy="355473"/>
          </a:xfrm>
          <a:custGeom>
            <a:avLst/>
            <a:gdLst/>
            <a:ahLst/>
            <a:cxnLst/>
            <a:rect l="l" t="t" r="r" b="b"/>
            <a:pathLst>
              <a:path h="355473">
                <a:moveTo>
                  <a:pt x="0" y="0"/>
                </a:moveTo>
                <a:lnTo>
                  <a:pt x="0" y="355473"/>
                </a:lnTo>
              </a:path>
            </a:pathLst>
          </a:custGeom>
          <a:ln w="5333">
            <a:solidFill>
              <a:srgbClr val="000000"/>
            </a:solidFill>
          </a:ln>
        </p:spPr>
        <p:txBody>
          <a:bodyPr wrap="square" lIns="0" tIns="0" rIns="0" bIns="0" rtlCol="0">
            <a:noAutofit/>
          </a:bodyPr>
          <a:lstStyle/>
          <a:p>
            <a:endParaRPr/>
          </a:p>
        </p:txBody>
      </p:sp>
      <p:sp>
        <p:nvSpPr>
          <p:cNvPr id="408" name="object 408"/>
          <p:cNvSpPr/>
          <p:nvPr/>
        </p:nvSpPr>
        <p:spPr>
          <a:xfrm>
            <a:off x="3709416" y="4062984"/>
            <a:ext cx="704850" cy="0"/>
          </a:xfrm>
          <a:custGeom>
            <a:avLst/>
            <a:gdLst/>
            <a:ahLst/>
            <a:cxnLst/>
            <a:rect l="l" t="t" r="r" b="b"/>
            <a:pathLst>
              <a:path w="704850">
                <a:moveTo>
                  <a:pt x="704850" y="0"/>
                </a:moveTo>
                <a:lnTo>
                  <a:pt x="0" y="0"/>
                </a:lnTo>
              </a:path>
            </a:pathLst>
          </a:custGeom>
          <a:ln w="7366">
            <a:solidFill>
              <a:srgbClr val="000000"/>
            </a:solidFill>
          </a:ln>
        </p:spPr>
        <p:txBody>
          <a:bodyPr wrap="square" lIns="0" tIns="0" rIns="0" bIns="0" rtlCol="0">
            <a:noAutofit/>
          </a:bodyPr>
          <a:lstStyle/>
          <a:p>
            <a:endParaRPr/>
          </a:p>
        </p:txBody>
      </p:sp>
      <p:sp>
        <p:nvSpPr>
          <p:cNvPr id="409" name="object 409"/>
          <p:cNvSpPr/>
          <p:nvPr/>
        </p:nvSpPr>
        <p:spPr>
          <a:xfrm>
            <a:off x="3709416" y="4059935"/>
            <a:ext cx="704850" cy="0"/>
          </a:xfrm>
          <a:custGeom>
            <a:avLst/>
            <a:gdLst/>
            <a:ahLst/>
            <a:cxnLst/>
            <a:rect l="l" t="t" r="r" b="b"/>
            <a:pathLst>
              <a:path w="704850">
                <a:moveTo>
                  <a:pt x="0" y="0"/>
                </a:moveTo>
                <a:lnTo>
                  <a:pt x="704850" y="0"/>
                </a:lnTo>
              </a:path>
            </a:pathLst>
          </a:custGeom>
          <a:ln w="762">
            <a:solidFill>
              <a:srgbClr val="000000"/>
            </a:solidFill>
          </a:ln>
        </p:spPr>
        <p:txBody>
          <a:bodyPr wrap="square" lIns="0" tIns="0" rIns="0" bIns="0" rtlCol="0">
            <a:noAutofit/>
          </a:bodyPr>
          <a:lstStyle/>
          <a:p>
            <a:endParaRPr/>
          </a:p>
        </p:txBody>
      </p:sp>
      <p:sp>
        <p:nvSpPr>
          <p:cNvPr id="410" name="object 410"/>
          <p:cNvSpPr/>
          <p:nvPr/>
        </p:nvSpPr>
        <p:spPr>
          <a:xfrm>
            <a:off x="4416456" y="3710178"/>
            <a:ext cx="0" cy="355854"/>
          </a:xfrm>
          <a:custGeom>
            <a:avLst/>
            <a:gdLst/>
            <a:ahLst/>
            <a:cxnLst/>
            <a:rect l="l" t="t" r="r" b="b"/>
            <a:pathLst>
              <a:path h="355854">
                <a:moveTo>
                  <a:pt x="0" y="0"/>
                </a:moveTo>
                <a:lnTo>
                  <a:pt x="0" y="355854"/>
                </a:lnTo>
              </a:path>
            </a:pathLst>
          </a:custGeom>
          <a:ln w="6096">
            <a:solidFill>
              <a:srgbClr val="000000"/>
            </a:solidFill>
          </a:ln>
        </p:spPr>
        <p:txBody>
          <a:bodyPr wrap="square" lIns="0" tIns="0" rIns="0" bIns="0" rtlCol="0">
            <a:noAutofit/>
          </a:bodyPr>
          <a:lstStyle/>
          <a:p>
            <a:endParaRPr/>
          </a:p>
        </p:txBody>
      </p:sp>
      <p:sp>
        <p:nvSpPr>
          <p:cNvPr id="411" name="object 411"/>
          <p:cNvSpPr/>
          <p:nvPr/>
        </p:nvSpPr>
        <p:spPr>
          <a:xfrm>
            <a:off x="4420364" y="4062984"/>
            <a:ext cx="650748" cy="0"/>
          </a:xfrm>
          <a:custGeom>
            <a:avLst/>
            <a:gdLst/>
            <a:ahLst/>
            <a:cxnLst/>
            <a:rect l="l" t="t" r="r" b="b"/>
            <a:pathLst>
              <a:path w="650748">
                <a:moveTo>
                  <a:pt x="650748" y="0"/>
                </a:moveTo>
                <a:lnTo>
                  <a:pt x="0" y="0"/>
                </a:lnTo>
              </a:path>
            </a:pathLst>
          </a:custGeom>
          <a:ln w="7366">
            <a:solidFill>
              <a:srgbClr val="000000"/>
            </a:solidFill>
          </a:ln>
        </p:spPr>
        <p:txBody>
          <a:bodyPr wrap="square" lIns="0" tIns="0" rIns="0" bIns="0" rtlCol="0">
            <a:noAutofit/>
          </a:bodyPr>
          <a:lstStyle/>
          <a:p>
            <a:endParaRPr/>
          </a:p>
        </p:txBody>
      </p:sp>
      <p:sp>
        <p:nvSpPr>
          <p:cNvPr id="412" name="object 412"/>
          <p:cNvSpPr/>
          <p:nvPr/>
        </p:nvSpPr>
        <p:spPr>
          <a:xfrm>
            <a:off x="4420364" y="4059935"/>
            <a:ext cx="650748" cy="0"/>
          </a:xfrm>
          <a:custGeom>
            <a:avLst/>
            <a:gdLst/>
            <a:ahLst/>
            <a:cxnLst/>
            <a:rect l="l" t="t" r="r" b="b"/>
            <a:pathLst>
              <a:path w="650748">
                <a:moveTo>
                  <a:pt x="0" y="0"/>
                </a:moveTo>
                <a:lnTo>
                  <a:pt x="650748" y="0"/>
                </a:lnTo>
              </a:path>
            </a:pathLst>
          </a:custGeom>
          <a:ln w="762">
            <a:solidFill>
              <a:srgbClr val="000000"/>
            </a:solidFill>
          </a:ln>
        </p:spPr>
        <p:txBody>
          <a:bodyPr wrap="square" lIns="0" tIns="0" rIns="0" bIns="0" rtlCol="0">
            <a:noAutofit/>
          </a:bodyPr>
          <a:lstStyle/>
          <a:p>
            <a:endParaRPr/>
          </a:p>
        </p:txBody>
      </p:sp>
      <p:sp>
        <p:nvSpPr>
          <p:cNvPr id="413" name="object 413"/>
          <p:cNvSpPr/>
          <p:nvPr/>
        </p:nvSpPr>
        <p:spPr>
          <a:xfrm>
            <a:off x="5073300" y="3710178"/>
            <a:ext cx="0" cy="355854"/>
          </a:xfrm>
          <a:custGeom>
            <a:avLst/>
            <a:gdLst/>
            <a:ahLst/>
            <a:cxnLst/>
            <a:rect l="l" t="t" r="r" b="b"/>
            <a:pathLst>
              <a:path h="355854">
                <a:moveTo>
                  <a:pt x="0" y="0"/>
                </a:moveTo>
                <a:lnTo>
                  <a:pt x="0" y="355854"/>
                </a:lnTo>
              </a:path>
            </a:pathLst>
          </a:custGeom>
          <a:ln w="6095">
            <a:solidFill>
              <a:srgbClr val="000000"/>
            </a:solidFill>
          </a:ln>
        </p:spPr>
        <p:txBody>
          <a:bodyPr wrap="square" lIns="0" tIns="0" rIns="0" bIns="0" rtlCol="0">
            <a:noAutofit/>
          </a:bodyPr>
          <a:lstStyle/>
          <a:p>
            <a:endParaRPr/>
          </a:p>
        </p:txBody>
      </p:sp>
      <p:sp>
        <p:nvSpPr>
          <p:cNvPr id="414" name="object 414"/>
          <p:cNvSpPr/>
          <p:nvPr/>
        </p:nvSpPr>
        <p:spPr>
          <a:xfrm>
            <a:off x="5077206" y="4062984"/>
            <a:ext cx="706374" cy="0"/>
          </a:xfrm>
          <a:custGeom>
            <a:avLst/>
            <a:gdLst/>
            <a:ahLst/>
            <a:cxnLst/>
            <a:rect l="l" t="t" r="r" b="b"/>
            <a:pathLst>
              <a:path w="706374">
                <a:moveTo>
                  <a:pt x="706374" y="0"/>
                </a:moveTo>
                <a:lnTo>
                  <a:pt x="0" y="0"/>
                </a:lnTo>
              </a:path>
            </a:pathLst>
          </a:custGeom>
          <a:ln w="7366">
            <a:solidFill>
              <a:srgbClr val="000000"/>
            </a:solidFill>
          </a:ln>
        </p:spPr>
        <p:txBody>
          <a:bodyPr wrap="square" lIns="0" tIns="0" rIns="0" bIns="0" rtlCol="0">
            <a:noAutofit/>
          </a:bodyPr>
          <a:lstStyle/>
          <a:p>
            <a:endParaRPr/>
          </a:p>
        </p:txBody>
      </p:sp>
      <p:sp>
        <p:nvSpPr>
          <p:cNvPr id="415" name="object 415"/>
          <p:cNvSpPr/>
          <p:nvPr/>
        </p:nvSpPr>
        <p:spPr>
          <a:xfrm>
            <a:off x="5077206" y="4059935"/>
            <a:ext cx="706374" cy="0"/>
          </a:xfrm>
          <a:custGeom>
            <a:avLst/>
            <a:gdLst/>
            <a:ahLst/>
            <a:cxnLst/>
            <a:rect l="l" t="t" r="r" b="b"/>
            <a:pathLst>
              <a:path w="706374">
                <a:moveTo>
                  <a:pt x="0" y="0"/>
                </a:moveTo>
                <a:lnTo>
                  <a:pt x="706374" y="0"/>
                </a:lnTo>
              </a:path>
            </a:pathLst>
          </a:custGeom>
          <a:ln w="762">
            <a:solidFill>
              <a:srgbClr val="000000"/>
            </a:solidFill>
          </a:ln>
        </p:spPr>
        <p:txBody>
          <a:bodyPr wrap="square" lIns="0" tIns="0" rIns="0" bIns="0" rtlCol="0">
            <a:noAutofit/>
          </a:bodyPr>
          <a:lstStyle/>
          <a:p>
            <a:endParaRPr/>
          </a:p>
        </p:txBody>
      </p:sp>
      <p:sp>
        <p:nvSpPr>
          <p:cNvPr id="416" name="object 416"/>
          <p:cNvSpPr/>
          <p:nvPr/>
        </p:nvSpPr>
        <p:spPr>
          <a:xfrm>
            <a:off x="5785485" y="3710561"/>
            <a:ext cx="0" cy="355473"/>
          </a:xfrm>
          <a:custGeom>
            <a:avLst/>
            <a:gdLst/>
            <a:ahLst/>
            <a:cxnLst/>
            <a:rect l="l" t="t" r="r" b="b"/>
            <a:pathLst>
              <a:path h="355473">
                <a:moveTo>
                  <a:pt x="0" y="0"/>
                </a:moveTo>
                <a:lnTo>
                  <a:pt x="0" y="355473"/>
                </a:lnTo>
              </a:path>
            </a:pathLst>
          </a:custGeom>
          <a:ln w="5334">
            <a:solidFill>
              <a:srgbClr val="000000"/>
            </a:solidFill>
          </a:ln>
        </p:spPr>
        <p:txBody>
          <a:bodyPr wrap="square" lIns="0" tIns="0" rIns="0" bIns="0" rtlCol="0">
            <a:noAutofit/>
          </a:bodyPr>
          <a:lstStyle/>
          <a:p>
            <a:endParaRPr/>
          </a:p>
        </p:txBody>
      </p:sp>
      <p:sp>
        <p:nvSpPr>
          <p:cNvPr id="417" name="object 417"/>
          <p:cNvSpPr/>
          <p:nvPr/>
        </p:nvSpPr>
        <p:spPr>
          <a:xfrm>
            <a:off x="5788916" y="4062984"/>
            <a:ext cx="661415" cy="0"/>
          </a:xfrm>
          <a:custGeom>
            <a:avLst/>
            <a:gdLst/>
            <a:ahLst/>
            <a:cxnLst/>
            <a:rect l="l" t="t" r="r" b="b"/>
            <a:pathLst>
              <a:path w="661415">
                <a:moveTo>
                  <a:pt x="661415" y="0"/>
                </a:moveTo>
                <a:lnTo>
                  <a:pt x="0" y="0"/>
                </a:lnTo>
              </a:path>
            </a:pathLst>
          </a:custGeom>
          <a:ln w="7366">
            <a:solidFill>
              <a:srgbClr val="000000"/>
            </a:solidFill>
          </a:ln>
        </p:spPr>
        <p:txBody>
          <a:bodyPr wrap="square" lIns="0" tIns="0" rIns="0" bIns="0" rtlCol="0">
            <a:noAutofit/>
          </a:bodyPr>
          <a:lstStyle/>
          <a:p>
            <a:endParaRPr/>
          </a:p>
        </p:txBody>
      </p:sp>
      <p:sp>
        <p:nvSpPr>
          <p:cNvPr id="418" name="object 418"/>
          <p:cNvSpPr/>
          <p:nvPr/>
        </p:nvSpPr>
        <p:spPr>
          <a:xfrm>
            <a:off x="5788916" y="4059935"/>
            <a:ext cx="661415" cy="0"/>
          </a:xfrm>
          <a:custGeom>
            <a:avLst/>
            <a:gdLst/>
            <a:ahLst/>
            <a:cxnLst/>
            <a:rect l="l" t="t" r="r" b="b"/>
            <a:pathLst>
              <a:path w="661415">
                <a:moveTo>
                  <a:pt x="0" y="0"/>
                </a:moveTo>
                <a:lnTo>
                  <a:pt x="661415" y="0"/>
                </a:lnTo>
              </a:path>
            </a:pathLst>
          </a:custGeom>
          <a:ln w="762">
            <a:solidFill>
              <a:srgbClr val="000000"/>
            </a:solidFill>
          </a:ln>
        </p:spPr>
        <p:txBody>
          <a:bodyPr wrap="square" lIns="0" tIns="0" rIns="0" bIns="0" rtlCol="0">
            <a:noAutofit/>
          </a:bodyPr>
          <a:lstStyle/>
          <a:p>
            <a:endParaRPr/>
          </a:p>
        </p:txBody>
      </p:sp>
      <p:sp>
        <p:nvSpPr>
          <p:cNvPr id="419" name="object 419"/>
          <p:cNvSpPr/>
          <p:nvPr/>
        </p:nvSpPr>
        <p:spPr>
          <a:xfrm>
            <a:off x="6452949" y="3710178"/>
            <a:ext cx="0" cy="355854"/>
          </a:xfrm>
          <a:custGeom>
            <a:avLst/>
            <a:gdLst/>
            <a:ahLst/>
            <a:cxnLst/>
            <a:rect l="l" t="t" r="r" b="b"/>
            <a:pathLst>
              <a:path h="355854">
                <a:moveTo>
                  <a:pt x="0" y="0"/>
                </a:moveTo>
                <a:lnTo>
                  <a:pt x="0" y="355854"/>
                </a:lnTo>
              </a:path>
            </a:pathLst>
          </a:custGeom>
          <a:ln w="6096">
            <a:solidFill>
              <a:srgbClr val="000000"/>
            </a:solidFill>
          </a:ln>
        </p:spPr>
        <p:txBody>
          <a:bodyPr wrap="square" lIns="0" tIns="0" rIns="0" bIns="0" rtlCol="0">
            <a:noAutofit/>
          </a:bodyPr>
          <a:lstStyle/>
          <a:p>
            <a:endParaRPr/>
          </a:p>
        </p:txBody>
      </p:sp>
      <p:sp>
        <p:nvSpPr>
          <p:cNvPr id="420" name="object 420"/>
          <p:cNvSpPr/>
          <p:nvPr/>
        </p:nvSpPr>
        <p:spPr>
          <a:xfrm>
            <a:off x="1071373" y="4236718"/>
            <a:ext cx="1341120" cy="0"/>
          </a:xfrm>
          <a:custGeom>
            <a:avLst/>
            <a:gdLst/>
            <a:ahLst/>
            <a:cxnLst/>
            <a:rect l="l" t="t" r="r" b="b"/>
            <a:pathLst>
              <a:path w="1341120">
                <a:moveTo>
                  <a:pt x="1341120" y="0"/>
                </a:moveTo>
                <a:lnTo>
                  <a:pt x="0" y="0"/>
                </a:lnTo>
              </a:path>
            </a:pathLst>
          </a:custGeom>
          <a:ln w="7365">
            <a:solidFill>
              <a:srgbClr val="000000"/>
            </a:solidFill>
          </a:ln>
        </p:spPr>
        <p:txBody>
          <a:bodyPr wrap="square" lIns="0" tIns="0" rIns="0" bIns="0" rtlCol="0">
            <a:noAutofit/>
          </a:bodyPr>
          <a:lstStyle/>
          <a:p>
            <a:endParaRPr/>
          </a:p>
        </p:txBody>
      </p:sp>
      <p:sp>
        <p:nvSpPr>
          <p:cNvPr id="421" name="object 421"/>
          <p:cNvSpPr/>
          <p:nvPr/>
        </p:nvSpPr>
        <p:spPr>
          <a:xfrm>
            <a:off x="1071373" y="4233672"/>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22" name="object 422"/>
          <p:cNvSpPr/>
          <p:nvPr/>
        </p:nvSpPr>
        <p:spPr>
          <a:xfrm>
            <a:off x="2417828" y="4236718"/>
            <a:ext cx="1339595" cy="0"/>
          </a:xfrm>
          <a:custGeom>
            <a:avLst/>
            <a:gdLst/>
            <a:ahLst/>
            <a:cxnLst/>
            <a:rect l="l" t="t" r="r" b="b"/>
            <a:pathLst>
              <a:path w="1339595">
                <a:moveTo>
                  <a:pt x="1339595" y="0"/>
                </a:moveTo>
                <a:lnTo>
                  <a:pt x="0" y="0"/>
                </a:lnTo>
              </a:path>
            </a:pathLst>
          </a:custGeom>
          <a:ln w="7365">
            <a:solidFill>
              <a:srgbClr val="000000"/>
            </a:solidFill>
          </a:ln>
        </p:spPr>
        <p:txBody>
          <a:bodyPr wrap="square" lIns="0" tIns="0" rIns="0" bIns="0" rtlCol="0">
            <a:noAutofit/>
          </a:bodyPr>
          <a:lstStyle/>
          <a:p>
            <a:endParaRPr/>
          </a:p>
        </p:txBody>
      </p:sp>
      <p:sp>
        <p:nvSpPr>
          <p:cNvPr id="423" name="object 423"/>
          <p:cNvSpPr/>
          <p:nvPr/>
        </p:nvSpPr>
        <p:spPr>
          <a:xfrm>
            <a:off x="2417828" y="4233672"/>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24" name="object 424"/>
          <p:cNvSpPr/>
          <p:nvPr/>
        </p:nvSpPr>
        <p:spPr>
          <a:xfrm>
            <a:off x="3763520" y="4236718"/>
            <a:ext cx="1341119" cy="0"/>
          </a:xfrm>
          <a:custGeom>
            <a:avLst/>
            <a:gdLst/>
            <a:ahLst/>
            <a:cxnLst/>
            <a:rect l="l" t="t" r="r" b="b"/>
            <a:pathLst>
              <a:path w="1341119">
                <a:moveTo>
                  <a:pt x="1341119" y="0"/>
                </a:moveTo>
                <a:lnTo>
                  <a:pt x="0" y="0"/>
                </a:lnTo>
              </a:path>
            </a:pathLst>
          </a:custGeom>
          <a:ln w="7365">
            <a:solidFill>
              <a:srgbClr val="000000"/>
            </a:solidFill>
          </a:ln>
        </p:spPr>
        <p:txBody>
          <a:bodyPr wrap="square" lIns="0" tIns="0" rIns="0" bIns="0" rtlCol="0">
            <a:noAutofit/>
          </a:bodyPr>
          <a:lstStyle/>
          <a:p>
            <a:endParaRPr/>
          </a:p>
        </p:txBody>
      </p:sp>
      <p:sp>
        <p:nvSpPr>
          <p:cNvPr id="425" name="object 425"/>
          <p:cNvSpPr/>
          <p:nvPr/>
        </p:nvSpPr>
        <p:spPr>
          <a:xfrm>
            <a:off x="3763517" y="4233672"/>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26" name="object 426"/>
          <p:cNvSpPr/>
          <p:nvPr/>
        </p:nvSpPr>
        <p:spPr>
          <a:xfrm>
            <a:off x="5110736" y="4236718"/>
            <a:ext cx="1339597" cy="0"/>
          </a:xfrm>
          <a:custGeom>
            <a:avLst/>
            <a:gdLst/>
            <a:ahLst/>
            <a:cxnLst/>
            <a:rect l="l" t="t" r="r" b="b"/>
            <a:pathLst>
              <a:path w="1339596">
                <a:moveTo>
                  <a:pt x="1339596" y="0"/>
                </a:moveTo>
                <a:lnTo>
                  <a:pt x="0" y="0"/>
                </a:lnTo>
              </a:path>
            </a:pathLst>
          </a:custGeom>
          <a:ln w="7365">
            <a:solidFill>
              <a:srgbClr val="000000"/>
            </a:solidFill>
          </a:ln>
        </p:spPr>
        <p:txBody>
          <a:bodyPr wrap="square" lIns="0" tIns="0" rIns="0" bIns="0" rtlCol="0">
            <a:noAutofit/>
          </a:bodyPr>
          <a:lstStyle/>
          <a:p>
            <a:endParaRPr/>
          </a:p>
        </p:txBody>
      </p:sp>
      <p:sp>
        <p:nvSpPr>
          <p:cNvPr id="427" name="object 427"/>
          <p:cNvSpPr/>
          <p:nvPr/>
        </p:nvSpPr>
        <p:spPr>
          <a:xfrm>
            <a:off x="5110734" y="4233671"/>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428" name="object 428"/>
          <p:cNvSpPr/>
          <p:nvPr/>
        </p:nvSpPr>
        <p:spPr>
          <a:xfrm>
            <a:off x="1065276" y="440740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29" name="object 429"/>
          <p:cNvSpPr/>
          <p:nvPr/>
        </p:nvSpPr>
        <p:spPr>
          <a:xfrm>
            <a:off x="1071373" y="4410455"/>
            <a:ext cx="1341120" cy="0"/>
          </a:xfrm>
          <a:custGeom>
            <a:avLst/>
            <a:gdLst/>
            <a:ahLst/>
            <a:cxnLst/>
            <a:rect l="l" t="t" r="r" b="b"/>
            <a:pathLst>
              <a:path w="1341120">
                <a:moveTo>
                  <a:pt x="1341120" y="0"/>
                </a:moveTo>
                <a:lnTo>
                  <a:pt x="0" y="0"/>
                </a:lnTo>
              </a:path>
            </a:pathLst>
          </a:custGeom>
          <a:ln w="7365">
            <a:solidFill>
              <a:srgbClr val="000000"/>
            </a:solidFill>
          </a:ln>
        </p:spPr>
        <p:txBody>
          <a:bodyPr wrap="square" lIns="0" tIns="0" rIns="0" bIns="0" rtlCol="0">
            <a:noAutofit/>
          </a:bodyPr>
          <a:lstStyle/>
          <a:p>
            <a:endParaRPr/>
          </a:p>
        </p:txBody>
      </p:sp>
      <p:sp>
        <p:nvSpPr>
          <p:cNvPr id="430" name="object 430"/>
          <p:cNvSpPr/>
          <p:nvPr/>
        </p:nvSpPr>
        <p:spPr>
          <a:xfrm>
            <a:off x="1071373" y="440740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31" name="object 431"/>
          <p:cNvSpPr/>
          <p:nvPr/>
        </p:nvSpPr>
        <p:spPr>
          <a:xfrm>
            <a:off x="2417828" y="4410455"/>
            <a:ext cx="1339595" cy="0"/>
          </a:xfrm>
          <a:custGeom>
            <a:avLst/>
            <a:gdLst/>
            <a:ahLst/>
            <a:cxnLst/>
            <a:rect l="l" t="t" r="r" b="b"/>
            <a:pathLst>
              <a:path w="1339595">
                <a:moveTo>
                  <a:pt x="1339595" y="0"/>
                </a:moveTo>
                <a:lnTo>
                  <a:pt x="0" y="0"/>
                </a:lnTo>
              </a:path>
            </a:pathLst>
          </a:custGeom>
          <a:ln w="7365">
            <a:solidFill>
              <a:srgbClr val="000000"/>
            </a:solidFill>
          </a:ln>
        </p:spPr>
        <p:txBody>
          <a:bodyPr wrap="square" lIns="0" tIns="0" rIns="0" bIns="0" rtlCol="0">
            <a:noAutofit/>
          </a:bodyPr>
          <a:lstStyle/>
          <a:p>
            <a:endParaRPr/>
          </a:p>
        </p:txBody>
      </p:sp>
      <p:sp>
        <p:nvSpPr>
          <p:cNvPr id="432" name="object 432"/>
          <p:cNvSpPr/>
          <p:nvPr/>
        </p:nvSpPr>
        <p:spPr>
          <a:xfrm>
            <a:off x="2417828" y="4407408"/>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33" name="object 433"/>
          <p:cNvSpPr/>
          <p:nvPr/>
        </p:nvSpPr>
        <p:spPr>
          <a:xfrm>
            <a:off x="3763520" y="4410455"/>
            <a:ext cx="1341119" cy="0"/>
          </a:xfrm>
          <a:custGeom>
            <a:avLst/>
            <a:gdLst/>
            <a:ahLst/>
            <a:cxnLst/>
            <a:rect l="l" t="t" r="r" b="b"/>
            <a:pathLst>
              <a:path w="1341119">
                <a:moveTo>
                  <a:pt x="1341119" y="0"/>
                </a:moveTo>
                <a:lnTo>
                  <a:pt x="0" y="0"/>
                </a:lnTo>
              </a:path>
            </a:pathLst>
          </a:custGeom>
          <a:ln w="7365">
            <a:solidFill>
              <a:srgbClr val="000000"/>
            </a:solidFill>
          </a:ln>
        </p:spPr>
        <p:txBody>
          <a:bodyPr wrap="square" lIns="0" tIns="0" rIns="0" bIns="0" rtlCol="0">
            <a:noAutofit/>
          </a:bodyPr>
          <a:lstStyle/>
          <a:p>
            <a:endParaRPr/>
          </a:p>
        </p:txBody>
      </p:sp>
      <p:sp>
        <p:nvSpPr>
          <p:cNvPr id="434" name="object 434"/>
          <p:cNvSpPr/>
          <p:nvPr/>
        </p:nvSpPr>
        <p:spPr>
          <a:xfrm>
            <a:off x="3763517" y="440740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35" name="object 435"/>
          <p:cNvSpPr/>
          <p:nvPr/>
        </p:nvSpPr>
        <p:spPr>
          <a:xfrm>
            <a:off x="5110736" y="4410455"/>
            <a:ext cx="1339597" cy="0"/>
          </a:xfrm>
          <a:custGeom>
            <a:avLst/>
            <a:gdLst/>
            <a:ahLst/>
            <a:cxnLst/>
            <a:rect l="l" t="t" r="r" b="b"/>
            <a:pathLst>
              <a:path w="1339596">
                <a:moveTo>
                  <a:pt x="1339596" y="0"/>
                </a:moveTo>
                <a:lnTo>
                  <a:pt x="0" y="0"/>
                </a:lnTo>
              </a:path>
            </a:pathLst>
          </a:custGeom>
          <a:ln w="7365">
            <a:solidFill>
              <a:srgbClr val="000000"/>
            </a:solidFill>
          </a:ln>
        </p:spPr>
        <p:txBody>
          <a:bodyPr wrap="square" lIns="0" tIns="0" rIns="0" bIns="0" rtlCol="0">
            <a:noAutofit/>
          </a:bodyPr>
          <a:lstStyle/>
          <a:p>
            <a:endParaRPr/>
          </a:p>
        </p:txBody>
      </p:sp>
      <p:sp>
        <p:nvSpPr>
          <p:cNvPr id="436" name="object 436"/>
          <p:cNvSpPr/>
          <p:nvPr/>
        </p:nvSpPr>
        <p:spPr>
          <a:xfrm>
            <a:off x="5110734" y="4407408"/>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437" name="object 437"/>
          <p:cNvSpPr/>
          <p:nvPr/>
        </p:nvSpPr>
        <p:spPr>
          <a:xfrm>
            <a:off x="6450330" y="440740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38" name="object 438"/>
          <p:cNvSpPr/>
          <p:nvPr/>
        </p:nvSpPr>
        <p:spPr>
          <a:xfrm>
            <a:off x="1065276" y="458266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39" name="object 439"/>
          <p:cNvSpPr/>
          <p:nvPr/>
        </p:nvSpPr>
        <p:spPr>
          <a:xfrm>
            <a:off x="1071374" y="4585716"/>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40" name="object 440"/>
          <p:cNvSpPr/>
          <p:nvPr/>
        </p:nvSpPr>
        <p:spPr>
          <a:xfrm>
            <a:off x="1071373" y="458266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41" name="object 441"/>
          <p:cNvSpPr/>
          <p:nvPr/>
        </p:nvSpPr>
        <p:spPr>
          <a:xfrm>
            <a:off x="2412492" y="4582668"/>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42" name="object 442"/>
          <p:cNvSpPr/>
          <p:nvPr/>
        </p:nvSpPr>
        <p:spPr>
          <a:xfrm>
            <a:off x="2417828" y="4585716"/>
            <a:ext cx="1339595" cy="0"/>
          </a:xfrm>
          <a:custGeom>
            <a:avLst/>
            <a:gdLst/>
            <a:ahLst/>
            <a:cxnLst/>
            <a:rect l="l" t="t" r="r" b="b"/>
            <a:pathLst>
              <a:path w="1339595">
                <a:moveTo>
                  <a:pt x="1339595" y="0"/>
                </a:moveTo>
                <a:lnTo>
                  <a:pt x="0" y="0"/>
                </a:lnTo>
              </a:path>
            </a:pathLst>
          </a:custGeom>
          <a:ln w="7366">
            <a:solidFill>
              <a:srgbClr val="000000"/>
            </a:solidFill>
          </a:ln>
        </p:spPr>
        <p:txBody>
          <a:bodyPr wrap="square" lIns="0" tIns="0" rIns="0" bIns="0" rtlCol="0">
            <a:noAutofit/>
          </a:bodyPr>
          <a:lstStyle/>
          <a:p>
            <a:endParaRPr/>
          </a:p>
        </p:txBody>
      </p:sp>
      <p:sp>
        <p:nvSpPr>
          <p:cNvPr id="443" name="object 443"/>
          <p:cNvSpPr/>
          <p:nvPr/>
        </p:nvSpPr>
        <p:spPr>
          <a:xfrm>
            <a:off x="2417828" y="4582668"/>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44" name="object 444"/>
          <p:cNvSpPr/>
          <p:nvPr/>
        </p:nvSpPr>
        <p:spPr>
          <a:xfrm>
            <a:off x="3758184" y="4582668"/>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45" name="object 445"/>
          <p:cNvSpPr/>
          <p:nvPr/>
        </p:nvSpPr>
        <p:spPr>
          <a:xfrm>
            <a:off x="3763520" y="4585716"/>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46" name="object 446"/>
          <p:cNvSpPr/>
          <p:nvPr/>
        </p:nvSpPr>
        <p:spPr>
          <a:xfrm>
            <a:off x="3763517" y="458266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47" name="object 447"/>
          <p:cNvSpPr/>
          <p:nvPr/>
        </p:nvSpPr>
        <p:spPr>
          <a:xfrm>
            <a:off x="5104638" y="458266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48" name="object 448"/>
          <p:cNvSpPr/>
          <p:nvPr/>
        </p:nvSpPr>
        <p:spPr>
          <a:xfrm>
            <a:off x="5110736" y="4585716"/>
            <a:ext cx="1339597" cy="0"/>
          </a:xfrm>
          <a:custGeom>
            <a:avLst/>
            <a:gdLst/>
            <a:ahLst/>
            <a:cxnLst/>
            <a:rect l="l" t="t" r="r" b="b"/>
            <a:pathLst>
              <a:path w="1339596">
                <a:moveTo>
                  <a:pt x="1339596" y="0"/>
                </a:moveTo>
                <a:lnTo>
                  <a:pt x="0" y="0"/>
                </a:lnTo>
              </a:path>
            </a:pathLst>
          </a:custGeom>
          <a:ln w="7366">
            <a:solidFill>
              <a:srgbClr val="000000"/>
            </a:solidFill>
          </a:ln>
        </p:spPr>
        <p:txBody>
          <a:bodyPr wrap="square" lIns="0" tIns="0" rIns="0" bIns="0" rtlCol="0">
            <a:noAutofit/>
          </a:bodyPr>
          <a:lstStyle/>
          <a:p>
            <a:endParaRPr/>
          </a:p>
        </p:txBody>
      </p:sp>
      <p:sp>
        <p:nvSpPr>
          <p:cNvPr id="449" name="object 449"/>
          <p:cNvSpPr/>
          <p:nvPr/>
        </p:nvSpPr>
        <p:spPr>
          <a:xfrm>
            <a:off x="5110734" y="4582667"/>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450" name="object 450"/>
          <p:cNvSpPr/>
          <p:nvPr/>
        </p:nvSpPr>
        <p:spPr>
          <a:xfrm>
            <a:off x="6450330" y="4582667"/>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51" name="object 451"/>
          <p:cNvSpPr/>
          <p:nvPr/>
        </p:nvSpPr>
        <p:spPr>
          <a:xfrm>
            <a:off x="1065276" y="4756404"/>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52" name="object 452"/>
          <p:cNvSpPr/>
          <p:nvPr/>
        </p:nvSpPr>
        <p:spPr>
          <a:xfrm>
            <a:off x="1071374" y="4759451"/>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53" name="object 453"/>
          <p:cNvSpPr/>
          <p:nvPr/>
        </p:nvSpPr>
        <p:spPr>
          <a:xfrm>
            <a:off x="1071373" y="4756404"/>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54" name="object 454"/>
          <p:cNvSpPr/>
          <p:nvPr/>
        </p:nvSpPr>
        <p:spPr>
          <a:xfrm>
            <a:off x="2412492" y="4756404"/>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55" name="object 455"/>
          <p:cNvSpPr/>
          <p:nvPr/>
        </p:nvSpPr>
        <p:spPr>
          <a:xfrm>
            <a:off x="2417828" y="4759451"/>
            <a:ext cx="1339595" cy="0"/>
          </a:xfrm>
          <a:custGeom>
            <a:avLst/>
            <a:gdLst/>
            <a:ahLst/>
            <a:cxnLst/>
            <a:rect l="l" t="t" r="r" b="b"/>
            <a:pathLst>
              <a:path w="1339595">
                <a:moveTo>
                  <a:pt x="1339595" y="0"/>
                </a:moveTo>
                <a:lnTo>
                  <a:pt x="0" y="0"/>
                </a:lnTo>
              </a:path>
            </a:pathLst>
          </a:custGeom>
          <a:ln w="7366">
            <a:solidFill>
              <a:srgbClr val="000000"/>
            </a:solidFill>
          </a:ln>
        </p:spPr>
        <p:txBody>
          <a:bodyPr wrap="square" lIns="0" tIns="0" rIns="0" bIns="0" rtlCol="0">
            <a:noAutofit/>
          </a:bodyPr>
          <a:lstStyle/>
          <a:p>
            <a:endParaRPr/>
          </a:p>
        </p:txBody>
      </p:sp>
      <p:sp>
        <p:nvSpPr>
          <p:cNvPr id="456" name="object 456"/>
          <p:cNvSpPr/>
          <p:nvPr/>
        </p:nvSpPr>
        <p:spPr>
          <a:xfrm>
            <a:off x="2417828" y="4756404"/>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57" name="object 457"/>
          <p:cNvSpPr/>
          <p:nvPr/>
        </p:nvSpPr>
        <p:spPr>
          <a:xfrm>
            <a:off x="3758184" y="4756404"/>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58" name="object 458"/>
          <p:cNvSpPr/>
          <p:nvPr/>
        </p:nvSpPr>
        <p:spPr>
          <a:xfrm>
            <a:off x="3763520" y="4759451"/>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59" name="object 459"/>
          <p:cNvSpPr/>
          <p:nvPr/>
        </p:nvSpPr>
        <p:spPr>
          <a:xfrm>
            <a:off x="3763517" y="4756404"/>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60" name="object 460"/>
          <p:cNvSpPr/>
          <p:nvPr/>
        </p:nvSpPr>
        <p:spPr>
          <a:xfrm>
            <a:off x="5104638" y="4756404"/>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61" name="object 461"/>
          <p:cNvSpPr/>
          <p:nvPr/>
        </p:nvSpPr>
        <p:spPr>
          <a:xfrm>
            <a:off x="5110736" y="4759451"/>
            <a:ext cx="1339597" cy="0"/>
          </a:xfrm>
          <a:custGeom>
            <a:avLst/>
            <a:gdLst/>
            <a:ahLst/>
            <a:cxnLst/>
            <a:rect l="l" t="t" r="r" b="b"/>
            <a:pathLst>
              <a:path w="1339596">
                <a:moveTo>
                  <a:pt x="1339596" y="0"/>
                </a:moveTo>
                <a:lnTo>
                  <a:pt x="0" y="0"/>
                </a:lnTo>
              </a:path>
            </a:pathLst>
          </a:custGeom>
          <a:ln w="7366">
            <a:solidFill>
              <a:srgbClr val="000000"/>
            </a:solidFill>
          </a:ln>
        </p:spPr>
        <p:txBody>
          <a:bodyPr wrap="square" lIns="0" tIns="0" rIns="0" bIns="0" rtlCol="0">
            <a:noAutofit/>
          </a:bodyPr>
          <a:lstStyle/>
          <a:p>
            <a:endParaRPr/>
          </a:p>
        </p:txBody>
      </p:sp>
      <p:sp>
        <p:nvSpPr>
          <p:cNvPr id="462" name="object 462"/>
          <p:cNvSpPr/>
          <p:nvPr/>
        </p:nvSpPr>
        <p:spPr>
          <a:xfrm>
            <a:off x="5110734" y="4756403"/>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463" name="object 463"/>
          <p:cNvSpPr/>
          <p:nvPr/>
        </p:nvSpPr>
        <p:spPr>
          <a:xfrm>
            <a:off x="6450330" y="4756403"/>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64" name="object 464"/>
          <p:cNvSpPr/>
          <p:nvPr/>
        </p:nvSpPr>
        <p:spPr>
          <a:xfrm>
            <a:off x="1065276" y="4930141"/>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65" name="object 465"/>
          <p:cNvSpPr/>
          <p:nvPr/>
        </p:nvSpPr>
        <p:spPr>
          <a:xfrm>
            <a:off x="1071374" y="4933188"/>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66" name="object 466"/>
          <p:cNvSpPr/>
          <p:nvPr/>
        </p:nvSpPr>
        <p:spPr>
          <a:xfrm>
            <a:off x="1071373" y="4930141"/>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67" name="object 467"/>
          <p:cNvSpPr/>
          <p:nvPr/>
        </p:nvSpPr>
        <p:spPr>
          <a:xfrm>
            <a:off x="2412492" y="4930141"/>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68" name="object 468"/>
          <p:cNvSpPr/>
          <p:nvPr/>
        </p:nvSpPr>
        <p:spPr>
          <a:xfrm>
            <a:off x="2417828" y="4933188"/>
            <a:ext cx="1339595" cy="0"/>
          </a:xfrm>
          <a:custGeom>
            <a:avLst/>
            <a:gdLst/>
            <a:ahLst/>
            <a:cxnLst/>
            <a:rect l="l" t="t" r="r" b="b"/>
            <a:pathLst>
              <a:path w="1339595">
                <a:moveTo>
                  <a:pt x="1339595" y="0"/>
                </a:moveTo>
                <a:lnTo>
                  <a:pt x="0" y="0"/>
                </a:lnTo>
              </a:path>
            </a:pathLst>
          </a:custGeom>
          <a:ln w="7366">
            <a:solidFill>
              <a:srgbClr val="000000"/>
            </a:solidFill>
          </a:ln>
        </p:spPr>
        <p:txBody>
          <a:bodyPr wrap="square" lIns="0" tIns="0" rIns="0" bIns="0" rtlCol="0">
            <a:noAutofit/>
          </a:bodyPr>
          <a:lstStyle/>
          <a:p>
            <a:endParaRPr/>
          </a:p>
        </p:txBody>
      </p:sp>
      <p:sp>
        <p:nvSpPr>
          <p:cNvPr id="469" name="object 469"/>
          <p:cNvSpPr/>
          <p:nvPr/>
        </p:nvSpPr>
        <p:spPr>
          <a:xfrm>
            <a:off x="2417828" y="4930141"/>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70" name="object 470"/>
          <p:cNvSpPr/>
          <p:nvPr/>
        </p:nvSpPr>
        <p:spPr>
          <a:xfrm>
            <a:off x="3758184" y="4930141"/>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71" name="object 471"/>
          <p:cNvSpPr/>
          <p:nvPr/>
        </p:nvSpPr>
        <p:spPr>
          <a:xfrm>
            <a:off x="3763520" y="4933188"/>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72" name="object 472"/>
          <p:cNvSpPr/>
          <p:nvPr/>
        </p:nvSpPr>
        <p:spPr>
          <a:xfrm>
            <a:off x="3763517" y="4930141"/>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73" name="object 473"/>
          <p:cNvSpPr/>
          <p:nvPr/>
        </p:nvSpPr>
        <p:spPr>
          <a:xfrm>
            <a:off x="5104638" y="4930141"/>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74" name="object 474"/>
          <p:cNvSpPr/>
          <p:nvPr/>
        </p:nvSpPr>
        <p:spPr>
          <a:xfrm>
            <a:off x="5110736" y="4933188"/>
            <a:ext cx="1339597" cy="0"/>
          </a:xfrm>
          <a:custGeom>
            <a:avLst/>
            <a:gdLst/>
            <a:ahLst/>
            <a:cxnLst/>
            <a:rect l="l" t="t" r="r" b="b"/>
            <a:pathLst>
              <a:path w="1339596">
                <a:moveTo>
                  <a:pt x="1339596" y="0"/>
                </a:moveTo>
                <a:lnTo>
                  <a:pt x="0" y="0"/>
                </a:lnTo>
              </a:path>
            </a:pathLst>
          </a:custGeom>
          <a:ln w="7366">
            <a:solidFill>
              <a:srgbClr val="000000"/>
            </a:solidFill>
          </a:ln>
        </p:spPr>
        <p:txBody>
          <a:bodyPr wrap="square" lIns="0" tIns="0" rIns="0" bIns="0" rtlCol="0">
            <a:noAutofit/>
          </a:bodyPr>
          <a:lstStyle/>
          <a:p>
            <a:endParaRPr/>
          </a:p>
        </p:txBody>
      </p:sp>
      <p:sp>
        <p:nvSpPr>
          <p:cNvPr id="475" name="object 475"/>
          <p:cNvSpPr/>
          <p:nvPr/>
        </p:nvSpPr>
        <p:spPr>
          <a:xfrm>
            <a:off x="5110734" y="4930139"/>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476" name="object 476"/>
          <p:cNvSpPr/>
          <p:nvPr/>
        </p:nvSpPr>
        <p:spPr>
          <a:xfrm>
            <a:off x="6450330" y="4930139"/>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77" name="object 477"/>
          <p:cNvSpPr/>
          <p:nvPr/>
        </p:nvSpPr>
        <p:spPr>
          <a:xfrm>
            <a:off x="1065276" y="5103876"/>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78" name="object 478"/>
          <p:cNvSpPr/>
          <p:nvPr/>
        </p:nvSpPr>
        <p:spPr>
          <a:xfrm>
            <a:off x="1071374" y="5106924"/>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79" name="object 479"/>
          <p:cNvSpPr/>
          <p:nvPr/>
        </p:nvSpPr>
        <p:spPr>
          <a:xfrm>
            <a:off x="1071373" y="5103876"/>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80" name="object 480"/>
          <p:cNvSpPr/>
          <p:nvPr/>
        </p:nvSpPr>
        <p:spPr>
          <a:xfrm>
            <a:off x="2412492" y="5103876"/>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81" name="object 481"/>
          <p:cNvSpPr/>
          <p:nvPr/>
        </p:nvSpPr>
        <p:spPr>
          <a:xfrm>
            <a:off x="2417828" y="5106924"/>
            <a:ext cx="1339595" cy="0"/>
          </a:xfrm>
          <a:custGeom>
            <a:avLst/>
            <a:gdLst/>
            <a:ahLst/>
            <a:cxnLst/>
            <a:rect l="l" t="t" r="r" b="b"/>
            <a:pathLst>
              <a:path w="1339595">
                <a:moveTo>
                  <a:pt x="1339595" y="0"/>
                </a:moveTo>
                <a:lnTo>
                  <a:pt x="0" y="0"/>
                </a:lnTo>
              </a:path>
            </a:pathLst>
          </a:custGeom>
          <a:ln w="7366">
            <a:solidFill>
              <a:srgbClr val="000000"/>
            </a:solidFill>
          </a:ln>
        </p:spPr>
        <p:txBody>
          <a:bodyPr wrap="square" lIns="0" tIns="0" rIns="0" bIns="0" rtlCol="0">
            <a:noAutofit/>
          </a:bodyPr>
          <a:lstStyle/>
          <a:p>
            <a:endParaRPr/>
          </a:p>
        </p:txBody>
      </p:sp>
      <p:sp>
        <p:nvSpPr>
          <p:cNvPr id="482" name="object 482"/>
          <p:cNvSpPr/>
          <p:nvPr/>
        </p:nvSpPr>
        <p:spPr>
          <a:xfrm>
            <a:off x="2417828" y="5103876"/>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83" name="object 483"/>
          <p:cNvSpPr/>
          <p:nvPr/>
        </p:nvSpPr>
        <p:spPr>
          <a:xfrm>
            <a:off x="3758184" y="5103876"/>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84" name="object 484"/>
          <p:cNvSpPr/>
          <p:nvPr/>
        </p:nvSpPr>
        <p:spPr>
          <a:xfrm>
            <a:off x="3763520" y="5106924"/>
            <a:ext cx="1341119" cy="0"/>
          </a:xfrm>
          <a:custGeom>
            <a:avLst/>
            <a:gdLst/>
            <a:ahLst/>
            <a:cxnLst/>
            <a:rect l="l" t="t" r="r" b="b"/>
            <a:pathLst>
              <a:path w="1341119">
                <a:moveTo>
                  <a:pt x="1341119" y="0"/>
                </a:moveTo>
                <a:lnTo>
                  <a:pt x="0" y="0"/>
                </a:lnTo>
              </a:path>
            </a:pathLst>
          </a:custGeom>
          <a:ln w="7366">
            <a:solidFill>
              <a:srgbClr val="000000"/>
            </a:solidFill>
          </a:ln>
        </p:spPr>
        <p:txBody>
          <a:bodyPr wrap="square" lIns="0" tIns="0" rIns="0" bIns="0" rtlCol="0">
            <a:noAutofit/>
          </a:bodyPr>
          <a:lstStyle/>
          <a:p>
            <a:endParaRPr/>
          </a:p>
        </p:txBody>
      </p:sp>
      <p:sp>
        <p:nvSpPr>
          <p:cNvPr id="485" name="object 485"/>
          <p:cNvSpPr/>
          <p:nvPr/>
        </p:nvSpPr>
        <p:spPr>
          <a:xfrm>
            <a:off x="3763517" y="5103876"/>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86" name="object 486"/>
          <p:cNvSpPr/>
          <p:nvPr/>
        </p:nvSpPr>
        <p:spPr>
          <a:xfrm>
            <a:off x="5104638" y="5103876"/>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87" name="object 487"/>
          <p:cNvSpPr/>
          <p:nvPr/>
        </p:nvSpPr>
        <p:spPr>
          <a:xfrm>
            <a:off x="5110736" y="5106924"/>
            <a:ext cx="1339597" cy="0"/>
          </a:xfrm>
          <a:custGeom>
            <a:avLst/>
            <a:gdLst/>
            <a:ahLst/>
            <a:cxnLst/>
            <a:rect l="l" t="t" r="r" b="b"/>
            <a:pathLst>
              <a:path w="1339596">
                <a:moveTo>
                  <a:pt x="1339596" y="0"/>
                </a:moveTo>
                <a:lnTo>
                  <a:pt x="0" y="0"/>
                </a:lnTo>
              </a:path>
            </a:pathLst>
          </a:custGeom>
          <a:ln w="7366">
            <a:solidFill>
              <a:srgbClr val="000000"/>
            </a:solidFill>
          </a:ln>
        </p:spPr>
        <p:txBody>
          <a:bodyPr wrap="square" lIns="0" tIns="0" rIns="0" bIns="0" rtlCol="0">
            <a:noAutofit/>
          </a:bodyPr>
          <a:lstStyle/>
          <a:p>
            <a:endParaRPr/>
          </a:p>
        </p:txBody>
      </p:sp>
      <p:sp>
        <p:nvSpPr>
          <p:cNvPr id="488" name="object 488"/>
          <p:cNvSpPr/>
          <p:nvPr/>
        </p:nvSpPr>
        <p:spPr>
          <a:xfrm>
            <a:off x="5110734" y="5103875"/>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489" name="object 489"/>
          <p:cNvSpPr/>
          <p:nvPr/>
        </p:nvSpPr>
        <p:spPr>
          <a:xfrm>
            <a:off x="6450330" y="5103875"/>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90" name="object 490"/>
          <p:cNvSpPr/>
          <p:nvPr/>
        </p:nvSpPr>
        <p:spPr>
          <a:xfrm>
            <a:off x="1065276" y="5277611"/>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491" name="object 491"/>
          <p:cNvSpPr/>
          <p:nvPr/>
        </p:nvSpPr>
        <p:spPr>
          <a:xfrm>
            <a:off x="1071374" y="5280279"/>
            <a:ext cx="1341119" cy="0"/>
          </a:xfrm>
          <a:custGeom>
            <a:avLst/>
            <a:gdLst/>
            <a:ahLst/>
            <a:cxnLst/>
            <a:rect l="l" t="t" r="r" b="b"/>
            <a:pathLst>
              <a:path w="1341119">
                <a:moveTo>
                  <a:pt x="1341119" y="0"/>
                </a:moveTo>
                <a:lnTo>
                  <a:pt x="0" y="0"/>
                </a:lnTo>
              </a:path>
            </a:pathLst>
          </a:custGeom>
          <a:ln w="6604">
            <a:solidFill>
              <a:srgbClr val="000000"/>
            </a:solidFill>
          </a:ln>
        </p:spPr>
        <p:txBody>
          <a:bodyPr wrap="square" lIns="0" tIns="0" rIns="0" bIns="0" rtlCol="0">
            <a:noAutofit/>
          </a:bodyPr>
          <a:lstStyle/>
          <a:p>
            <a:endParaRPr/>
          </a:p>
        </p:txBody>
      </p:sp>
      <p:sp>
        <p:nvSpPr>
          <p:cNvPr id="492" name="object 492"/>
          <p:cNvSpPr/>
          <p:nvPr/>
        </p:nvSpPr>
        <p:spPr>
          <a:xfrm>
            <a:off x="1071373" y="5277611"/>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93" name="object 493"/>
          <p:cNvSpPr/>
          <p:nvPr/>
        </p:nvSpPr>
        <p:spPr>
          <a:xfrm>
            <a:off x="2412492" y="5277611"/>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94" name="object 494"/>
          <p:cNvSpPr/>
          <p:nvPr/>
        </p:nvSpPr>
        <p:spPr>
          <a:xfrm>
            <a:off x="2417828" y="5280279"/>
            <a:ext cx="1339595" cy="0"/>
          </a:xfrm>
          <a:custGeom>
            <a:avLst/>
            <a:gdLst/>
            <a:ahLst/>
            <a:cxnLst/>
            <a:rect l="l" t="t" r="r" b="b"/>
            <a:pathLst>
              <a:path w="1339595">
                <a:moveTo>
                  <a:pt x="1339595" y="0"/>
                </a:moveTo>
                <a:lnTo>
                  <a:pt x="0" y="0"/>
                </a:lnTo>
              </a:path>
            </a:pathLst>
          </a:custGeom>
          <a:ln w="6604">
            <a:solidFill>
              <a:srgbClr val="000000"/>
            </a:solidFill>
          </a:ln>
        </p:spPr>
        <p:txBody>
          <a:bodyPr wrap="square" lIns="0" tIns="0" rIns="0" bIns="0" rtlCol="0">
            <a:noAutofit/>
          </a:bodyPr>
          <a:lstStyle/>
          <a:p>
            <a:endParaRPr/>
          </a:p>
        </p:txBody>
      </p:sp>
      <p:sp>
        <p:nvSpPr>
          <p:cNvPr id="495" name="object 495"/>
          <p:cNvSpPr/>
          <p:nvPr/>
        </p:nvSpPr>
        <p:spPr>
          <a:xfrm>
            <a:off x="2417828" y="5277611"/>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496" name="object 496"/>
          <p:cNvSpPr/>
          <p:nvPr/>
        </p:nvSpPr>
        <p:spPr>
          <a:xfrm>
            <a:off x="3758184" y="5277611"/>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497" name="object 497"/>
          <p:cNvSpPr/>
          <p:nvPr/>
        </p:nvSpPr>
        <p:spPr>
          <a:xfrm>
            <a:off x="3763520" y="5280279"/>
            <a:ext cx="1341119" cy="0"/>
          </a:xfrm>
          <a:custGeom>
            <a:avLst/>
            <a:gdLst/>
            <a:ahLst/>
            <a:cxnLst/>
            <a:rect l="l" t="t" r="r" b="b"/>
            <a:pathLst>
              <a:path w="1341119">
                <a:moveTo>
                  <a:pt x="1341119" y="0"/>
                </a:moveTo>
                <a:lnTo>
                  <a:pt x="0" y="0"/>
                </a:lnTo>
              </a:path>
            </a:pathLst>
          </a:custGeom>
          <a:ln w="6604">
            <a:solidFill>
              <a:srgbClr val="000000"/>
            </a:solidFill>
          </a:ln>
        </p:spPr>
        <p:txBody>
          <a:bodyPr wrap="square" lIns="0" tIns="0" rIns="0" bIns="0" rtlCol="0">
            <a:noAutofit/>
          </a:bodyPr>
          <a:lstStyle/>
          <a:p>
            <a:endParaRPr/>
          </a:p>
        </p:txBody>
      </p:sp>
      <p:sp>
        <p:nvSpPr>
          <p:cNvPr id="498" name="object 498"/>
          <p:cNvSpPr/>
          <p:nvPr/>
        </p:nvSpPr>
        <p:spPr>
          <a:xfrm>
            <a:off x="3763517" y="5277611"/>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499" name="object 499"/>
          <p:cNvSpPr/>
          <p:nvPr/>
        </p:nvSpPr>
        <p:spPr>
          <a:xfrm>
            <a:off x="5104638" y="5277611"/>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500" name="object 500"/>
          <p:cNvSpPr/>
          <p:nvPr/>
        </p:nvSpPr>
        <p:spPr>
          <a:xfrm>
            <a:off x="5110736" y="5280279"/>
            <a:ext cx="1339597" cy="0"/>
          </a:xfrm>
          <a:custGeom>
            <a:avLst/>
            <a:gdLst/>
            <a:ahLst/>
            <a:cxnLst/>
            <a:rect l="l" t="t" r="r" b="b"/>
            <a:pathLst>
              <a:path w="1339596">
                <a:moveTo>
                  <a:pt x="1339596" y="0"/>
                </a:moveTo>
                <a:lnTo>
                  <a:pt x="0" y="0"/>
                </a:lnTo>
              </a:path>
            </a:pathLst>
          </a:custGeom>
          <a:ln w="6604">
            <a:solidFill>
              <a:srgbClr val="000000"/>
            </a:solidFill>
          </a:ln>
        </p:spPr>
        <p:txBody>
          <a:bodyPr wrap="square" lIns="0" tIns="0" rIns="0" bIns="0" rtlCol="0">
            <a:noAutofit/>
          </a:bodyPr>
          <a:lstStyle/>
          <a:p>
            <a:endParaRPr/>
          </a:p>
        </p:txBody>
      </p:sp>
      <p:sp>
        <p:nvSpPr>
          <p:cNvPr id="501" name="object 501"/>
          <p:cNvSpPr/>
          <p:nvPr/>
        </p:nvSpPr>
        <p:spPr>
          <a:xfrm>
            <a:off x="5110734" y="5277611"/>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502" name="object 502"/>
          <p:cNvSpPr/>
          <p:nvPr/>
        </p:nvSpPr>
        <p:spPr>
          <a:xfrm>
            <a:off x="6450330" y="5277611"/>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503" name="object 503"/>
          <p:cNvSpPr/>
          <p:nvPr/>
        </p:nvSpPr>
        <p:spPr>
          <a:xfrm>
            <a:off x="1065276" y="545134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504" name="object 504"/>
          <p:cNvSpPr/>
          <p:nvPr/>
        </p:nvSpPr>
        <p:spPr>
          <a:xfrm>
            <a:off x="1071374" y="5454014"/>
            <a:ext cx="1341119" cy="0"/>
          </a:xfrm>
          <a:custGeom>
            <a:avLst/>
            <a:gdLst/>
            <a:ahLst/>
            <a:cxnLst/>
            <a:rect l="l" t="t" r="r" b="b"/>
            <a:pathLst>
              <a:path w="1341119">
                <a:moveTo>
                  <a:pt x="1341119" y="0"/>
                </a:moveTo>
                <a:lnTo>
                  <a:pt x="0" y="0"/>
                </a:lnTo>
              </a:path>
            </a:pathLst>
          </a:custGeom>
          <a:ln w="6603">
            <a:solidFill>
              <a:srgbClr val="000000"/>
            </a:solidFill>
          </a:ln>
        </p:spPr>
        <p:txBody>
          <a:bodyPr wrap="square" lIns="0" tIns="0" rIns="0" bIns="0" rtlCol="0">
            <a:noAutofit/>
          </a:bodyPr>
          <a:lstStyle/>
          <a:p>
            <a:endParaRPr/>
          </a:p>
        </p:txBody>
      </p:sp>
      <p:sp>
        <p:nvSpPr>
          <p:cNvPr id="505" name="object 505"/>
          <p:cNvSpPr/>
          <p:nvPr/>
        </p:nvSpPr>
        <p:spPr>
          <a:xfrm>
            <a:off x="1071373" y="545134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506" name="object 506"/>
          <p:cNvSpPr/>
          <p:nvPr/>
        </p:nvSpPr>
        <p:spPr>
          <a:xfrm>
            <a:off x="2412492" y="5451348"/>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507" name="object 507"/>
          <p:cNvSpPr/>
          <p:nvPr/>
        </p:nvSpPr>
        <p:spPr>
          <a:xfrm>
            <a:off x="2417828" y="5454014"/>
            <a:ext cx="1339595" cy="0"/>
          </a:xfrm>
          <a:custGeom>
            <a:avLst/>
            <a:gdLst/>
            <a:ahLst/>
            <a:cxnLst/>
            <a:rect l="l" t="t" r="r" b="b"/>
            <a:pathLst>
              <a:path w="1339595">
                <a:moveTo>
                  <a:pt x="1339595" y="0"/>
                </a:moveTo>
                <a:lnTo>
                  <a:pt x="0" y="0"/>
                </a:lnTo>
              </a:path>
            </a:pathLst>
          </a:custGeom>
          <a:ln w="6603">
            <a:solidFill>
              <a:srgbClr val="000000"/>
            </a:solidFill>
          </a:ln>
        </p:spPr>
        <p:txBody>
          <a:bodyPr wrap="square" lIns="0" tIns="0" rIns="0" bIns="0" rtlCol="0">
            <a:noAutofit/>
          </a:bodyPr>
          <a:lstStyle/>
          <a:p>
            <a:endParaRPr/>
          </a:p>
        </p:txBody>
      </p:sp>
      <p:sp>
        <p:nvSpPr>
          <p:cNvPr id="508" name="object 508"/>
          <p:cNvSpPr/>
          <p:nvPr/>
        </p:nvSpPr>
        <p:spPr>
          <a:xfrm>
            <a:off x="2417828" y="5451348"/>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509" name="object 509"/>
          <p:cNvSpPr/>
          <p:nvPr/>
        </p:nvSpPr>
        <p:spPr>
          <a:xfrm>
            <a:off x="3758184" y="5451348"/>
            <a:ext cx="5333" cy="0"/>
          </a:xfrm>
          <a:custGeom>
            <a:avLst/>
            <a:gdLst/>
            <a:ahLst/>
            <a:cxnLst/>
            <a:rect l="l" t="t" r="r" b="b"/>
            <a:pathLst>
              <a:path w="5333">
                <a:moveTo>
                  <a:pt x="0" y="0"/>
                </a:moveTo>
                <a:lnTo>
                  <a:pt x="5333" y="0"/>
                </a:lnTo>
              </a:path>
            </a:pathLst>
          </a:custGeom>
          <a:ln w="762">
            <a:solidFill>
              <a:srgbClr val="000000"/>
            </a:solidFill>
          </a:ln>
        </p:spPr>
        <p:txBody>
          <a:bodyPr wrap="square" lIns="0" tIns="0" rIns="0" bIns="0" rtlCol="0">
            <a:noAutofit/>
          </a:bodyPr>
          <a:lstStyle/>
          <a:p>
            <a:endParaRPr/>
          </a:p>
        </p:txBody>
      </p:sp>
      <p:sp>
        <p:nvSpPr>
          <p:cNvPr id="510" name="object 510"/>
          <p:cNvSpPr/>
          <p:nvPr/>
        </p:nvSpPr>
        <p:spPr>
          <a:xfrm>
            <a:off x="3763520" y="5454014"/>
            <a:ext cx="1341119" cy="0"/>
          </a:xfrm>
          <a:custGeom>
            <a:avLst/>
            <a:gdLst/>
            <a:ahLst/>
            <a:cxnLst/>
            <a:rect l="l" t="t" r="r" b="b"/>
            <a:pathLst>
              <a:path w="1341119">
                <a:moveTo>
                  <a:pt x="1341119" y="0"/>
                </a:moveTo>
                <a:lnTo>
                  <a:pt x="0" y="0"/>
                </a:lnTo>
              </a:path>
            </a:pathLst>
          </a:custGeom>
          <a:ln w="6603">
            <a:solidFill>
              <a:srgbClr val="000000"/>
            </a:solidFill>
          </a:ln>
        </p:spPr>
        <p:txBody>
          <a:bodyPr wrap="square" lIns="0" tIns="0" rIns="0" bIns="0" rtlCol="0">
            <a:noAutofit/>
          </a:bodyPr>
          <a:lstStyle/>
          <a:p>
            <a:endParaRPr/>
          </a:p>
        </p:txBody>
      </p:sp>
      <p:sp>
        <p:nvSpPr>
          <p:cNvPr id="511" name="object 511"/>
          <p:cNvSpPr/>
          <p:nvPr/>
        </p:nvSpPr>
        <p:spPr>
          <a:xfrm>
            <a:off x="3763517" y="545134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512" name="object 512"/>
          <p:cNvSpPr/>
          <p:nvPr/>
        </p:nvSpPr>
        <p:spPr>
          <a:xfrm>
            <a:off x="5104638" y="5451348"/>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513" name="object 513"/>
          <p:cNvSpPr/>
          <p:nvPr/>
        </p:nvSpPr>
        <p:spPr>
          <a:xfrm>
            <a:off x="5110736" y="5454014"/>
            <a:ext cx="1339597" cy="0"/>
          </a:xfrm>
          <a:custGeom>
            <a:avLst/>
            <a:gdLst/>
            <a:ahLst/>
            <a:cxnLst/>
            <a:rect l="l" t="t" r="r" b="b"/>
            <a:pathLst>
              <a:path w="1339596">
                <a:moveTo>
                  <a:pt x="1339596" y="0"/>
                </a:moveTo>
                <a:lnTo>
                  <a:pt x="0" y="0"/>
                </a:lnTo>
              </a:path>
            </a:pathLst>
          </a:custGeom>
          <a:ln w="6603">
            <a:solidFill>
              <a:srgbClr val="000000"/>
            </a:solidFill>
          </a:ln>
        </p:spPr>
        <p:txBody>
          <a:bodyPr wrap="square" lIns="0" tIns="0" rIns="0" bIns="0" rtlCol="0">
            <a:noAutofit/>
          </a:bodyPr>
          <a:lstStyle/>
          <a:p>
            <a:endParaRPr/>
          </a:p>
        </p:txBody>
      </p:sp>
      <p:sp>
        <p:nvSpPr>
          <p:cNvPr id="514" name="object 514"/>
          <p:cNvSpPr/>
          <p:nvPr/>
        </p:nvSpPr>
        <p:spPr>
          <a:xfrm>
            <a:off x="5110734" y="5451347"/>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515" name="object 515"/>
          <p:cNvSpPr/>
          <p:nvPr/>
        </p:nvSpPr>
        <p:spPr>
          <a:xfrm>
            <a:off x="6450330" y="5451347"/>
            <a:ext cx="6096" cy="0"/>
          </a:xfrm>
          <a:custGeom>
            <a:avLst/>
            <a:gdLst/>
            <a:ahLst/>
            <a:cxnLst/>
            <a:rect l="l" t="t" r="r" b="b"/>
            <a:pathLst>
              <a:path w="6096">
                <a:moveTo>
                  <a:pt x="0" y="0"/>
                </a:moveTo>
                <a:lnTo>
                  <a:pt x="6096" y="0"/>
                </a:lnTo>
              </a:path>
            </a:pathLst>
          </a:custGeom>
          <a:ln w="762">
            <a:solidFill>
              <a:srgbClr val="000000"/>
            </a:solidFill>
          </a:ln>
        </p:spPr>
        <p:txBody>
          <a:bodyPr wrap="square" lIns="0" tIns="0" rIns="0" bIns="0" rtlCol="0">
            <a:noAutofit/>
          </a:bodyPr>
          <a:lstStyle/>
          <a:p>
            <a:endParaRPr/>
          </a:p>
        </p:txBody>
      </p:sp>
      <p:sp>
        <p:nvSpPr>
          <p:cNvPr id="516" name="object 516"/>
          <p:cNvSpPr/>
          <p:nvPr/>
        </p:nvSpPr>
        <p:spPr>
          <a:xfrm>
            <a:off x="1067466" y="4230624"/>
            <a:ext cx="0" cy="1401317"/>
          </a:xfrm>
          <a:custGeom>
            <a:avLst/>
            <a:gdLst/>
            <a:ahLst/>
            <a:cxnLst/>
            <a:rect l="l" t="t" r="r" b="b"/>
            <a:pathLst>
              <a:path h="1401317">
                <a:moveTo>
                  <a:pt x="0" y="0"/>
                </a:moveTo>
                <a:lnTo>
                  <a:pt x="0" y="1401317"/>
                </a:lnTo>
              </a:path>
            </a:pathLst>
          </a:custGeom>
          <a:ln w="6096">
            <a:solidFill>
              <a:srgbClr val="000000"/>
            </a:solidFill>
          </a:ln>
        </p:spPr>
        <p:txBody>
          <a:bodyPr wrap="square" lIns="0" tIns="0" rIns="0" bIns="0" rtlCol="0">
            <a:noAutofit/>
          </a:bodyPr>
          <a:lstStyle/>
          <a:p>
            <a:endParaRPr/>
          </a:p>
        </p:txBody>
      </p:sp>
      <p:sp>
        <p:nvSpPr>
          <p:cNvPr id="517" name="object 517"/>
          <p:cNvSpPr/>
          <p:nvPr/>
        </p:nvSpPr>
        <p:spPr>
          <a:xfrm>
            <a:off x="1071374" y="5629273"/>
            <a:ext cx="1341119" cy="0"/>
          </a:xfrm>
          <a:custGeom>
            <a:avLst/>
            <a:gdLst/>
            <a:ahLst/>
            <a:cxnLst/>
            <a:rect l="l" t="t" r="r" b="b"/>
            <a:pathLst>
              <a:path w="1341119">
                <a:moveTo>
                  <a:pt x="1341119" y="0"/>
                </a:moveTo>
                <a:lnTo>
                  <a:pt x="0" y="0"/>
                </a:lnTo>
              </a:path>
            </a:pathLst>
          </a:custGeom>
          <a:ln w="6603">
            <a:solidFill>
              <a:srgbClr val="000000"/>
            </a:solidFill>
          </a:ln>
        </p:spPr>
        <p:txBody>
          <a:bodyPr wrap="square" lIns="0" tIns="0" rIns="0" bIns="0" rtlCol="0">
            <a:noAutofit/>
          </a:bodyPr>
          <a:lstStyle/>
          <a:p>
            <a:endParaRPr/>
          </a:p>
        </p:txBody>
      </p:sp>
      <p:sp>
        <p:nvSpPr>
          <p:cNvPr id="518" name="object 518"/>
          <p:cNvSpPr/>
          <p:nvPr/>
        </p:nvSpPr>
        <p:spPr>
          <a:xfrm>
            <a:off x="1071373" y="562660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519" name="object 519"/>
          <p:cNvSpPr/>
          <p:nvPr/>
        </p:nvSpPr>
        <p:spPr>
          <a:xfrm>
            <a:off x="2414397" y="4231007"/>
            <a:ext cx="0" cy="1400937"/>
          </a:xfrm>
          <a:custGeom>
            <a:avLst/>
            <a:gdLst/>
            <a:ahLst/>
            <a:cxnLst/>
            <a:rect l="l" t="t" r="r" b="b"/>
            <a:pathLst>
              <a:path h="1400937">
                <a:moveTo>
                  <a:pt x="0" y="0"/>
                </a:moveTo>
                <a:lnTo>
                  <a:pt x="0" y="1400937"/>
                </a:lnTo>
              </a:path>
            </a:pathLst>
          </a:custGeom>
          <a:ln w="5333">
            <a:solidFill>
              <a:srgbClr val="000000"/>
            </a:solidFill>
          </a:ln>
        </p:spPr>
        <p:txBody>
          <a:bodyPr wrap="square" lIns="0" tIns="0" rIns="0" bIns="0" rtlCol="0">
            <a:noAutofit/>
          </a:bodyPr>
          <a:lstStyle/>
          <a:p>
            <a:endParaRPr/>
          </a:p>
        </p:txBody>
      </p:sp>
      <p:sp>
        <p:nvSpPr>
          <p:cNvPr id="520" name="object 520"/>
          <p:cNvSpPr/>
          <p:nvPr/>
        </p:nvSpPr>
        <p:spPr>
          <a:xfrm>
            <a:off x="2417828" y="5629273"/>
            <a:ext cx="1339595" cy="0"/>
          </a:xfrm>
          <a:custGeom>
            <a:avLst/>
            <a:gdLst/>
            <a:ahLst/>
            <a:cxnLst/>
            <a:rect l="l" t="t" r="r" b="b"/>
            <a:pathLst>
              <a:path w="1339595">
                <a:moveTo>
                  <a:pt x="1339595" y="0"/>
                </a:moveTo>
                <a:lnTo>
                  <a:pt x="0" y="0"/>
                </a:lnTo>
              </a:path>
            </a:pathLst>
          </a:custGeom>
          <a:ln w="6603">
            <a:solidFill>
              <a:srgbClr val="000000"/>
            </a:solidFill>
          </a:ln>
        </p:spPr>
        <p:txBody>
          <a:bodyPr wrap="square" lIns="0" tIns="0" rIns="0" bIns="0" rtlCol="0">
            <a:noAutofit/>
          </a:bodyPr>
          <a:lstStyle/>
          <a:p>
            <a:endParaRPr/>
          </a:p>
        </p:txBody>
      </p:sp>
      <p:sp>
        <p:nvSpPr>
          <p:cNvPr id="521" name="object 521"/>
          <p:cNvSpPr/>
          <p:nvPr/>
        </p:nvSpPr>
        <p:spPr>
          <a:xfrm>
            <a:off x="2417828" y="5626608"/>
            <a:ext cx="1340358" cy="0"/>
          </a:xfrm>
          <a:custGeom>
            <a:avLst/>
            <a:gdLst/>
            <a:ahLst/>
            <a:cxnLst/>
            <a:rect l="l" t="t" r="r" b="b"/>
            <a:pathLst>
              <a:path w="1340358">
                <a:moveTo>
                  <a:pt x="0" y="0"/>
                </a:moveTo>
                <a:lnTo>
                  <a:pt x="1340358" y="0"/>
                </a:lnTo>
              </a:path>
            </a:pathLst>
          </a:custGeom>
          <a:ln w="762">
            <a:solidFill>
              <a:srgbClr val="000000"/>
            </a:solidFill>
          </a:ln>
        </p:spPr>
        <p:txBody>
          <a:bodyPr wrap="square" lIns="0" tIns="0" rIns="0" bIns="0" rtlCol="0">
            <a:noAutofit/>
          </a:bodyPr>
          <a:lstStyle/>
          <a:p>
            <a:endParaRPr/>
          </a:p>
        </p:txBody>
      </p:sp>
      <p:sp>
        <p:nvSpPr>
          <p:cNvPr id="522" name="object 522"/>
          <p:cNvSpPr/>
          <p:nvPr/>
        </p:nvSpPr>
        <p:spPr>
          <a:xfrm>
            <a:off x="3759993" y="4231007"/>
            <a:ext cx="0" cy="1400937"/>
          </a:xfrm>
          <a:custGeom>
            <a:avLst/>
            <a:gdLst/>
            <a:ahLst/>
            <a:cxnLst/>
            <a:rect l="l" t="t" r="r" b="b"/>
            <a:pathLst>
              <a:path h="1400937">
                <a:moveTo>
                  <a:pt x="0" y="0"/>
                </a:moveTo>
                <a:lnTo>
                  <a:pt x="0" y="1400937"/>
                </a:lnTo>
              </a:path>
            </a:pathLst>
          </a:custGeom>
          <a:ln w="5333">
            <a:solidFill>
              <a:srgbClr val="000000"/>
            </a:solidFill>
          </a:ln>
        </p:spPr>
        <p:txBody>
          <a:bodyPr wrap="square" lIns="0" tIns="0" rIns="0" bIns="0" rtlCol="0">
            <a:noAutofit/>
          </a:bodyPr>
          <a:lstStyle/>
          <a:p>
            <a:endParaRPr/>
          </a:p>
        </p:txBody>
      </p:sp>
      <p:sp>
        <p:nvSpPr>
          <p:cNvPr id="523" name="object 523"/>
          <p:cNvSpPr/>
          <p:nvPr/>
        </p:nvSpPr>
        <p:spPr>
          <a:xfrm>
            <a:off x="3763520" y="5629273"/>
            <a:ext cx="1341119" cy="0"/>
          </a:xfrm>
          <a:custGeom>
            <a:avLst/>
            <a:gdLst/>
            <a:ahLst/>
            <a:cxnLst/>
            <a:rect l="l" t="t" r="r" b="b"/>
            <a:pathLst>
              <a:path w="1341119">
                <a:moveTo>
                  <a:pt x="1341119" y="0"/>
                </a:moveTo>
                <a:lnTo>
                  <a:pt x="0" y="0"/>
                </a:lnTo>
              </a:path>
            </a:pathLst>
          </a:custGeom>
          <a:ln w="6603">
            <a:solidFill>
              <a:srgbClr val="000000"/>
            </a:solidFill>
          </a:ln>
        </p:spPr>
        <p:txBody>
          <a:bodyPr wrap="square" lIns="0" tIns="0" rIns="0" bIns="0" rtlCol="0">
            <a:noAutofit/>
          </a:bodyPr>
          <a:lstStyle/>
          <a:p>
            <a:endParaRPr/>
          </a:p>
        </p:txBody>
      </p:sp>
      <p:sp>
        <p:nvSpPr>
          <p:cNvPr id="524" name="object 524"/>
          <p:cNvSpPr/>
          <p:nvPr/>
        </p:nvSpPr>
        <p:spPr>
          <a:xfrm>
            <a:off x="3763517" y="5626608"/>
            <a:ext cx="1341120" cy="0"/>
          </a:xfrm>
          <a:custGeom>
            <a:avLst/>
            <a:gdLst/>
            <a:ahLst/>
            <a:cxnLst/>
            <a:rect l="l" t="t" r="r" b="b"/>
            <a:pathLst>
              <a:path w="1341120">
                <a:moveTo>
                  <a:pt x="0" y="0"/>
                </a:moveTo>
                <a:lnTo>
                  <a:pt x="1341120" y="0"/>
                </a:lnTo>
              </a:path>
            </a:pathLst>
          </a:custGeom>
          <a:ln w="762">
            <a:solidFill>
              <a:srgbClr val="000000"/>
            </a:solidFill>
          </a:ln>
        </p:spPr>
        <p:txBody>
          <a:bodyPr wrap="square" lIns="0" tIns="0" rIns="0" bIns="0" rtlCol="0">
            <a:noAutofit/>
          </a:bodyPr>
          <a:lstStyle/>
          <a:p>
            <a:endParaRPr/>
          </a:p>
        </p:txBody>
      </p:sp>
      <p:sp>
        <p:nvSpPr>
          <p:cNvPr id="525" name="object 525"/>
          <p:cNvSpPr/>
          <p:nvPr/>
        </p:nvSpPr>
        <p:spPr>
          <a:xfrm>
            <a:off x="5105971" y="4230625"/>
            <a:ext cx="0" cy="1401318"/>
          </a:xfrm>
          <a:custGeom>
            <a:avLst/>
            <a:gdLst/>
            <a:ahLst/>
            <a:cxnLst/>
            <a:rect l="l" t="t" r="r" b="b"/>
            <a:pathLst>
              <a:path h="1401318">
                <a:moveTo>
                  <a:pt x="0" y="0"/>
                </a:moveTo>
                <a:lnTo>
                  <a:pt x="0" y="1401318"/>
                </a:lnTo>
              </a:path>
            </a:pathLst>
          </a:custGeom>
          <a:ln w="6096">
            <a:solidFill>
              <a:srgbClr val="000000"/>
            </a:solidFill>
          </a:ln>
        </p:spPr>
        <p:txBody>
          <a:bodyPr wrap="square" lIns="0" tIns="0" rIns="0" bIns="0" rtlCol="0">
            <a:noAutofit/>
          </a:bodyPr>
          <a:lstStyle/>
          <a:p>
            <a:endParaRPr/>
          </a:p>
        </p:txBody>
      </p:sp>
      <p:sp>
        <p:nvSpPr>
          <p:cNvPr id="526" name="object 526"/>
          <p:cNvSpPr/>
          <p:nvPr/>
        </p:nvSpPr>
        <p:spPr>
          <a:xfrm>
            <a:off x="5110736" y="5629273"/>
            <a:ext cx="1339597" cy="0"/>
          </a:xfrm>
          <a:custGeom>
            <a:avLst/>
            <a:gdLst/>
            <a:ahLst/>
            <a:cxnLst/>
            <a:rect l="l" t="t" r="r" b="b"/>
            <a:pathLst>
              <a:path w="1339596">
                <a:moveTo>
                  <a:pt x="1339596" y="0"/>
                </a:moveTo>
                <a:lnTo>
                  <a:pt x="0" y="0"/>
                </a:lnTo>
              </a:path>
            </a:pathLst>
          </a:custGeom>
          <a:ln w="6603">
            <a:solidFill>
              <a:srgbClr val="000000"/>
            </a:solidFill>
          </a:ln>
        </p:spPr>
        <p:txBody>
          <a:bodyPr wrap="square" lIns="0" tIns="0" rIns="0" bIns="0" rtlCol="0">
            <a:noAutofit/>
          </a:bodyPr>
          <a:lstStyle/>
          <a:p>
            <a:endParaRPr/>
          </a:p>
        </p:txBody>
      </p:sp>
      <p:sp>
        <p:nvSpPr>
          <p:cNvPr id="527" name="object 527"/>
          <p:cNvSpPr/>
          <p:nvPr/>
        </p:nvSpPr>
        <p:spPr>
          <a:xfrm>
            <a:off x="5110734" y="5626608"/>
            <a:ext cx="1339595" cy="0"/>
          </a:xfrm>
          <a:custGeom>
            <a:avLst/>
            <a:gdLst/>
            <a:ahLst/>
            <a:cxnLst/>
            <a:rect l="l" t="t" r="r" b="b"/>
            <a:pathLst>
              <a:path w="1339595">
                <a:moveTo>
                  <a:pt x="0" y="0"/>
                </a:moveTo>
                <a:lnTo>
                  <a:pt x="1339595" y="0"/>
                </a:lnTo>
              </a:path>
            </a:pathLst>
          </a:custGeom>
          <a:ln w="762">
            <a:solidFill>
              <a:srgbClr val="000000"/>
            </a:solidFill>
          </a:ln>
        </p:spPr>
        <p:txBody>
          <a:bodyPr wrap="square" lIns="0" tIns="0" rIns="0" bIns="0" rtlCol="0">
            <a:noAutofit/>
          </a:bodyPr>
          <a:lstStyle/>
          <a:p>
            <a:endParaRPr/>
          </a:p>
        </p:txBody>
      </p:sp>
      <p:sp>
        <p:nvSpPr>
          <p:cNvPr id="528" name="object 528"/>
          <p:cNvSpPr/>
          <p:nvPr/>
        </p:nvSpPr>
        <p:spPr>
          <a:xfrm>
            <a:off x="6452520" y="4230623"/>
            <a:ext cx="0" cy="1401317"/>
          </a:xfrm>
          <a:custGeom>
            <a:avLst/>
            <a:gdLst/>
            <a:ahLst/>
            <a:cxnLst/>
            <a:rect l="l" t="t" r="r" b="b"/>
            <a:pathLst>
              <a:path h="1401317">
                <a:moveTo>
                  <a:pt x="0" y="0"/>
                </a:moveTo>
                <a:lnTo>
                  <a:pt x="0" y="1401317"/>
                </a:lnTo>
              </a:path>
            </a:pathLst>
          </a:custGeom>
          <a:ln w="6096">
            <a:solidFill>
              <a:srgbClr val="000000"/>
            </a:solidFill>
          </a:ln>
        </p:spPr>
        <p:txBody>
          <a:bodyPr wrap="square" lIns="0" tIns="0" rIns="0" bIns="0" rtlCol="0">
            <a:noAutofit/>
          </a:bodyPr>
          <a:lstStyle/>
          <a:p>
            <a:endParaRPr/>
          </a:p>
        </p:txBody>
      </p:sp>
      <p:sp>
        <p:nvSpPr>
          <p:cNvPr id="93" name="object 93"/>
          <p:cNvSpPr txBox="1"/>
          <p:nvPr/>
        </p:nvSpPr>
        <p:spPr>
          <a:xfrm>
            <a:off x="3735595" y="774025"/>
            <a:ext cx="219160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Example</a:t>
            </a:r>
            <a:endParaRPr sz="4300">
              <a:latin typeface="Tahoma"/>
              <a:cs typeface="Tahoma"/>
            </a:endParaRPr>
          </a:p>
        </p:txBody>
      </p:sp>
      <p:sp>
        <p:nvSpPr>
          <p:cNvPr id="92" name="object 92"/>
          <p:cNvSpPr txBox="1"/>
          <p:nvPr/>
        </p:nvSpPr>
        <p:spPr>
          <a:xfrm>
            <a:off x="5992789" y="774025"/>
            <a:ext cx="41414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1</a:t>
            </a:r>
            <a:endParaRPr sz="4300">
              <a:latin typeface="Tahoma"/>
              <a:cs typeface="Tahoma"/>
            </a:endParaRPr>
          </a:p>
        </p:txBody>
      </p:sp>
      <p:sp>
        <p:nvSpPr>
          <p:cNvPr id="91" name="object 91"/>
          <p:cNvSpPr txBox="1"/>
          <p:nvPr/>
        </p:nvSpPr>
        <p:spPr>
          <a:xfrm>
            <a:off x="1121158" y="1452477"/>
            <a:ext cx="237617" cy="171343"/>
          </a:xfrm>
          <a:prstGeom prst="rect">
            <a:avLst/>
          </a:prstGeom>
        </p:spPr>
        <p:txBody>
          <a:bodyPr wrap="square" lIns="0" tIns="0" rIns="0" bIns="0" rtlCol="0">
            <a:noAutofit/>
          </a:bodyPr>
          <a:lstStyle/>
          <a:p>
            <a:pPr marL="12697">
              <a:lnSpc>
                <a:spcPts val="1275"/>
              </a:lnSpc>
              <a:spcBef>
                <a:spcPts val="64"/>
              </a:spcBef>
            </a:pPr>
            <a:r>
              <a:rPr sz="1100" b="1" dirty="0">
                <a:solidFill>
                  <a:srgbClr val="FFFFFF"/>
                </a:solidFill>
                <a:latin typeface="Arial"/>
                <a:cs typeface="Arial"/>
              </a:rPr>
              <a:t>A</a:t>
            </a:r>
            <a:r>
              <a:rPr sz="1100" b="1" spc="-29" dirty="0">
                <a:solidFill>
                  <a:srgbClr val="FFFFFF"/>
                </a:solidFill>
                <a:latin typeface="Arial"/>
                <a:cs typeface="Arial"/>
              </a:rPr>
              <a:t> </a:t>
            </a:r>
            <a:r>
              <a:rPr sz="1100" b="1" dirty="0">
                <a:solidFill>
                  <a:srgbClr val="FFFFFF"/>
                </a:solidFill>
                <a:latin typeface="Arial"/>
                <a:cs typeface="Arial"/>
              </a:rPr>
              <a:t>:</a:t>
            </a:r>
            <a:endParaRPr sz="1100">
              <a:latin typeface="Arial"/>
              <a:cs typeface="Arial"/>
            </a:endParaRPr>
          </a:p>
        </p:txBody>
      </p:sp>
      <p:sp>
        <p:nvSpPr>
          <p:cNvPr id="90" name="object 90"/>
          <p:cNvSpPr txBox="1"/>
          <p:nvPr/>
        </p:nvSpPr>
        <p:spPr>
          <a:xfrm>
            <a:off x="1121158" y="2187047"/>
            <a:ext cx="193614" cy="171343"/>
          </a:xfrm>
          <a:prstGeom prst="rect">
            <a:avLst/>
          </a:prstGeom>
        </p:spPr>
        <p:txBody>
          <a:bodyPr wrap="square" lIns="0" tIns="0" rIns="0" bIns="0" rtlCol="0">
            <a:noAutofit/>
          </a:bodyPr>
          <a:lstStyle/>
          <a:p>
            <a:pPr marL="12697">
              <a:lnSpc>
                <a:spcPts val="1275"/>
              </a:lnSpc>
              <a:spcBef>
                <a:spcPts val="64"/>
              </a:spcBef>
            </a:pPr>
            <a:r>
              <a:rPr sz="1100" b="1" dirty="0">
                <a:latin typeface="Arial"/>
                <a:cs typeface="Arial"/>
              </a:rPr>
              <a:t>X:</a:t>
            </a:r>
            <a:endParaRPr sz="1100">
              <a:latin typeface="Arial"/>
              <a:cs typeface="Arial"/>
            </a:endParaRPr>
          </a:p>
        </p:txBody>
      </p:sp>
      <p:sp>
        <p:nvSpPr>
          <p:cNvPr id="89" name="object 89"/>
          <p:cNvSpPr txBox="1"/>
          <p:nvPr/>
        </p:nvSpPr>
        <p:spPr>
          <a:xfrm>
            <a:off x="1121158" y="2876661"/>
            <a:ext cx="465317" cy="171343"/>
          </a:xfrm>
          <a:prstGeom prst="rect">
            <a:avLst/>
          </a:prstGeom>
        </p:spPr>
        <p:txBody>
          <a:bodyPr wrap="square" lIns="0" tIns="0" rIns="0" bIns="0" rtlCol="0">
            <a:noAutofit/>
          </a:bodyPr>
          <a:lstStyle/>
          <a:p>
            <a:pPr marL="12697">
              <a:lnSpc>
                <a:spcPts val="1275"/>
              </a:lnSpc>
              <a:spcBef>
                <a:spcPts val="64"/>
              </a:spcBef>
            </a:pPr>
            <a:r>
              <a:rPr sz="1100" b="1" dirty="0">
                <a:latin typeface="Arial"/>
                <a:cs typeface="Arial"/>
              </a:rPr>
              <a:t>T </a:t>
            </a:r>
            <a:r>
              <a:rPr sz="1100" dirty="0">
                <a:latin typeface="Arial"/>
                <a:cs typeface="Arial"/>
              </a:rPr>
              <a:t>= 21</a:t>
            </a:r>
            <a:endParaRPr sz="1100">
              <a:latin typeface="Arial"/>
              <a:cs typeface="Arial"/>
            </a:endParaRPr>
          </a:p>
        </p:txBody>
      </p:sp>
      <p:sp>
        <p:nvSpPr>
          <p:cNvPr id="88" name="object 88"/>
          <p:cNvSpPr txBox="1"/>
          <p:nvPr/>
        </p:nvSpPr>
        <p:spPr>
          <a:xfrm>
            <a:off x="1121156" y="3212710"/>
            <a:ext cx="1821893" cy="171343"/>
          </a:xfrm>
          <a:prstGeom prst="rect">
            <a:avLst/>
          </a:prstGeom>
        </p:spPr>
        <p:txBody>
          <a:bodyPr wrap="square" lIns="0" tIns="0" rIns="0" bIns="0" rtlCol="0">
            <a:noAutofit/>
          </a:bodyPr>
          <a:lstStyle/>
          <a:p>
            <a:pPr marL="12697">
              <a:lnSpc>
                <a:spcPts val="1275"/>
              </a:lnSpc>
              <a:spcBef>
                <a:spcPts val="64"/>
              </a:spcBef>
            </a:pPr>
            <a:r>
              <a:rPr sz="1100" spc="4" dirty="0">
                <a:latin typeface="Arial"/>
                <a:cs typeface="Arial"/>
              </a:rPr>
              <a:t>S</a:t>
            </a:r>
            <a:r>
              <a:rPr sz="1100" spc="9" dirty="0">
                <a:latin typeface="Arial"/>
                <a:cs typeface="Arial"/>
              </a:rPr>
              <a:t>o</a:t>
            </a:r>
            <a:r>
              <a:rPr sz="1100" spc="-4" dirty="0">
                <a:latin typeface="Arial"/>
                <a:cs typeface="Arial"/>
              </a:rPr>
              <a:t>r</a:t>
            </a:r>
            <a:r>
              <a:rPr sz="1100" dirty="0">
                <a:latin typeface="Arial"/>
                <a:cs typeface="Arial"/>
              </a:rPr>
              <a:t>t</a:t>
            </a:r>
            <a:r>
              <a:rPr sz="1100" spc="4" dirty="0">
                <a:latin typeface="Arial"/>
                <a:cs typeface="Arial"/>
              </a:rPr>
              <a:t> </a:t>
            </a:r>
            <a:r>
              <a:rPr sz="1100" dirty="0">
                <a:latin typeface="Arial"/>
                <a:cs typeface="Arial"/>
              </a:rPr>
              <a:t>A</a:t>
            </a:r>
            <a:r>
              <a:rPr sz="1100" spc="9" dirty="0">
                <a:latin typeface="Arial"/>
                <a:cs typeface="Arial"/>
              </a:rPr>
              <a:t> </a:t>
            </a:r>
            <a:r>
              <a:rPr sz="1100" spc="-4" dirty="0">
                <a:latin typeface="Arial"/>
                <a:cs typeface="Arial"/>
              </a:rPr>
              <a:t>i</a:t>
            </a:r>
            <a:r>
              <a:rPr sz="1100" dirty="0">
                <a:latin typeface="Arial"/>
                <a:cs typeface="Arial"/>
              </a:rPr>
              <a:t>n</a:t>
            </a:r>
            <a:r>
              <a:rPr sz="1100" spc="9" dirty="0">
                <a:latin typeface="Arial"/>
                <a:cs typeface="Arial"/>
              </a:rPr>
              <a:t> </a:t>
            </a:r>
            <a:r>
              <a:rPr sz="1100" spc="4" dirty="0">
                <a:latin typeface="Arial"/>
                <a:cs typeface="Arial"/>
              </a:rPr>
              <a:t>desce</a:t>
            </a:r>
            <a:r>
              <a:rPr sz="1100" spc="9" dirty="0">
                <a:latin typeface="Arial"/>
                <a:cs typeface="Arial"/>
              </a:rPr>
              <a:t>n</a:t>
            </a:r>
            <a:r>
              <a:rPr sz="1100" spc="4" dirty="0">
                <a:latin typeface="Arial"/>
                <a:cs typeface="Arial"/>
              </a:rPr>
              <a:t>d</a:t>
            </a:r>
            <a:r>
              <a:rPr sz="1100" spc="-4" dirty="0">
                <a:latin typeface="Arial"/>
                <a:cs typeface="Arial"/>
              </a:rPr>
              <a:t>i</a:t>
            </a:r>
            <a:r>
              <a:rPr sz="1100" spc="4" dirty="0">
                <a:latin typeface="Arial"/>
                <a:cs typeface="Arial"/>
              </a:rPr>
              <a:t>n</a:t>
            </a:r>
            <a:r>
              <a:rPr sz="1100" dirty="0">
                <a:latin typeface="Arial"/>
                <a:cs typeface="Arial"/>
              </a:rPr>
              <a:t>g</a:t>
            </a:r>
            <a:r>
              <a:rPr sz="1100" spc="-4" dirty="0">
                <a:latin typeface="Arial"/>
                <a:cs typeface="Arial"/>
              </a:rPr>
              <a:t> </a:t>
            </a:r>
            <a:r>
              <a:rPr sz="1100" spc="4" dirty="0">
                <a:latin typeface="Arial"/>
                <a:cs typeface="Arial"/>
              </a:rPr>
              <a:t>orde</a:t>
            </a:r>
            <a:r>
              <a:rPr sz="1100" spc="-4" dirty="0">
                <a:latin typeface="Arial"/>
                <a:cs typeface="Arial"/>
              </a:rPr>
              <a:t>r</a:t>
            </a:r>
            <a:r>
              <a:rPr sz="1100" dirty="0">
                <a:latin typeface="Arial"/>
                <a:cs typeface="Arial"/>
              </a:rPr>
              <a:t>.</a:t>
            </a:r>
            <a:endParaRPr sz="1100">
              <a:latin typeface="Arial"/>
              <a:cs typeface="Arial"/>
            </a:endParaRPr>
          </a:p>
        </p:txBody>
      </p:sp>
      <p:sp>
        <p:nvSpPr>
          <p:cNvPr id="87" name="object 87"/>
          <p:cNvSpPr txBox="1"/>
          <p:nvPr/>
        </p:nvSpPr>
        <p:spPr>
          <a:xfrm>
            <a:off x="1121158" y="3548000"/>
            <a:ext cx="237617" cy="171343"/>
          </a:xfrm>
          <a:prstGeom prst="rect">
            <a:avLst/>
          </a:prstGeom>
        </p:spPr>
        <p:txBody>
          <a:bodyPr wrap="square" lIns="0" tIns="0" rIns="0" bIns="0" rtlCol="0">
            <a:noAutofit/>
          </a:bodyPr>
          <a:lstStyle/>
          <a:p>
            <a:pPr marL="12697">
              <a:lnSpc>
                <a:spcPts val="1275"/>
              </a:lnSpc>
              <a:spcBef>
                <a:spcPts val="64"/>
              </a:spcBef>
            </a:pPr>
            <a:r>
              <a:rPr sz="1100" b="1" dirty="0">
                <a:latin typeface="Arial"/>
                <a:cs typeface="Arial"/>
              </a:rPr>
              <a:t>A</a:t>
            </a:r>
            <a:r>
              <a:rPr sz="1100" b="1" spc="-29" dirty="0">
                <a:latin typeface="Arial"/>
                <a:cs typeface="Arial"/>
              </a:rPr>
              <a:t> </a:t>
            </a:r>
            <a:r>
              <a:rPr sz="1100" b="1" dirty="0">
                <a:latin typeface="Arial"/>
                <a:cs typeface="Arial"/>
              </a:rPr>
              <a:t>:</a:t>
            </a:r>
            <a:endParaRPr sz="1100">
              <a:latin typeface="Arial"/>
              <a:cs typeface="Arial"/>
            </a:endParaRPr>
          </a:p>
        </p:txBody>
      </p:sp>
      <p:sp>
        <p:nvSpPr>
          <p:cNvPr id="86" name="object 86"/>
          <p:cNvSpPr txBox="1"/>
          <p:nvPr/>
        </p:nvSpPr>
        <p:spPr>
          <a:xfrm>
            <a:off x="1121157" y="5802741"/>
            <a:ext cx="987804" cy="171343"/>
          </a:xfrm>
          <a:prstGeom prst="rect">
            <a:avLst/>
          </a:prstGeom>
        </p:spPr>
        <p:txBody>
          <a:bodyPr wrap="square" lIns="0" tIns="0" rIns="0" bIns="0" rtlCol="0">
            <a:noAutofit/>
          </a:bodyPr>
          <a:lstStyle/>
          <a:p>
            <a:pPr marL="12697">
              <a:lnSpc>
                <a:spcPts val="1275"/>
              </a:lnSpc>
              <a:spcBef>
                <a:spcPts val="64"/>
              </a:spcBef>
            </a:pPr>
            <a:r>
              <a:rPr sz="1100" dirty="0">
                <a:solidFill>
                  <a:srgbClr val="FFFFFF"/>
                </a:solidFill>
                <a:latin typeface="Arial"/>
                <a:cs typeface="Arial"/>
              </a:rPr>
              <a:t>S</a:t>
            </a:r>
            <a:r>
              <a:rPr sz="1100" spc="9" dirty="0">
                <a:solidFill>
                  <a:srgbClr val="FFFFFF"/>
                </a:solidFill>
                <a:latin typeface="Arial"/>
                <a:cs typeface="Arial"/>
              </a:rPr>
              <a:t>o</a:t>
            </a:r>
            <a:r>
              <a:rPr sz="1100" dirty="0">
                <a:solidFill>
                  <a:srgbClr val="FFFFFF"/>
                </a:solidFill>
                <a:latin typeface="Arial"/>
                <a:cs typeface="Arial"/>
              </a:rPr>
              <a:t>,</a:t>
            </a:r>
            <a:r>
              <a:rPr sz="1100" spc="9" dirty="0">
                <a:solidFill>
                  <a:srgbClr val="FFFFFF"/>
                </a:solidFill>
                <a:latin typeface="Arial"/>
                <a:cs typeface="Arial"/>
              </a:rPr>
              <a:t> </a:t>
            </a:r>
            <a:r>
              <a:rPr sz="1100" dirty="0">
                <a:solidFill>
                  <a:srgbClr val="FFFFFF"/>
                </a:solidFill>
                <a:latin typeface="Arial"/>
                <a:cs typeface="Arial"/>
              </a:rPr>
              <a:t>A’ = </a:t>
            </a:r>
            <a:r>
              <a:rPr sz="1100" spc="-4" dirty="0">
                <a:solidFill>
                  <a:srgbClr val="FFFFFF"/>
                </a:solidFill>
                <a:latin typeface="Arial"/>
                <a:cs typeface="Arial"/>
              </a:rPr>
              <a:t>{</a:t>
            </a:r>
            <a:r>
              <a:rPr sz="1100" dirty="0">
                <a:solidFill>
                  <a:srgbClr val="FFFFFF"/>
                </a:solidFill>
                <a:latin typeface="Arial"/>
                <a:cs typeface="Arial"/>
              </a:rPr>
              <a:t>12,9}</a:t>
            </a:r>
            <a:endParaRPr sz="1100" dirty="0">
              <a:latin typeface="Arial"/>
              <a:cs typeface="Arial"/>
            </a:endParaRPr>
          </a:p>
        </p:txBody>
      </p:sp>
      <p:sp>
        <p:nvSpPr>
          <p:cNvPr id="85" name="object 85"/>
          <p:cNvSpPr txBox="1"/>
          <p:nvPr/>
        </p:nvSpPr>
        <p:spPr>
          <a:xfrm>
            <a:off x="1136461" y="6061775"/>
            <a:ext cx="1099693" cy="294783"/>
          </a:xfrm>
          <a:prstGeom prst="rect">
            <a:avLst/>
          </a:prstGeom>
        </p:spPr>
        <p:txBody>
          <a:bodyPr wrap="square" lIns="0" tIns="0" rIns="0" bIns="0" rtlCol="0">
            <a:noAutofit/>
          </a:bodyPr>
          <a:lstStyle/>
          <a:p>
            <a:pPr marL="12697">
              <a:lnSpc>
                <a:spcPts val="1275"/>
              </a:lnSpc>
              <a:spcBef>
                <a:spcPts val="64"/>
              </a:spcBef>
            </a:pPr>
            <a:r>
              <a:rPr sz="1100" b="1" spc="4" dirty="0">
                <a:solidFill>
                  <a:srgbClr val="FFFFFF"/>
                </a:solidFill>
                <a:latin typeface="Arial"/>
                <a:cs typeface="Arial"/>
              </a:rPr>
              <a:t>1</a:t>
            </a:r>
            <a:r>
              <a:rPr sz="1100" b="1" spc="9" dirty="0">
                <a:solidFill>
                  <a:srgbClr val="FFFFFF"/>
                </a:solidFill>
                <a:latin typeface="Arial"/>
                <a:cs typeface="Arial"/>
              </a:rPr>
              <a:t>2</a:t>
            </a:r>
            <a:r>
              <a:rPr sz="1100" b="1" spc="-4" dirty="0">
                <a:solidFill>
                  <a:srgbClr val="FFFFFF"/>
                </a:solidFill>
                <a:latin typeface="Arial"/>
                <a:cs typeface="Arial"/>
              </a:rPr>
              <a:t>+</a:t>
            </a:r>
            <a:r>
              <a:rPr sz="1100" b="1" dirty="0">
                <a:solidFill>
                  <a:srgbClr val="FFFFFF"/>
                </a:solidFill>
                <a:latin typeface="Arial"/>
                <a:cs typeface="Arial"/>
              </a:rPr>
              <a:t>9 =</a:t>
            </a:r>
            <a:r>
              <a:rPr lang="en-US" sz="1100" b="1" dirty="0">
                <a:solidFill>
                  <a:srgbClr val="FFFFFF"/>
                </a:solidFill>
                <a:latin typeface="Arial"/>
                <a:cs typeface="Arial"/>
              </a:rPr>
              <a:t>T= 21</a:t>
            </a:r>
            <a:endParaRPr sz="1100" b="1" dirty="0">
              <a:latin typeface="Arial"/>
              <a:cs typeface="Arial"/>
            </a:endParaRPr>
          </a:p>
        </p:txBody>
      </p:sp>
      <p:sp>
        <p:nvSpPr>
          <p:cNvPr id="84" name="object 84"/>
          <p:cNvSpPr txBox="1"/>
          <p:nvPr/>
        </p:nvSpPr>
        <p:spPr>
          <a:xfrm>
            <a:off x="1821552" y="5971145"/>
            <a:ext cx="132520" cy="171343"/>
          </a:xfrm>
          <a:prstGeom prst="rect">
            <a:avLst/>
          </a:prstGeom>
        </p:spPr>
        <p:txBody>
          <a:bodyPr wrap="square" lIns="0" tIns="0" rIns="0" bIns="0" rtlCol="0">
            <a:noAutofit/>
          </a:bodyPr>
          <a:lstStyle/>
          <a:p>
            <a:pPr marL="12697">
              <a:lnSpc>
                <a:spcPts val="1275"/>
              </a:lnSpc>
              <a:spcBef>
                <a:spcPts val="64"/>
              </a:spcBef>
            </a:pPr>
            <a:endParaRPr sz="1100" dirty="0">
              <a:latin typeface="Arial"/>
              <a:cs typeface="Arial"/>
            </a:endParaRPr>
          </a:p>
        </p:txBody>
      </p:sp>
      <p:sp>
        <p:nvSpPr>
          <p:cNvPr id="83" name="object 83"/>
          <p:cNvSpPr txBox="1"/>
          <p:nvPr/>
        </p:nvSpPr>
        <p:spPr>
          <a:xfrm>
            <a:off x="3310656" y="5971145"/>
            <a:ext cx="1792782" cy="171343"/>
          </a:xfrm>
          <a:prstGeom prst="rect">
            <a:avLst/>
          </a:prstGeom>
        </p:spPr>
        <p:txBody>
          <a:bodyPr wrap="square" lIns="0" tIns="0" rIns="0" bIns="0" rtlCol="0">
            <a:noAutofit/>
          </a:bodyPr>
          <a:lstStyle/>
          <a:p>
            <a:pPr marL="12697">
              <a:lnSpc>
                <a:spcPts val="1275"/>
              </a:lnSpc>
              <a:spcBef>
                <a:spcPts val="64"/>
              </a:spcBef>
            </a:pPr>
            <a:r>
              <a:rPr sz="1100" spc="-4" dirty="0">
                <a:solidFill>
                  <a:srgbClr val="FFFFFF"/>
                </a:solidFill>
                <a:latin typeface="Arial"/>
                <a:cs typeface="Arial"/>
              </a:rPr>
              <a:t>(</a:t>
            </a:r>
            <a:r>
              <a:rPr sz="1100" spc="4" dirty="0">
                <a:solidFill>
                  <a:srgbClr val="FFFFFF"/>
                </a:solidFill>
                <a:latin typeface="Arial"/>
                <a:cs typeface="Arial"/>
              </a:rPr>
              <a:t>her</a:t>
            </a:r>
            <a:r>
              <a:rPr sz="1100" dirty="0">
                <a:solidFill>
                  <a:srgbClr val="FFFFFF"/>
                </a:solidFill>
                <a:latin typeface="Arial"/>
                <a:cs typeface="Arial"/>
              </a:rPr>
              <a:t>e</a:t>
            </a:r>
            <a:r>
              <a:rPr sz="1100" spc="9" dirty="0">
                <a:solidFill>
                  <a:srgbClr val="FFFFFF"/>
                </a:solidFill>
                <a:latin typeface="Arial"/>
                <a:cs typeface="Arial"/>
              </a:rPr>
              <a:t> </a:t>
            </a:r>
            <a:r>
              <a:rPr sz="1100" spc="-4" dirty="0">
                <a:solidFill>
                  <a:srgbClr val="FFFFFF"/>
                </a:solidFill>
                <a:latin typeface="Arial"/>
                <a:cs typeface="Arial"/>
              </a:rPr>
              <a:t>i</a:t>
            </a:r>
            <a:r>
              <a:rPr sz="1100" dirty="0">
                <a:solidFill>
                  <a:srgbClr val="FFFFFF"/>
                </a:solidFill>
                <a:latin typeface="Arial"/>
                <a:cs typeface="Arial"/>
              </a:rPr>
              <a:t>n</a:t>
            </a:r>
            <a:r>
              <a:rPr sz="1100" spc="9" dirty="0">
                <a:solidFill>
                  <a:srgbClr val="FFFFFF"/>
                </a:solidFill>
                <a:latin typeface="Arial"/>
                <a:cs typeface="Arial"/>
              </a:rPr>
              <a:t> </a:t>
            </a:r>
            <a:r>
              <a:rPr sz="1100" spc="4" dirty="0">
                <a:solidFill>
                  <a:srgbClr val="FFFFFF"/>
                </a:solidFill>
                <a:latin typeface="Arial"/>
                <a:cs typeface="Arial"/>
              </a:rPr>
              <a:t>thi</a:t>
            </a:r>
            <a:r>
              <a:rPr sz="1100" dirty="0">
                <a:solidFill>
                  <a:srgbClr val="FFFFFF"/>
                </a:solidFill>
                <a:latin typeface="Arial"/>
                <a:cs typeface="Arial"/>
              </a:rPr>
              <a:t>s </a:t>
            </a:r>
            <a:r>
              <a:rPr sz="1100" spc="4" dirty="0">
                <a:solidFill>
                  <a:srgbClr val="FFFFFF"/>
                </a:solidFill>
                <a:latin typeface="Arial"/>
                <a:cs typeface="Arial"/>
              </a:rPr>
              <a:t>so</a:t>
            </a:r>
            <a:r>
              <a:rPr sz="1100" spc="-4" dirty="0">
                <a:solidFill>
                  <a:srgbClr val="FFFFFF"/>
                </a:solidFill>
                <a:latin typeface="Arial"/>
                <a:cs typeface="Arial"/>
              </a:rPr>
              <a:t>l</a:t>
            </a:r>
            <a:r>
              <a:rPr sz="1100" spc="4" dirty="0">
                <a:solidFill>
                  <a:srgbClr val="FFFFFF"/>
                </a:solidFill>
                <a:latin typeface="Arial"/>
                <a:cs typeface="Arial"/>
              </a:rPr>
              <a:t>ut</a:t>
            </a:r>
            <a:r>
              <a:rPr sz="1100" spc="-4" dirty="0">
                <a:solidFill>
                  <a:srgbClr val="FFFFFF"/>
                </a:solidFill>
                <a:latin typeface="Arial"/>
                <a:cs typeface="Arial"/>
              </a:rPr>
              <a:t>i</a:t>
            </a:r>
            <a:r>
              <a:rPr sz="1100" spc="4" dirty="0">
                <a:solidFill>
                  <a:srgbClr val="FFFFFF"/>
                </a:solidFill>
                <a:latin typeface="Arial"/>
                <a:cs typeface="Arial"/>
              </a:rPr>
              <a:t>o</a:t>
            </a:r>
            <a:r>
              <a:rPr sz="1100" dirty="0">
                <a:solidFill>
                  <a:srgbClr val="FFFFFF"/>
                </a:solidFill>
                <a:latin typeface="Arial"/>
                <a:cs typeface="Arial"/>
              </a:rPr>
              <a:t>n</a:t>
            </a:r>
            <a:r>
              <a:rPr sz="1100" spc="9" dirty="0">
                <a:solidFill>
                  <a:srgbClr val="FFFFFF"/>
                </a:solidFill>
                <a:latin typeface="Arial"/>
                <a:cs typeface="Arial"/>
              </a:rPr>
              <a:t> </a:t>
            </a:r>
            <a:r>
              <a:rPr sz="1100" dirty="0">
                <a:solidFill>
                  <a:srgbClr val="FFFFFF"/>
                </a:solidFill>
                <a:latin typeface="Arial"/>
                <a:cs typeface="Arial"/>
              </a:rPr>
              <a:t>E = </a:t>
            </a:r>
            <a:r>
              <a:rPr sz="1100" spc="4" dirty="0">
                <a:solidFill>
                  <a:srgbClr val="FFFFFF"/>
                </a:solidFill>
                <a:latin typeface="Arial"/>
                <a:cs typeface="Arial"/>
              </a:rPr>
              <a:t>0)</a:t>
            </a:r>
            <a:endParaRPr sz="1100">
              <a:latin typeface="Arial"/>
              <a:cs typeface="Arial"/>
            </a:endParaRPr>
          </a:p>
        </p:txBody>
      </p:sp>
      <p:sp>
        <p:nvSpPr>
          <p:cNvPr id="82" name="object 8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36</a:t>
            </a:r>
            <a:endParaRPr sz="1000">
              <a:latin typeface="Arial"/>
              <a:cs typeface="Arial"/>
            </a:endParaRPr>
          </a:p>
        </p:txBody>
      </p:sp>
      <p:sp>
        <p:nvSpPr>
          <p:cNvPr id="81" name="object 81"/>
          <p:cNvSpPr txBox="1"/>
          <p:nvPr/>
        </p:nvSpPr>
        <p:spPr>
          <a:xfrm>
            <a:off x="1067467" y="4236721"/>
            <a:ext cx="1346930" cy="173735"/>
          </a:xfrm>
          <a:prstGeom prst="rect">
            <a:avLst/>
          </a:prstGeom>
        </p:spPr>
        <p:txBody>
          <a:bodyPr wrap="square" lIns="0" tIns="0" rIns="0" bIns="0" rtlCol="0">
            <a:noAutofit/>
          </a:bodyPr>
          <a:lstStyle/>
          <a:p>
            <a:pPr marL="165415">
              <a:lnSpc>
                <a:spcPct val="95825"/>
              </a:lnSpc>
            </a:pPr>
            <a:r>
              <a:rPr sz="1100" b="1" dirty="0">
                <a:latin typeface="Arial"/>
                <a:cs typeface="Arial"/>
              </a:rPr>
              <a:t>Loop t</a:t>
            </a:r>
            <a:r>
              <a:rPr sz="1100" b="1" spc="9" dirty="0">
                <a:latin typeface="Arial"/>
                <a:cs typeface="Arial"/>
              </a:rPr>
              <a:t>e</a:t>
            </a:r>
            <a:r>
              <a:rPr sz="1100" b="1" dirty="0">
                <a:latin typeface="Arial"/>
                <a:cs typeface="Arial"/>
              </a:rPr>
              <a:t>rms</a:t>
            </a:r>
            <a:r>
              <a:rPr sz="1100" b="1" spc="4" dirty="0">
                <a:latin typeface="Arial"/>
                <a:cs typeface="Arial"/>
              </a:rPr>
              <a:t> </a:t>
            </a:r>
            <a:r>
              <a:rPr sz="1100" b="1" dirty="0">
                <a:latin typeface="Arial"/>
                <a:cs typeface="Arial"/>
              </a:rPr>
              <a:t>(J)</a:t>
            </a:r>
            <a:endParaRPr sz="1100">
              <a:latin typeface="Arial"/>
              <a:cs typeface="Arial"/>
            </a:endParaRPr>
          </a:p>
        </p:txBody>
      </p:sp>
      <p:sp>
        <p:nvSpPr>
          <p:cNvPr id="80" name="object 80"/>
          <p:cNvSpPr txBox="1"/>
          <p:nvPr/>
        </p:nvSpPr>
        <p:spPr>
          <a:xfrm>
            <a:off x="2414397" y="4236721"/>
            <a:ext cx="1345596" cy="173735"/>
          </a:xfrm>
          <a:prstGeom prst="rect">
            <a:avLst/>
          </a:prstGeom>
        </p:spPr>
        <p:txBody>
          <a:bodyPr wrap="square" lIns="0" tIns="0" rIns="0" bIns="0" rtlCol="0">
            <a:noAutofit/>
          </a:bodyPr>
          <a:lstStyle/>
          <a:p>
            <a:pPr marL="435344">
              <a:lnSpc>
                <a:spcPct val="95825"/>
              </a:lnSpc>
            </a:pPr>
            <a:r>
              <a:rPr sz="1100" b="1" spc="-39" dirty="0">
                <a:latin typeface="Arial"/>
                <a:cs typeface="Arial"/>
              </a:rPr>
              <a:t>A</a:t>
            </a:r>
            <a:r>
              <a:rPr sz="1100" b="1" dirty="0">
                <a:latin typeface="Arial"/>
                <a:cs typeface="Arial"/>
              </a:rPr>
              <a:t>[J]</a:t>
            </a:r>
            <a:endParaRPr sz="1100">
              <a:latin typeface="Arial"/>
              <a:cs typeface="Arial"/>
            </a:endParaRPr>
          </a:p>
        </p:txBody>
      </p:sp>
      <p:sp>
        <p:nvSpPr>
          <p:cNvPr id="79" name="object 79"/>
          <p:cNvSpPr txBox="1"/>
          <p:nvPr/>
        </p:nvSpPr>
        <p:spPr>
          <a:xfrm>
            <a:off x="3759995" y="4236721"/>
            <a:ext cx="1345977" cy="173735"/>
          </a:xfrm>
          <a:prstGeom prst="rect">
            <a:avLst/>
          </a:prstGeom>
        </p:spPr>
        <p:txBody>
          <a:bodyPr wrap="square" lIns="0" tIns="0" rIns="0" bIns="0" rtlCol="0">
            <a:noAutofit/>
          </a:bodyPr>
          <a:lstStyle/>
          <a:p>
            <a:pPr marL="335120">
              <a:lnSpc>
                <a:spcPct val="95825"/>
              </a:lnSpc>
            </a:pPr>
            <a:r>
              <a:rPr sz="1100" b="1" dirty="0">
                <a:latin typeface="Arial"/>
                <a:cs typeface="Arial"/>
              </a:rPr>
              <a:t>Con</a:t>
            </a:r>
            <a:r>
              <a:rPr sz="1100" b="1" spc="-4" dirty="0">
                <a:latin typeface="Arial"/>
                <a:cs typeface="Arial"/>
              </a:rPr>
              <a:t>d</a:t>
            </a:r>
            <a:r>
              <a:rPr sz="1100" b="1" dirty="0">
                <a:latin typeface="Arial"/>
                <a:cs typeface="Arial"/>
              </a:rPr>
              <a:t>ition</a:t>
            </a:r>
            <a:endParaRPr sz="1100">
              <a:latin typeface="Arial"/>
              <a:cs typeface="Arial"/>
            </a:endParaRPr>
          </a:p>
        </p:txBody>
      </p:sp>
      <p:sp>
        <p:nvSpPr>
          <p:cNvPr id="78" name="object 78"/>
          <p:cNvSpPr txBox="1"/>
          <p:nvPr/>
        </p:nvSpPr>
        <p:spPr>
          <a:xfrm>
            <a:off x="5105974" y="4236721"/>
            <a:ext cx="1346549" cy="173735"/>
          </a:xfrm>
          <a:prstGeom prst="rect">
            <a:avLst/>
          </a:prstGeom>
        </p:spPr>
        <p:txBody>
          <a:bodyPr wrap="square" lIns="0" tIns="0" rIns="0" bIns="0" rtlCol="0">
            <a:noAutofit/>
          </a:bodyPr>
          <a:lstStyle/>
          <a:p>
            <a:pPr marL="452896">
              <a:lnSpc>
                <a:spcPct val="95825"/>
              </a:lnSpc>
            </a:pPr>
            <a:r>
              <a:rPr sz="1100" b="1" dirty="0">
                <a:latin typeface="Arial"/>
                <a:cs typeface="Arial"/>
              </a:rPr>
              <a:t>Result</a:t>
            </a:r>
            <a:endParaRPr sz="1100">
              <a:latin typeface="Arial"/>
              <a:cs typeface="Arial"/>
            </a:endParaRPr>
          </a:p>
        </p:txBody>
      </p:sp>
      <p:sp>
        <p:nvSpPr>
          <p:cNvPr id="77" name="object 77"/>
          <p:cNvSpPr txBox="1"/>
          <p:nvPr/>
        </p:nvSpPr>
        <p:spPr>
          <a:xfrm>
            <a:off x="1067467" y="4410457"/>
            <a:ext cx="1346930" cy="175260"/>
          </a:xfrm>
          <a:prstGeom prst="rect">
            <a:avLst/>
          </a:prstGeom>
        </p:spPr>
        <p:txBody>
          <a:bodyPr wrap="square" lIns="0" tIns="0" rIns="0" bIns="0" rtlCol="0">
            <a:noAutofit/>
          </a:bodyPr>
          <a:lstStyle/>
          <a:p>
            <a:pPr marL="489159" marR="489441" algn="ctr">
              <a:lnSpc>
                <a:spcPct val="95825"/>
              </a:lnSpc>
            </a:pPr>
            <a:r>
              <a:rPr sz="1100" dirty="0">
                <a:latin typeface="Arial"/>
                <a:cs typeface="Arial"/>
              </a:rPr>
              <a:t>J = 1</a:t>
            </a:r>
            <a:endParaRPr sz="1100">
              <a:latin typeface="Arial"/>
              <a:cs typeface="Arial"/>
            </a:endParaRPr>
          </a:p>
        </p:txBody>
      </p:sp>
      <p:sp>
        <p:nvSpPr>
          <p:cNvPr id="76" name="object 76"/>
          <p:cNvSpPr txBox="1"/>
          <p:nvPr/>
        </p:nvSpPr>
        <p:spPr>
          <a:xfrm>
            <a:off x="2414397" y="4410457"/>
            <a:ext cx="1345596" cy="175260"/>
          </a:xfrm>
          <a:prstGeom prst="rect">
            <a:avLst/>
          </a:prstGeom>
        </p:spPr>
        <p:txBody>
          <a:bodyPr wrap="square" lIns="0" tIns="0" rIns="0" bIns="0" rtlCol="0">
            <a:noAutofit/>
          </a:bodyPr>
          <a:lstStyle/>
          <a:p>
            <a:pPr marL="438805">
              <a:lnSpc>
                <a:spcPct val="95825"/>
              </a:lnSpc>
            </a:pPr>
            <a:r>
              <a:rPr sz="1100" dirty="0">
                <a:latin typeface="Arial"/>
                <a:cs typeface="Arial"/>
              </a:rPr>
              <a:t>A[1]</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12</a:t>
            </a:r>
            <a:endParaRPr sz="1100">
              <a:latin typeface="Arial"/>
              <a:cs typeface="Arial"/>
            </a:endParaRPr>
          </a:p>
        </p:txBody>
      </p:sp>
      <p:sp>
        <p:nvSpPr>
          <p:cNvPr id="75" name="object 75"/>
          <p:cNvSpPr txBox="1"/>
          <p:nvPr/>
        </p:nvSpPr>
        <p:spPr>
          <a:xfrm>
            <a:off x="3759995" y="4410457"/>
            <a:ext cx="1345977" cy="175260"/>
          </a:xfrm>
          <a:prstGeom prst="rect">
            <a:avLst/>
          </a:prstGeom>
        </p:spPr>
        <p:txBody>
          <a:bodyPr wrap="square" lIns="0" tIns="0" rIns="0" bIns="0" rtlCol="0">
            <a:noAutofit/>
          </a:bodyPr>
          <a:lstStyle/>
          <a:p>
            <a:pPr marL="426929">
              <a:lnSpc>
                <a:spcPct val="95825"/>
              </a:lnSpc>
            </a:pPr>
            <a:r>
              <a:rPr sz="1100" dirty="0">
                <a:latin typeface="Arial"/>
                <a:cs typeface="Arial"/>
              </a:rPr>
              <a:t>12</a:t>
            </a:r>
            <a:r>
              <a:rPr sz="1100" spc="9" dirty="0">
                <a:latin typeface="Arial"/>
                <a:cs typeface="Arial"/>
              </a:rPr>
              <a:t> </a:t>
            </a:r>
            <a:r>
              <a:rPr sz="1100" dirty="0">
                <a:latin typeface="Arial"/>
                <a:cs typeface="Arial"/>
              </a:rPr>
              <a:t>&gt;</a:t>
            </a:r>
            <a:r>
              <a:rPr sz="1100" spc="-4" dirty="0">
                <a:latin typeface="Arial"/>
                <a:cs typeface="Arial"/>
              </a:rPr>
              <a:t> </a:t>
            </a:r>
            <a:r>
              <a:rPr sz="1100" spc="9" dirty="0">
                <a:latin typeface="Arial"/>
                <a:cs typeface="Arial"/>
              </a:rPr>
              <a:t>2</a:t>
            </a:r>
            <a:r>
              <a:rPr sz="1100" dirty="0">
                <a:latin typeface="Arial"/>
                <a:cs typeface="Arial"/>
              </a:rPr>
              <a:t>1</a:t>
            </a:r>
            <a:endParaRPr sz="1100">
              <a:latin typeface="Arial"/>
              <a:cs typeface="Arial"/>
            </a:endParaRPr>
          </a:p>
        </p:txBody>
      </p:sp>
      <p:sp>
        <p:nvSpPr>
          <p:cNvPr id="74" name="object 74"/>
          <p:cNvSpPr txBox="1"/>
          <p:nvPr/>
        </p:nvSpPr>
        <p:spPr>
          <a:xfrm>
            <a:off x="5105974" y="4410457"/>
            <a:ext cx="1346549" cy="175260"/>
          </a:xfrm>
          <a:prstGeom prst="rect">
            <a:avLst/>
          </a:prstGeom>
        </p:spPr>
        <p:txBody>
          <a:bodyPr wrap="square" lIns="0" tIns="0" rIns="0" bIns="0" rtlCol="0">
            <a:noAutofit/>
          </a:bodyPr>
          <a:lstStyle/>
          <a:p>
            <a:pPr marL="66927">
              <a:lnSpc>
                <a:spcPct val="95825"/>
              </a:lnSpc>
            </a:pPr>
            <a:r>
              <a:rPr sz="1100" dirty="0">
                <a:latin typeface="Arial"/>
                <a:cs typeface="Arial"/>
              </a:rPr>
              <a:t>T</a:t>
            </a:r>
            <a:r>
              <a:rPr sz="1100" spc="19" dirty="0">
                <a:latin typeface="Arial"/>
                <a:cs typeface="Arial"/>
              </a:rPr>
              <a:t> </a:t>
            </a:r>
            <a:r>
              <a:rPr sz="1100" dirty="0">
                <a:latin typeface="Arial"/>
                <a:cs typeface="Arial"/>
              </a:rPr>
              <a:t>=</a:t>
            </a:r>
            <a:r>
              <a:rPr sz="1100" spc="-4" dirty="0">
                <a:latin typeface="Arial"/>
                <a:cs typeface="Arial"/>
              </a:rPr>
              <a:t> </a:t>
            </a:r>
            <a:r>
              <a:rPr sz="1100" spc="9" dirty="0">
                <a:latin typeface="Arial"/>
                <a:cs typeface="Arial"/>
              </a:rPr>
              <a:t>2</a:t>
            </a:r>
            <a:r>
              <a:rPr sz="1100" dirty="0">
                <a:latin typeface="Arial"/>
                <a:cs typeface="Arial"/>
              </a:rPr>
              <a:t>1 –</a:t>
            </a:r>
            <a:r>
              <a:rPr sz="1100" spc="9" dirty="0">
                <a:latin typeface="Arial"/>
                <a:cs typeface="Arial"/>
              </a:rPr>
              <a:t> </a:t>
            </a:r>
            <a:r>
              <a:rPr sz="1100" b="1" spc="9" dirty="0">
                <a:solidFill>
                  <a:srgbClr val="FF0000"/>
                </a:solidFill>
                <a:latin typeface="Arial"/>
                <a:cs typeface="Arial"/>
              </a:rPr>
              <a:t>1</a:t>
            </a:r>
            <a:r>
              <a:rPr sz="1100" b="1" dirty="0">
                <a:solidFill>
                  <a:srgbClr val="FF0000"/>
                </a:solidFill>
                <a:latin typeface="Arial"/>
                <a:cs typeface="Arial"/>
              </a:rPr>
              <a:t>2</a:t>
            </a:r>
            <a:r>
              <a:rPr sz="1100" dirty="0">
                <a:latin typeface="Arial"/>
                <a:cs typeface="Arial"/>
              </a:rPr>
              <a:t> = 9</a:t>
            </a:r>
          </a:p>
        </p:txBody>
      </p:sp>
      <p:sp>
        <p:nvSpPr>
          <p:cNvPr id="73" name="object 73"/>
          <p:cNvSpPr txBox="1"/>
          <p:nvPr/>
        </p:nvSpPr>
        <p:spPr>
          <a:xfrm>
            <a:off x="1067467" y="4585716"/>
            <a:ext cx="1346930" cy="173735"/>
          </a:xfrm>
          <a:prstGeom prst="rect">
            <a:avLst/>
          </a:prstGeom>
        </p:spPr>
        <p:txBody>
          <a:bodyPr wrap="square" lIns="0" tIns="0" rIns="0" bIns="0" rtlCol="0">
            <a:noAutofit/>
          </a:bodyPr>
          <a:lstStyle/>
          <a:p>
            <a:pPr marL="489159" marR="489383" algn="ctr">
              <a:lnSpc>
                <a:spcPct val="95825"/>
              </a:lnSpc>
            </a:pPr>
            <a:r>
              <a:rPr sz="1100" dirty="0">
                <a:latin typeface="Arial"/>
                <a:cs typeface="Arial"/>
              </a:rPr>
              <a:t>J = 2</a:t>
            </a:r>
            <a:endParaRPr sz="1100">
              <a:latin typeface="Arial"/>
              <a:cs typeface="Arial"/>
            </a:endParaRPr>
          </a:p>
        </p:txBody>
      </p:sp>
      <p:sp>
        <p:nvSpPr>
          <p:cNvPr id="72" name="object 72"/>
          <p:cNvSpPr txBox="1"/>
          <p:nvPr/>
        </p:nvSpPr>
        <p:spPr>
          <a:xfrm>
            <a:off x="2414397" y="4585716"/>
            <a:ext cx="1345596" cy="173735"/>
          </a:xfrm>
          <a:prstGeom prst="rect">
            <a:avLst/>
          </a:prstGeom>
        </p:spPr>
        <p:txBody>
          <a:bodyPr wrap="square" lIns="0" tIns="0" rIns="0" bIns="0" rtlCol="0">
            <a:noAutofit/>
          </a:bodyPr>
          <a:lstStyle/>
          <a:p>
            <a:pPr marL="418305">
              <a:lnSpc>
                <a:spcPct val="95825"/>
              </a:lnSpc>
            </a:pPr>
            <a:r>
              <a:rPr sz="1100" spc="4" dirty="0">
                <a:latin typeface="Arial"/>
                <a:cs typeface="Arial"/>
              </a:rPr>
              <a:t>A[2</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spc="9" dirty="0">
                <a:latin typeface="Arial"/>
                <a:cs typeface="Arial"/>
              </a:rPr>
              <a:t>1</a:t>
            </a:r>
            <a:r>
              <a:rPr sz="1100" dirty="0">
                <a:latin typeface="Arial"/>
                <a:cs typeface="Arial"/>
              </a:rPr>
              <a:t>0</a:t>
            </a:r>
            <a:endParaRPr sz="1100">
              <a:latin typeface="Arial"/>
              <a:cs typeface="Arial"/>
            </a:endParaRPr>
          </a:p>
        </p:txBody>
      </p:sp>
      <p:sp>
        <p:nvSpPr>
          <p:cNvPr id="71" name="object 71"/>
          <p:cNvSpPr txBox="1"/>
          <p:nvPr/>
        </p:nvSpPr>
        <p:spPr>
          <a:xfrm>
            <a:off x="3759995" y="4585716"/>
            <a:ext cx="1345977" cy="173735"/>
          </a:xfrm>
          <a:prstGeom prst="rect">
            <a:avLst/>
          </a:prstGeom>
        </p:spPr>
        <p:txBody>
          <a:bodyPr wrap="square" lIns="0" tIns="0" rIns="0" bIns="0" rtlCol="0">
            <a:noAutofit/>
          </a:bodyPr>
          <a:lstStyle/>
          <a:p>
            <a:pPr marL="443910" marR="443482" algn="ctr">
              <a:lnSpc>
                <a:spcPct val="95825"/>
              </a:lnSpc>
            </a:pPr>
            <a:r>
              <a:rPr sz="1100" spc="4" dirty="0">
                <a:latin typeface="Arial"/>
                <a:cs typeface="Arial"/>
              </a:rPr>
              <a:t>1</a:t>
            </a:r>
            <a:r>
              <a:rPr sz="1100" dirty="0">
                <a:latin typeface="Arial"/>
                <a:cs typeface="Arial"/>
              </a:rPr>
              <a:t>0</a:t>
            </a:r>
            <a:r>
              <a:rPr sz="1100" spc="9" dirty="0">
                <a:latin typeface="Arial"/>
                <a:cs typeface="Arial"/>
              </a:rPr>
              <a:t> </a:t>
            </a:r>
            <a:r>
              <a:rPr sz="1100" dirty="0">
                <a:latin typeface="Arial"/>
                <a:cs typeface="Arial"/>
              </a:rPr>
              <a:t>&gt; 9</a:t>
            </a:r>
            <a:endParaRPr sz="1100">
              <a:latin typeface="Arial"/>
              <a:cs typeface="Arial"/>
            </a:endParaRPr>
          </a:p>
        </p:txBody>
      </p:sp>
      <p:sp>
        <p:nvSpPr>
          <p:cNvPr id="70" name="object 70"/>
          <p:cNvSpPr txBox="1"/>
          <p:nvPr/>
        </p:nvSpPr>
        <p:spPr>
          <a:xfrm>
            <a:off x="5105974" y="4585716"/>
            <a:ext cx="1346549" cy="173735"/>
          </a:xfrm>
          <a:prstGeom prst="rect">
            <a:avLst/>
          </a:prstGeom>
        </p:spPr>
        <p:txBody>
          <a:bodyPr wrap="square" lIns="0" tIns="0" rIns="0" bIns="0" rtlCol="0">
            <a:noAutofit/>
          </a:bodyPr>
          <a:lstStyle/>
          <a:p>
            <a:pPr marL="67248">
              <a:lnSpc>
                <a:spcPct val="95825"/>
              </a:lnSpc>
            </a:pPr>
            <a:r>
              <a:rPr sz="1100" spc="-4" dirty="0">
                <a:latin typeface="Arial"/>
                <a:cs typeface="Arial"/>
              </a:rPr>
              <a:t>X</a:t>
            </a:r>
            <a:r>
              <a:rPr sz="1100" dirty="0">
                <a:latin typeface="Arial"/>
                <a:cs typeface="Arial"/>
              </a:rPr>
              <a:t>[</a:t>
            </a:r>
            <a:r>
              <a:rPr sz="1100" spc="4" dirty="0">
                <a:latin typeface="Arial"/>
                <a:cs typeface="Arial"/>
              </a:rPr>
              <a:t>2</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a:t>
            </a:r>
            <a:endParaRPr sz="1100">
              <a:latin typeface="Arial"/>
              <a:cs typeface="Arial"/>
            </a:endParaRPr>
          </a:p>
        </p:txBody>
      </p:sp>
      <p:sp>
        <p:nvSpPr>
          <p:cNvPr id="69" name="object 69"/>
          <p:cNvSpPr txBox="1"/>
          <p:nvPr/>
        </p:nvSpPr>
        <p:spPr>
          <a:xfrm>
            <a:off x="1067467" y="4759454"/>
            <a:ext cx="1346930" cy="173735"/>
          </a:xfrm>
          <a:prstGeom prst="rect">
            <a:avLst/>
          </a:prstGeom>
        </p:spPr>
        <p:txBody>
          <a:bodyPr wrap="square" lIns="0" tIns="0" rIns="0" bIns="0" rtlCol="0">
            <a:noAutofit/>
          </a:bodyPr>
          <a:lstStyle/>
          <a:p>
            <a:pPr marL="489159" marR="489354" algn="ctr">
              <a:lnSpc>
                <a:spcPct val="95825"/>
              </a:lnSpc>
            </a:pPr>
            <a:r>
              <a:rPr sz="1100" dirty="0">
                <a:latin typeface="Arial"/>
                <a:cs typeface="Arial"/>
              </a:rPr>
              <a:t>J = 3</a:t>
            </a:r>
            <a:endParaRPr sz="1100">
              <a:latin typeface="Arial"/>
              <a:cs typeface="Arial"/>
            </a:endParaRPr>
          </a:p>
        </p:txBody>
      </p:sp>
      <p:sp>
        <p:nvSpPr>
          <p:cNvPr id="68" name="object 68"/>
          <p:cNvSpPr txBox="1"/>
          <p:nvPr/>
        </p:nvSpPr>
        <p:spPr>
          <a:xfrm>
            <a:off x="2414397" y="4759454"/>
            <a:ext cx="1345596" cy="173735"/>
          </a:xfrm>
          <a:prstGeom prst="rect">
            <a:avLst/>
          </a:prstGeom>
        </p:spPr>
        <p:txBody>
          <a:bodyPr wrap="square" lIns="0" tIns="0" rIns="0" bIns="0" rtlCol="0">
            <a:noAutofit/>
          </a:bodyPr>
          <a:lstStyle/>
          <a:p>
            <a:pPr marL="418305">
              <a:lnSpc>
                <a:spcPct val="95825"/>
              </a:lnSpc>
            </a:pPr>
            <a:r>
              <a:rPr sz="1100" spc="4" dirty="0">
                <a:latin typeface="Arial"/>
                <a:cs typeface="Arial"/>
              </a:rPr>
              <a:t>A[3</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9</a:t>
            </a:r>
            <a:endParaRPr sz="1100">
              <a:latin typeface="Arial"/>
              <a:cs typeface="Arial"/>
            </a:endParaRPr>
          </a:p>
        </p:txBody>
      </p:sp>
      <p:sp>
        <p:nvSpPr>
          <p:cNvPr id="67" name="object 67"/>
          <p:cNvSpPr txBox="1"/>
          <p:nvPr/>
        </p:nvSpPr>
        <p:spPr>
          <a:xfrm>
            <a:off x="3759995" y="4759454"/>
            <a:ext cx="1345977" cy="173735"/>
          </a:xfrm>
          <a:prstGeom prst="rect">
            <a:avLst/>
          </a:prstGeom>
        </p:spPr>
        <p:txBody>
          <a:bodyPr wrap="square" lIns="0" tIns="0" rIns="0" bIns="0" rtlCol="0">
            <a:noAutofit/>
          </a:bodyPr>
          <a:lstStyle/>
          <a:p>
            <a:pPr marL="485129" marR="484496" algn="ctr">
              <a:lnSpc>
                <a:spcPct val="95825"/>
              </a:lnSpc>
            </a:pPr>
            <a:r>
              <a:rPr sz="1100" dirty="0">
                <a:latin typeface="Arial"/>
                <a:cs typeface="Arial"/>
              </a:rPr>
              <a:t>9</a:t>
            </a:r>
            <a:r>
              <a:rPr sz="1100" spc="9" dirty="0">
                <a:latin typeface="Arial"/>
                <a:cs typeface="Arial"/>
              </a:rPr>
              <a:t> </a:t>
            </a:r>
            <a:r>
              <a:rPr sz="1100" dirty="0">
                <a:latin typeface="Arial"/>
                <a:cs typeface="Arial"/>
              </a:rPr>
              <a:t>&gt;</a:t>
            </a:r>
            <a:r>
              <a:rPr sz="1100" spc="-4" dirty="0">
                <a:latin typeface="Arial"/>
                <a:cs typeface="Arial"/>
              </a:rPr>
              <a:t> </a:t>
            </a:r>
            <a:r>
              <a:rPr sz="1100" dirty="0">
                <a:latin typeface="Arial"/>
                <a:cs typeface="Arial"/>
              </a:rPr>
              <a:t>9</a:t>
            </a:r>
            <a:endParaRPr sz="1100">
              <a:latin typeface="Arial"/>
              <a:cs typeface="Arial"/>
            </a:endParaRPr>
          </a:p>
        </p:txBody>
      </p:sp>
      <p:sp>
        <p:nvSpPr>
          <p:cNvPr id="66" name="object 66"/>
          <p:cNvSpPr txBox="1"/>
          <p:nvPr/>
        </p:nvSpPr>
        <p:spPr>
          <a:xfrm>
            <a:off x="5105974" y="4759454"/>
            <a:ext cx="1346549" cy="173735"/>
          </a:xfrm>
          <a:prstGeom prst="rect">
            <a:avLst/>
          </a:prstGeom>
        </p:spPr>
        <p:txBody>
          <a:bodyPr wrap="square" lIns="0" tIns="0" rIns="0" bIns="0" rtlCol="0">
            <a:noAutofit/>
          </a:bodyPr>
          <a:lstStyle/>
          <a:p>
            <a:pPr marL="67422">
              <a:lnSpc>
                <a:spcPct val="95825"/>
              </a:lnSpc>
            </a:pPr>
            <a:r>
              <a:rPr sz="1100" dirty="0">
                <a:latin typeface="Arial"/>
                <a:cs typeface="Arial"/>
              </a:rPr>
              <a:t>T</a:t>
            </a:r>
            <a:r>
              <a:rPr sz="1100" spc="1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9</a:t>
            </a:r>
            <a:r>
              <a:rPr sz="1100" spc="9" dirty="0">
                <a:latin typeface="Arial"/>
                <a:cs typeface="Arial"/>
              </a:rPr>
              <a:t> </a:t>
            </a:r>
            <a:r>
              <a:rPr sz="1100" dirty="0">
                <a:latin typeface="Arial"/>
                <a:cs typeface="Arial"/>
              </a:rPr>
              <a:t>–</a:t>
            </a:r>
            <a:r>
              <a:rPr sz="1100" spc="9" dirty="0">
                <a:latin typeface="Arial"/>
                <a:cs typeface="Arial"/>
              </a:rPr>
              <a:t> </a:t>
            </a:r>
            <a:r>
              <a:rPr sz="1100" b="1" dirty="0">
                <a:solidFill>
                  <a:srgbClr val="FF0000"/>
                </a:solidFill>
                <a:latin typeface="Arial"/>
                <a:cs typeface="Arial"/>
              </a:rPr>
              <a:t>9</a:t>
            </a:r>
            <a:r>
              <a:rPr sz="1100" b="1" spc="9" dirty="0">
                <a:solidFill>
                  <a:srgbClr val="FF0000"/>
                </a:solidFill>
                <a:latin typeface="Arial"/>
                <a:cs typeface="Arial"/>
              </a:rPr>
              <a:t> </a:t>
            </a:r>
            <a:r>
              <a:rPr sz="1100" dirty="0">
                <a:latin typeface="Arial"/>
                <a:cs typeface="Arial"/>
              </a:rPr>
              <a:t>= 0</a:t>
            </a:r>
          </a:p>
        </p:txBody>
      </p:sp>
      <p:sp>
        <p:nvSpPr>
          <p:cNvPr id="65" name="object 65"/>
          <p:cNvSpPr txBox="1"/>
          <p:nvPr/>
        </p:nvSpPr>
        <p:spPr>
          <a:xfrm>
            <a:off x="1067467" y="4933188"/>
            <a:ext cx="1346930" cy="173735"/>
          </a:xfrm>
          <a:prstGeom prst="rect">
            <a:avLst/>
          </a:prstGeom>
        </p:spPr>
        <p:txBody>
          <a:bodyPr wrap="square" lIns="0" tIns="0" rIns="0" bIns="0" rtlCol="0">
            <a:noAutofit/>
          </a:bodyPr>
          <a:lstStyle/>
          <a:p>
            <a:pPr marL="489159" marR="489295" algn="ctr">
              <a:lnSpc>
                <a:spcPts val="1320"/>
              </a:lnSpc>
              <a:spcBef>
                <a:spcPts val="66"/>
              </a:spcBef>
            </a:pPr>
            <a:r>
              <a:rPr sz="1100" dirty="0">
                <a:latin typeface="Arial"/>
                <a:cs typeface="Arial"/>
              </a:rPr>
              <a:t>J = 4</a:t>
            </a:r>
            <a:endParaRPr sz="1100">
              <a:latin typeface="Arial"/>
              <a:cs typeface="Arial"/>
            </a:endParaRPr>
          </a:p>
        </p:txBody>
      </p:sp>
      <p:sp>
        <p:nvSpPr>
          <p:cNvPr id="64" name="object 64"/>
          <p:cNvSpPr txBox="1"/>
          <p:nvPr/>
        </p:nvSpPr>
        <p:spPr>
          <a:xfrm>
            <a:off x="2414397" y="4933188"/>
            <a:ext cx="1345596" cy="173735"/>
          </a:xfrm>
          <a:prstGeom prst="rect">
            <a:avLst/>
          </a:prstGeom>
        </p:spPr>
        <p:txBody>
          <a:bodyPr wrap="square" lIns="0" tIns="0" rIns="0" bIns="0" rtlCol="0">
            <a:noAutofit/>
          </a:bodyPr>
          <a:lstStyle/>
          <a:p>
            <a:pPr marL="418393">
              <a:lnSpc>
                <a:spcPts val="1320"/>
              </a:lnSpc>
              <a:spcBef>
                <a:spcPts val="66"/>
              </a:spcBef>
            </a:pPr>
            <a:r>
              <a:rPr sz="1100" spc="4" dirty="0">
                <a:latin typeface="Arial"/>
                <a:cs typeface="Arial"/>
              </a:rPr>
              <a:t>A[3</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7</a:t>
            </a:r>
            <a:endParaRPr sz="1100">
              <a:latin typeface="Arial"/>
              <a:cs typeface="Arial"/>
            </a:endParaRPr>
          </a:p>
        </p:txBody>
      </p:sp>
      <p:sp>
        <p:nvSpPr>
          <p:cNvPr id="63" name="object 63"/>
          <p:cNvSpPr txBox="1"/>
          <p:nvPr/>
        </p:nvSpPr>
        <p:spPr>
          <a:xfrm>
            <a:off x="3759995" y="4933188"/>
            <a:ext cx="1345977" cy="173735"/>
          </a:xfrm>
          <a:prstGeom prst="rect">
            <a:avLst/>
          </a:prstGeom>
        </p:spPr>
        <p:txBody>
          <a:bodyPr wrap="square" lIns="0" tIns="0" rIns="0" bIns="0" rtlCol="0">
            <a:noAutofit/>
          </a:bodyPr>
          <a:lstStyle/>
          <a:p>
            <a:pPr marL="485333" marR="484263" algn="ctr">
              <a:lnSpc>
                <a:spcPts val="1320"/>
              </a:lnSpc>
              <a:spcBef>
                <a:spcPts val="66"/>
              </a:spcBef>
            </a:pPr>
            <a:r>
              <a:rPr sz="1100" dirty="0">
                <a:latin typeface="Arial"/>
                <a:cs typeface="Arial"/>
              </a:rPr>
              <a:t>7</a:t>
            </a:r>
            <a:r>
              <a:rPr sz="1100" spc="9" dirty="0">
                <a:latin typeface="Arial"/>
                <a:cs typeface="Arial"/>
              </a:rPr>
              <a:t> </a:t>
            </a:r>
            <a:r>
              <a:rPr sz="1100" dirty="0">
                <a:latin typeface="Arial"/>
                <a:cs typeface="Arial"/>
              </a:rPr>
              <a:t>&gt;</a:t>
            </a:r>
            <a:r>
              <a:rPr sz="1100" spc="-4" dirty="0">
                <a:latin typeface="Arial"/>
                <a:cs typeface="Arial"/>
              </a:rPr>
              <a:t> </a:t>
            </a:r>
            <a:r>
              <a:rPr sz="1100" dirty="0">
                <a:latin typeface="Arial"/>
                <a:cs typeface="Arial"/>
              </a:rPr>
              <a:t>0</a:t>
            </a:r>
            <a:endParaRPr sz="1100">
              <a:latin typeface="Arial"/>
              <a:cs typeface="Arial"/>
            </a:endParaRPr>
          </a:p>
        </p:txBody>
      </p:sp>
      <p:sp>
        <p:nvSpPr>
          <p:cNvPr id="62" name="object 62"/>
          <p:cNvSpPr txBox="1"/>
          <p:nvPr/>
        </p:nvSpPr>
        <p:spPr>
          <a:xfrm>
            <a:off x="5105974" y="4933188"/>
            <a:ext cx="1346549" cy="173735"/>
          </a:xfrm>
          <a:prstGeom prst="rect">
            <a:avLst/>
          </a:prstGeom>
        </p:spPr>
        <p:txBody>
          <a:bodyPr wrap="square" lIns="0" tIns="0" rIns="0" bIns="0" rtlCol="0">
            <a:noAutofit/>
          </a:bodyPr>
          <a:lstStyle/>
          <a:p>
            <a:pPr marL="67641">
              <a:lnSpc>
                <a:spcPts val="1320"/>
              </a:lnSpc>
              <a:spcBef>
                <a:spcPts val="66"/>
              </a:spcBef>
            </a:pPr>
            <a:r>
              <a:rPr sz="1100" spc="-4" dirty="0">
                <a:latin typeface="Arial"/>
                <a:cs typeface="Arial"/>
              </a:rPr>
              <a:t>X</a:t>
            </a:r>
            <a:r>
              <a:rPr sz="1100" dirty="0">
                <a:latin typeface="Arial"/>
                <a:cs typeface="Arial"/>
              </a:rPr>
              <a:t>[</a:t>
            </a:r>
            <a:r>
              <a:rPr sz="1100" spc="4" dirty="0">
                <a:latin typeface="Arial"/>
                <a:cs typeface="Arial"/>
              </a:rPr>
              <a:t>4</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a:t>
            </a:r>
            <a:endParaRPr sz="1100">
              <a:latin typeface="Arial"/>
              <a:cs typeface="Arial"/>
            </a:endParaRPr>
          </a:p>
        </p:txBody>
      </p:sp>
      <p:sp>
        <p:nvSpPr>
          <p:cNvPr id="61" name="object 61"/>
          <p:cNvSpPr txBox="1"/>
          <p:nvPr/>
        </p:nvSpPr>
        <p:spPr>
          <a:xfrm>
            <a:off x="1067467" y="5106926"/>
            <a:ext cx="1346930" cy="173354"/>
          </a:xfrm>
          <a:prstGeom prst="rect">
            <a:avLst/>
          </a:prstGeom>
        </p:spPr>
        <p:txBody>
          <a:bodyPr wrap="square" lIns="0" tIns="0" rIns="0" bIns="0" rtlCol="0">
            <a:noAutofit/>
          </a:bodyPr>
          <a:lstStyle/>
          <a:p>
            <a:pPr marL="489159" marR="489295" algn="ctr">
              <a:lnSpc>
                <a:spcPts val="1320"/>
              </a:lnSpc>
              <a:spcBef>
                <a:spcPts val="66"/>
              </a:spcBef>
            </a:pPr>
            <a:r>
              <a:rPr sz="1100" dirty="0">
                <a:latin typeface="Arial"/>
                <a:cs typeface="Arial"/>
              </a:rPr>
              <a:t>J = 5</a:t>
            </a:r>
            <a:endParaRPr sz="1100">
              <a:latin typeface="Arial"/>
              <a:cs typeface="Arial"/>
            </a:endParaRPr>
          </a:p>
        </p:txBody>
      </p:sp>
      <p:sp>
        <p:nvSpPr>
          <p:cNvPr id="60" name="object 60"/>
          <p:cNvSpPr txBox="1"/>
          <p:nvPr/>
        </p:nvSpPr>
        <p:spPr>
          <a:xfrm>
            <a:off x="2414397" y="5106926"/>
            <a:ext cx="1345596" cy="173354"/>
          </a:xfrm>
          <a:prstGeom prst="rect">
            <a:avLst/>
          </a:prstGeom>
        </p:spPr>
        <p:txBody>
          <a:bodyPr wrap="square" lIns="0" tIns="0" rIns="0" bIns="0" rtlCol="0">
            <a:noAutofit/>
          </a:bodyPr>
          <a:lstStyle/>
          <a:p>
            <a:pPr marL="418393">
              <a:lnSpc>
                <a:spcPts val="1320"/>
              </a:lnSpc>
              <a:spcBef>
                <a:spcPts val="66"/>
              </a:spcBef>
            </a:pPr>
            <a:r>
              <a:rPr sz="1100" spc="4" dirty="0">
                <a:latin typeface="Arial"/>
                <a:cs typeface="Arial"/>
              </a:rPr>
              <a:t>A[3</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6</a:t>
            </a:r>
            <a:endParaRPr sz="1100">
              <a:latin typeface="Arial"/>
              <a:cs typeface="Arial"/>
            </a:endParaRPr>
          </a:p>
        </p:txBody>
      </p:sp>
      <p:sp>
        <p:nvSpPr>
          <p:cNvPr id="59" name="object 59"/>
          <p:cNvSpPr txBox="1"/>
          <p:nvPr/>
        </p:nvSpPr>
        <p:spPr>
          <a:xfrm>
            <a:off x="3759995" y="5106926"/>
            <a:ext cx="1345977" cy="173354"/>
          </a:xfrm>
          <a:prstGeom prst="rect">
            <a:avLst/>
          </a:prstGeom>
        </p:spPr>
        <p:txBody>
          <a:bodyPr wrap="square" lIns="0" tIns="0" rIns="0" bIns="0" rtlCol="0">
            <a:noAutofit/>
          </a:bodyPr>
          <a:lstStyle/>
          <a:p>
            <a:pPr marL="485333" marR="484263" algn="ctr">
              <a:lnSpc>
                <a:spcPts val="1320"/>
              </a:lnSpc>
              <a:spcBef>
                <a:spcPts val="66"/>
              </a:spcBef>
            </a:pPr>
            <a:r>
              <a:rPr sz="1100" dirty="0">
                <a:latin typeface="Arial"/>
                <a:cs typeface="Arial"/>
              </a:rPr>
              <a:t>6</a:t>
            </a:r>
            <a:r>
              <a:rPr sz="1100" spc="9" dirty="0">
                <a:latin typeface="Arial"/>
                <a:cs typeface="Arial"/>
              </a:rPr>
              <a:t> </a:t>
            </a:r>
            <a:r>
              <a:rPr sz="1100" dirty="0">
                <a:latin typeface="Arial"/>
                <a:cs typeface="Arial"/>
              </a:rPr>
              <a:t>&gt;</a:t>
            </a:r>
            <a:r>
              <a:rPr sz="1100" spc="-4" dirty="0">
                <a:latin typeface="Arial"/>
                <a:cs typeface="Arial"/>
              </a:rPr>
              <a:t> </a:t>
            </a:r>
            <a:r>
              <a:rPr sz="1100" dirty="0">
                <a:latin typeface="Arial"/>
                <a:cs typeface="Arial"/>
              </a:rPr>
              <a:t>0</a:t>
            </a:r>
            <a:endParaRPr sz="1100">
              <a:latin typeface="Arial"/>
              <a:cs typeface="Arial"/>
            </a:endParaRPr>
          </a:p>
        </p:txBody>
      </p:sp>
      <p:sp>
        <p:nvSpPr>
          <p:cNvPr id="58" name="object 58"/>
          <p:cNvSpPr txBox="1"/>
          <p:nvPr/>
        </p:nvSpPr>
        <p:spPr>
          <a:xfrm>
            <a:off x="5105974" y="5106926"/>
            <a:ext cx="1346549" cy="173354"/>
          </a:xfrm>
          <a:prstGeom prst="rect">
            <a:avLst/>
          </a:prstGeom>
        </p:spPr>
        <p:txBody>
          <a:bodyPr wrap="square" lIns="0" tIns="0" rIns="0" bIns="0" rtlCol="0">
            <a:noAutofit/>
          </a:bodyPr>
          <a:lstStyle/>
          <a:p>
            <a:pPr marL="67641">
              <a:lnSpc>
                <a:spcPts val="1320"/>
              </a:lnSpc>
              <a:spcBef>
                <a:spcPts val="66"/>
              </a:spcBef>
            </a:pPr>
            <a:r>
              <a:rPr sz="1100" spc="-4" dirty="0">
                <a:latin typeface="Arial"/>
                <a:cs typeface="Arial"/>
              </a:rPr>
              <a:t>X</a:t>
            </a:r>
            <a:r>
              <a:rPr sz="1100" dirty="0">
                <a:latin typeface="Arial"/>
                <a:cs typeface="Arial"/>
              </a:rPr>
              <a:t>[</a:t>
            </a:r>
            <a:r>
              <a:rPr sz="1100" spc="4" dirty="0">
                <a:latin typeface="Arial"/>
                <a:cs typeface="Arial"/>
              </a:rPr>
              <a:t>5</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a:t>
            </a:r>
            <a:endParaRPr sz="1100">
              <a:latin typeface="Arial"/>
              <a:cs typeface="Arial"/>
            </a:endParaRPr>
          </a:p>
        </p:txBody>
      </p:sp>
      <p:sp>
        <p:nvSpPr>
          <p:cNvPr id="57" name="object 57"/>
          <p:cNvSpPr txBox="1"/>
          <p:nvPr/>
        </p:nvSpPr>
        <p:spPr>
          <a:xfrm>
            <a:off x="1067467" y="5280281"/>
            <a:ext cx="1346930" cy="173735"/>
          </a:xfrm>
          <a:prstGeom prst="rect">
            <a:avLst/>
          </a:prstGeom>
        </p:spPr>
        <p:txBody>
          <a:bodyPr wrap="square" lIns="0" tIns="0" rIns="0" bIns="0" rtlCol="0">
            <a:noAutofit/>
          </a:bodyPr>
          <a:lstStyle/>
          <a:p>
            <a:pPr marL="489159" marR="489295" algn="ctr">
              <a:lnSpc>
                <a:spcPts val="1320"/>
              </a:lnSpc>
              <a:spcBef>
                <a:spcPts val="66"/>
              </a:spcBef>
            </a:pPr>
            <a:r>
              <a:rPr sz="1100" dirty="0">
                <a:latin typeface="Arial"/>
                <a:cs typeface="Arial"/>
              </a:rPr>
              <a:t>J = 6</a:t>
            </a:r>
            <a:endParaRPr sz="1100">
              <a:latin typeface="Arial"/>
              <a:cs typeface="Arial"/>
            </a:endParaRPr>
          </a:p>
        </p:txBody>
      </p:sp>
      <p:sp>
        <p:nvSpPr>
          <p:cNvPr id="56" name="object 56"/>
          <p:cNvSpPr txBox="1"/>
          <p:nvPr/>
        </p:nvSpPr>
        <p:spPr>
          <a:xfrm>
            <a:off x="2414397" y="5280281"/>
            <a:ext cx="1345596" cy="173735"/>
          </a:xfrm>
          <a:prstGeom prst="rect">
            <a:avLst/>
          </a:prstGeom>
        </p:spPr>
        <p:txBody>
          <a:bodyPr wrap="square" lIns="0" tIns="0" rIns="0" bIns="0" rtlCol="0">
            <a:noAutofit/>
          </a:bodyPr>
          <a:lstStyle/>
          <a:p>
            <a:pPr marL="418393">
              <a:lnSpc>
                <a:spcPts val="1320"/>
              </a:lnSpc>
              <a:spcBef>
                <a:spcPts val="66"/>
              </a:spcBef>
            </a:pPr>
            <a:r>
              <a:rPr sz="1100" spc="4" dirty="0">
                <a:latin typeface="Arial"/>
                <a:cs typeface="Arial"/>
              </a:rPr>
              <a:t>A[3</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4</a:t>
            </a:r>
            <a:endParaRPr sz="1100">
              <a:latin typeface="Arial"/>
              <a:cs typeface="Arial"/>
            </a:endParaRPr>
          </a:p>
        </p:txBody>
      </p:sp>
      <p:sp>
        <p:nvSpPr>
          <p:cNvPr id="55" name="object 55"/>
          <p:cNvSpPr txBox="1"/>
          <p:nvPr/>
        </p:nvSpPr>
        <p:spPr>
          <a:xfrm>
            <a:off x="3759995" y="5280281"/>
            <a:ext cx="1345977" cy="173735"/>
          </a:xfrm>
          <a:prstGeom prst="rect">
            <a:avLst/>
          </a:prstGeom>
        </p:spPr>
        <p:txBody>
          <a:bodyPr wrap="square" lIns="0" tIns="0" rIns="0" bIns="0" rtlCol="0">
            <a:noAutofit/>
          </a:bodyPr>
          <a:lstStyle/>
          <a:p>
            <a:pPr marL="485333" marR="484263" algn="ctr">
              <a:lnSpc>
                <a:spcPts val="1320"/>
              </a:lnSpc>
              <a:spcBef>
                <a:spcPts val="66"/>
              </a:spcBef>
            </a:pPr>
            <a:r>
              <a:rPr sz="1100" dirty="0">
                <a:latin typeface="Arial"/>
                <a:cs typeface="Arial"/>
              </a:rPr>
              <a:t>4</a:t>
            </a:r>
            <a:r>
              <a:rPr sz="1100" spc="9" dirty="0">
                <a:latin typeface="Arial"/>
                <a:cs typeface="Arial"/>
              </a:rPr>
              <a:t> </a:t>
            </a:r>
            <a:r>
              <a:rPr sz="1100" dirty="0">
                <a:latin typeface="Arial"/>
                <a:cs typeface="Arial"/>
              </a:rPr>
              <a:t>&gt;</a:t>
            </a:r>
            <a:r>
              <a:rPr sz="1100" spc="-4" dirty="0">
                <a:latin typeface="Arial"/>
                <a:cs typeface="Arial"/>
              </a:rPr>
              <a:t> </a:t>
            </a:r>
            <a:r>
              <a:rPr sz="1100" dirty="0">
                <a:latin typeface="Arial"/>
                <a:cs typeface="Arial"/>
              </a:rPr>
              <a:t>0</a:t>
            </a:r>
            <a:endParaRPr sz="1100">
              <a:latin typeface="Arial"/>
              <a:cs typeface="Arial"/>
            </a:endParaRPr>
          </a:p>
        </p:txBody>
      </p:sp>
      <p:sp>
        <p:nvSpPr>
          <p:cNvPr id="54" name="object 54"/>
          <p:cNvSpPr txBox="1"/>
          <p:nvPr/>
        </p:nvSpPr>
        <p:spPr>
          <a:xfrm>
            <a:off x="5105974" y="5280281"/>
            <a:ext cx="1346549" cy="173735"/>
          </a:xfrm>
          <a:prstGeom prst="rect">
            <a:avLst/>
          </a:prstGeom>
        </p:spPr>
        <p:txBody>
          <a:bodyPr wrap="square" lIns="0" tIns="0" rIns="0" bIns="0" rtlCol="0">
            <a:noAutofit/>
          </a:bodyPr>
          <a:lstStyle/>
          <a:p>
            <a:pPr marL="67641">
              <a:lnSpc>
                <a:spcPts val="1320"/>
              </a:lnSpc>
              <a:spcBef>
                <a:spcPts val="66"/>
              </a:spcBef>
            </a:pPr>
            <a:r>
              <a:rPr sz="1100" spc="-4" dirty="0">
                <a:latin typeface="Arial"/>
                <a:cs typeface="Arial"/>
              </a:rPr>
              <a:t>X</a:t>
            </a:r>
            <a:r>
              <a:rPr sz="1100" dirty="0">
                <a:latin typeface="Arial"/>
                <a:cs typeface="Arial"/>
              </a:rPr>
              <a:t>[</a:t>
            </a:r>
            <a:r>
              <a:rPr sz="1100" spc="4" dirty="0">
                <a:latin typeface="Arial"/>
                <a:cs typeface="Arial"/>
              </a:rPr>
              <a:t>6</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a:t>
            </a:r>
            <a:endParaRPr sz="1100">
              <a:latin typeface="Arial"/>
              <a:cs typeface="Arial"/>
            </a:endParaRPr>
          </a:p>
        </p:txBody>
      </p:sp>
      <p:sp>
        <p:nvSpPr>
          <p:cNvPr id="53" name="object 53"/>
          <p:cNvSpPr txBox="1"/>
          <p:nvPr/>
        </p:nvSpPr>
        <p:spPr>
          <a:xfrm>
            <a:off x="1067467" y="5454014"/>
            <a:ext cx="1346930" cy="175260"/>
          </a:xfrm>
          <a:prstGeom prst="rect">
            <a:avLst/>
          </a:prstGeom>
        </p:spPr>
        <p:txBody>
          <a:bodyPr wrap="square" lIns="0" tIns="0" rIns="0" bIns="0" rtlCol="0">
            <a:noAutofit/>
          </a:bodyPr>
          <a:lstStyle/>
          <a:p>
            <a:pPr marL="489159" marR="489295" algn="ctr">
              <a:lnSpc>
                <a:spcPts val="1320"/>
              </a:lnSpc>
              <a:spcBef>
                <a:spcPts val="66"/>
              </a:spcBef>
            </a:pPr>
            <a:r>
              <a:rPr sz="1100" dirty="0">
                <a:latin typeface="Arial"/>
                <a:cs typeface="Arial"/>
              </a:rPr>
              <a:t>J = 7</a:t>
            </a:r>
            <a:endParaRPr sz="1100">
              <a:latin typeface="Arial"/>
              <a:cs typeface="Arial"/>
            </a:endParaRPr>
          </a:p>
        </p:txBody>
      </p:sp>
      <p:sp>
        <p:nvSpPr>
          <p:cNvPr id="52" name="object 52"/>
          <p:cNvSpPr txBox="1"/>
          <p:nvPr/>
        </p:nvSpPr>
        <p:spPr>
          <a:xfrm>
            <a:off x="2414397" y="5454014"/>
            <a:ext cx="1345596" cy="175260"/>
          </a:xfrm>
          <a:prstGeom prst="rect">
            <a:avLst/>
          </a:prstGeom>
        </p:spPr>
        <p:txBody>
          <a:bodyPr wrap="square" lIns="0" tIns="0" rIns="0" bIns="0" rtlCol="0">
            <a:noAutofit/>
          </a:bodyPr>
          <a:lstStyle/>
          <a:p>
            <a:pPr marL="418393">
              <a:lnSpc>
                <a:spcPts val="1320"/>
              </a:lnSpc>
              <a:spcBef>
                <a:spcPts val="66"/>
              </a:spcBef>
            </a:pPr>
            <a:r>
              <a:rPr sz="1100" spc="4" dirty="0">
                <a:latin typeface="Arial"/>
                <a:cs typeface="Arial"/>
              </a:rPr>
              <a:t>A[3</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a:t>
            </a:r>
            <a:endParaRPr sz="1100">
              <a:latin typeface="Arial"/>
              <a:cs typeface="Arial"/>
            </a:endParaRPr>
          </a:p>
        </p:txBody>
      </p:sp>
      <p:sp>
        <p:nvSpPr>
          <p:cNvPr id="51" name="object 51"/>
          <p:cNvSpPr txBox="1"/>
          <p:nvPr/>
        </p:nvSpPr>
        <p:spPr>
          <a:xfrm>
            <a:off x="3759995" y="5454014"/>
            <a:ext cx="1345977" cy="175260"/>
          </a:xfrm>
          <a:prstGeom prst="rect">
            <a:avLst/>
          </a:prstGeom>
        </p:spPr>
        <p:txBody>
          <a:bodyPr wrap="square" lIns="0" tIns="0" rIns="0" bIns="0" rtlCol="0">
            <a:noAutofit/>
          </a:bodyPr>
          <a:lstStyle/>
          <a:p>
            <a:pPr marL="485333" marR="484263" algn="ctr">
              <a:lnSpc>
                <a:spcPts val="1320"/>
              </a:lnSpc>
              <a:spcBef>
                <a:spcPts val="66"/>
              </a:spcBef>
            </a:pPr>
            <a:r>
              <a:rPr sz="1100" dirty="0">
                <a:latin typeface="Arial"/>
                <a:cs typeface="Arial"/>
              </a:rPr>
              <a:t>1</a:t>
            </a:r>
            <a:r>
              <a:rPr sz="1100" spc="9" dirty="0">
                <a:latin typeface="Arial"/>
                <a:cs typeface="Arial"/>
              </a:rPr>
              <a:t> </a:t>
            </a:r>
            <a:r>
              <a:rPr sz="1100" dirty="0">
                <a:latin typeface="Arial"/>
                <a:cs typeface="Arial"/>
              </a:rPr>
              <a:t>&gt;</a:t>
            </a:r>
            <a:r>
              <a:rPr sz="1100" spc="-4" dirty="0">
                <a:latin typeface="Arial"/>
                <a:cs typeface="Arial"/>
              </a:rPr>
              <a:t> </a:t>
            </a:r>
            <a:r>
              <a:rPr sz="1100" dirty="0">
                <a:latin typeface="Arial"/>
                <a:cs typeface="Arial"/>
              </a:rPr>
              <a:t>0</a:t>
            </a:r>
            <a:endParaRPr sz="1100">
              <a:latin typeface="Arial"/>
              <a:cs typeface="Arial"/>
            </a:endParaRPr>
          </a:p>
        </p:txBody>
      </p:sp>
      <p:sp>
        <p:nvSpPr>
          <p:cNvPr id="50" name="object 50"/>
          <p:cNvSpPr txBox="1"/>
          <p:nvPr/>
        </p:nvSpPr>
        <p:spPr>
          <a:xfrm>
            <a:off x="5105974" y="5454014"/>
            <a:ext cx="1346549" cy="175260"/>
          </a:xfrm>
          <a:prstGeom prst="rect">
            <a:avLst/>
          </a:prstGeom>
        </p:spPr>
        <p:txBody>
          <a:bodyPr wrap="square" lIns="0" tIns="0" rIns="0" bIns="0" rtlCol="0">
            <a:noAutofit/>
          </a:bodyPr>
          <a:lstStyle/>
          <a:p>
            <a:pPr marL="67641">
              <a:lnSpc>
                <a:spcPts val="1320"/>
              </a:lnSpc>
              <a:spcBef>
                <a:spcPts val="66"/>
              </a:spcBef>
            </a:pPr>
            <a:r>
              <a:rPr sz="1100" spc="-4" dirty="0">
                <a:latin typeface="Arial"/>
                <a:cs typeface="Arial"/>
              </a:rPr>
              <a:t>X</a:t>
            </a:r>
            <a:r>
              <a:rPr sz="1100" dirty="0">
                <a:latin typeface="Arial"/>
                <a:cs typeface="Arial"/>
              </a:rPr>
              <a:t>[</a:t>
            </a:r>
            <a:r>
              <a:rPr sz="1100" spc="4" dirty="0">
                <a:latin typeface="Arial"/>
                <a:cs typeface="Arial"/>
              </a:rPr>
              <a:t>7</a:t>
            </a:r>
            <a:r>
              <a:rPr sz="1100" dirty="0">
                <a:latin typeface="Arial"/>
                <a:cs typeface="Arial"/>
              </a:rPr>
              <a:t>]</a:t>
            </a:r>
            <a:r>
              <a:rPr sz="1100" spc="9" dirty="0">
                <a:latin typeface="Arial"/>
                <a:cs typeface="Arial"/>
              </a:rPr>
              <a:t> </a:t>
            </a:r>
            <a:r>
              <a:rPr sz="1100" dirty="0">
                <a:latin typeface="Arial"/>
                <a:cs typeface="Arial"/>
              </a:rPr>
              <a:t>=</a:t>
            </a:r>
            <a:r>
              <a:rPr sz="1100" spc="-4" dirty="0">
                <a:latin typeface="Arial"/>
                <a:cs typeface="Arial"/>
              </a:rPr>
              <a:t> </a:t>
            </a:r>
            <a:r>
              <a:rPr sz="1100" dirty="0">
                <a:latin typeface="Arial"/>
                <a:cs typeface="Arial"/>
              </a:rPr>
              <a:t>1</a:t>
            </a:r>
            <a:endParaRPr sz="1100">
              <a:latin typeface="Arial"/>
              <a:cs typeface="Arial"/>
            </a:endParaRPr>
          </a:p>
        </p:txBody>
      </p:sp>
      <p:sp>
        <p:nvSpPr>
          <p:cNvPr id="49" name="object 49"/>
          <p:cNvSpPr txBox="1"/>
          <p:nvPr/>
        </p:nvSpPr>
        <p:spPr>
          <a:xfrm>
            <a:off x="1077802" y="3715892"/>
            <a:ext cx="712041" cy="173735"/>
          </a:xfrm>
          <a:prstGeom prst="rect">
            <a:avLst/>
          </a:prstGeom>
        </p:spPr>
        <p:txBody>
          <a:bodyPr wrap="square" lIns="0" tIns="0" rIns="0" bIns="0" rtlCol="0">
            <a:noAutofit/>
          </a:bodyPr>
          <a:lstStyle/>
          <a:p>
            <a:pPr marL="165751">
              <a:lnSpc>
                <a:spcPts val="1320"/>
              </a:lnSpc>
              <a:spcBef>
                <a:spcPts val="66"/>
              </a:spcBef>
            </a:pPr>
            <a:r>
              <a:rPr sz="1100" b="1" dirty="0">
                <a:latin typeface="Arial"/>
                <a:cs typeface="Arial"/>
              </a:rPr>
              <a:t>Index</a:t>
            </a:r>
            <a:endParaRPr sz="1100">
              <a:latin typeface="Arial"/>
              <a:cs typeface="Arial"/>
            </a:endParaRPr>
          </a:p>
        </p:txBody>
      </p:sp>
      <p:sp>
        <p:nvSpPr>
          <p:cNvPr id="48" name="object 48"/>
          <p:cNvSpPr txBox="1"/>
          <p:nvPr/>
        </p:nvSpPr>
        <p:spPr>
          <a:xfrm>
            <a:off x="1789842" y="3715892"/>
            <a:ext cx="656748" cy="173735"/>
          </a:xfrm>
          <a:prstGeom prst="rect">
            <a:avLst/>
          </a:prstGeom>
        </p:spPr>
        <p:txBody>
          <a:bodyPr wrap="square" lIns="0" tIns="0" rIns="0" bIns="0" rtlCol="0">
            <a:noAutofit/>
          </a:bodyPr>
          <a:lstStyle/>
          <a:p>
            <a:pPr marL="264428" marR="263739" algn="ctr">
              <a:lnSpc>
                <a:spcPts val="1320"/>
              </a:lnSpc>
              <a:spcBef>
                <a:spcPts val="66"/>
              </a:spcBef>
            </a:pPr>
            <a:r>
              <a:rPr sz="1100" dirty="0">
                <a:latin typeface="Arial"/>
                <a:cs typeface="Arial"/>
              </a:rPr>
              <a:t>1</a:t>
            </a:r>
            <a:endParaRPr sz="1100">
              <a:latin typeface="Arial"/>
              <a:cs typeface="Arial"/>
            </a:endParaRPr>
          </a:p>
        </p:txBody>
      </p:sp>
      <p:sp>
        <p:nvSpPr>
          <p:cNvPr id="47" name="object 47"/>
          <p:cNvSpPr txBox="1"/>
          <p:nvPr/>
        </p:nvSpPr>
        <p:spPr>
          <a:xfrm>
            <a:off x="2446593" y="3715892"/>
            <a:ext cx="602551" cy="173735"/>
          </a:xfrm>
          <a:prstGeom prst="rect">
            <a:avLst/>
          </a:prstGeom>
        </p:spPr>
        <p:txBody>
          <a:bodyPr wrap="square" lIns="0" tIns="0" rIns="0" bIns="0" rtlCol="0">
            <a:noAutofit/>
          </a:bodyPr>
          <a:lstStyle/>
          <a:p>
            <a:pPr marL="237094" marR="236888" algn="ctr">
              <a:lnSpc>
                <a:spcPts val="1320"/>
              </a:lnSpc>
              <a:spcBef>
                <a:spcPts val="66"/>
              </a:spcBef>
            </a:pPr>
            <a:r>
              <a:rPr sz="1100" dirty="0">
                <a:latin typeface="Arial"/>
                <a:cs typeface="Arial"/>
              </a:rPr>
              <a:t>2</a:t>
            </a:r>
            <a:endParaRPr sz="1100">
              <a:latin typeface="Arial"/>
              <a:cs typeface="Arial"/>
            </a:endParaRPr>
          </a:p>
        </p:txBody>
      </p:sp>
      <p:sp>
        <p:nvSpPr>
          <p:cNvPr id="46" name="object 46"/>
          <p:cNvSpPr txBox="1"/>
          <p:nvPr/>
        </p:nvSpPr>
        <p:spPr>
          <a:xfrm>
            <a:off x="3049145" y="3715892"/>
            <a:ext cx="656843" cy="173735"/>
          </a:xfrm>
          <a:prstGeom prst="rect">
            <a:avLst/>
          </a:prstGeom>
        </p:spPr>
        <p:txBody>
          <a:bodyPr wrap="square" lIns="0" tIns="0" rIns="0" bIns="0" rtlCol="0">
            <a:noAutofit/>
          </a:bodyPr>
          <a:lstStyle/>
          <a:p>
            <a:pPr marL="264705" marR="263556" algn="ctr">
              <a:lnSpc>
                <a:spcPts val="1320"/>
              </a:lnSpc>
              <a:spcBef>
                <a:spcPts val="66"/>
              </a:spcBef>
            </a:pPr>
            <a:r>
              <a:rPr sz="1100" dirty="0">
                <a:latin typeface="Arial"/>
                <a:cs typeface="Arial"/>
              </a:rPr>
              <a:t>3</a:t>
            </a:r>
            <a:endParaRPr sz="1100">
              <a:latin typeface="Arial"/>
              <a:cs typeface="Arial"/>
            </a:endParaRPr>
          </a:p>
        </p:txBody>
      </p:sp>
      <p:sp>
        <p:nvSpPr>
          <p:cNvPr id="45" name="object 45"/>
          <p:cNvSpPr txBox="1"/>
          <p:nvPr/>
        </p:nvSpPr>
        <p:spPr>
          <a:xfrm>
            <a:off x="3705989" y="3715892"/>
            <a:ext cx="710469" cy="173735"/>
          </a:xfrm>
          <a:prstGeom prst="rect">
            <a:avLst/>
          </a:prstGeom>
        </p:spPr>
        <p:txBody>
          <a:bodyPr wrap="square" lIns="0" tIns="0" rIns="0" bIns="0" rtlCol="0">
            <a:noAutofit/>
          </a:bodyPr>
          <a:lstStyle/>
          <a:p>
            <a:pPr marL="290607" marR="291267" algn="ctr">
              <a:lnSpc>
                <a:spcPts val="1320"/>
              </a:lnSpc>
              <a:spcBef>
                <a:spcPts val="66"/>
              </a:spcBef>
            </a:pPr>
            <a:r>
              <a:rPr sz="1100" dirty="0">
                <a:latin typeface="Arial"/>
                <a:cs typeface="Arial"/>
              </a:rPr>
              <a:t>4</a:t>
            </a:r>
            <a:endParaRPr sz="1100">
              <a:latin typeface="Arial"/>
              <a:cs typeface="Arial"/>
            </a:endParaRPr>
          </a:p>
        </p:txBody>
      </p:sp>
      <p:sp>
        <p:nvSpPr>
          <p:cNvPr id="44" name="object 44"/>
          <p:cNvSpPr txBox="1"/>
          <p:nvPr/>
        </p:nvSpPr>
        <p:spPr>
          <a:xfrm>
            <a:off x="4416458" y="3715892"/>
            <a:ext cx="656844" cy="173735"/>
          </a:xfrm>
          <a:prstGeom prst="rect">
            <a:avLst/>
          </a:prstGeom>
        </p:spPr>
        <p:txBody>
          <a:bodyPr wrap="square" lIns="0" tIns="0" rIns="0" bIns="0" rtlCol="0">
            <a:noAutofit/>
          </a:bodyPr>
          <a:lstStyle/>
          <a:p>
            <a:pPr marL="264413" marR="263848" algn="ctr">
              <a:lnSpc>
                <a:spcPts val="1320"/>
              </a:lnSpc>
              <a:spcBef>
                <a:spcPts val="66"/>
              </a:spcBef>
            </a:pPr>
            <a:r>
              <a:rPr sz="1100" dirty="0">
                <a:latin typeface="Arial"/>
                <a:cs typeface="Arial"/>
              </a:rPr>
              <a:t>5</a:t>
            </a:r>
            <a:endParaRPr sz="1100">
              <a:latin typeface="Arial"/>
              <a:cs typeface="Arial"/>
            </a:endParaRPr>
          </a:p>
        </p:txBody>
      </p:sp>
      <p:sp>
        <p:nvSpPr>
          <p:cNvPr id="43" name="object 43"/>
          <p:cNvSpPr txBox="1"/>
          <p:nvPr/>
        </p:nvSpPr>
        <p:spPr>
          <a:xfrm>
            <a:off x="5073300" y="3715892"/>
            <a:ext cx="712184" cy="173735"/>
          </a:xfrm>
          <a:prstGeom prst="rect">
            <a:avLst/>
          </a:prstGeom>
        </p:spPr>
        <p:txBody>
          <a:bodyPr wrap="square" lIns="0" tIns="0" rIns="0" bIns="0" rtlCol="0">
            <a:noAutofit/>
          </a:bodyPr>
          <a:lstStyle/>
          <a:p>
            <a:pPr marL="291074" marR="292514" algn="ctr">
              <a:lnSpc>
                <a:spcPts val="1320"/>
              </a:lnSpc>
              <a:spcBef>
                <a:spcPts val="66"/>
              </a:spcBef>
            </a:pPr>
            <a:r>
              <a:rPr sz="1100" dirty="0">
                <a:latin typeface="Arial"/>
                <a:cs typeface="Arial"/>
              </a:rPr>
              <a:t>6</a:t>
            </a:r>
            <a:endParaRPr sz="1100">
              <a:latin typeface="Arial"/>
              <a:cs typeface="Arial"/>
            </a:endParaRPr>
          </a:p>
        </p:txBody>
      </p:sp>
      <p:sp>
        <p:nvSpPr>
          <p:cNvPr id="42" name="object 42"/>
          <p:cNvSpPr txBox="1"/>
          <p:nvPr/>
        </p:nvSpPr>
        <p:spPr>
          <a:xfrm>
            <a:off x="5785487" y="3715892"/>
            <a:ext cx="667464" cy="173735"/>
          </a:xfrm>
          <a:prstGeom prst="rect">
            <a:avLst/>
          </a:prstGeom>
        </p:spPr>
        <p:txBody>
          <a:bodyPr wrap="square" lIns="0" tIns="0" rIns="0" bIns="0" rtlCol="0">
            <a:noAutofit/>
          </a:bodyPr>
          <a:lstStyle/>
          <a:p>
            <a:pPr marL="269265" marR="269613" algn="ctr">
              <a:lnSpc>
                <a:spcPts val="1320"/>
              </a:lnSpc>
              <a:spcBef>
                <a:spcPts val="66"/>
              </a:spcBef>
            </a:pPr>
            <a:r>
              <a:rPr sz="1100" dirty="0">
                <a:latin typeface="Arial"/>
                <a:cs typeface="Arial"/>
              </a:rPr>
              <a:t>7</a:t>
            </a:r>
            <a:endParaRPr sz="1100">
              <a:latin typeface="Arial"/>
              <a:cs typeface="Arial"/>
            </a:endParaRPr>
          </a:p>
        </p:txBody>
      </p:sp>
      <p:sp>
        <p:nvSpPr>
          <p:cNvPr id="41" name="object 41"/>
          <p:cNvSpPr txBox="1"/>
          <p:nvPr/>
        </p:nvSpPr>
        <p:spPr>
          <a:xfrm>
            <a:off x="1077802" y="3889629"/>
            <a:ext cx="712041" cy="173355"/>
          </a:xfrm>
          <a:prstGeom prst="rect">
            <a:avLst/>
          </a:prstGeom>
        </p:spPr>
        <p:txBody>
          <a:bodyPr wrap="square" lIns="0" tIns="0" rIns="0" bIns="0" rtlCol="0">
            <a:noAutofit/>
          </a:bodyPr>
          <a:lstStyle/>
          <a:p>
            <a:pPr marL="120034">
              <a:lnSpc>
                <a:spcPts val="1320"/>
              </a:lnSpc>
              <a:spcBef>
                <a:spcPts val="66"/>
              </a:spcBef>
            </a:pPr>
            <a:r>
              <a:rPr sz="1100" b="1" spc="4" dirty="0">
                <a:latin typeface="Arial"/>
                <a:cs typeface="Arial"/>
              </a:rPr>
              <a:t>Va</a:t>
            </a:r>
            <a:r>
              <a:rPr sz="1100" b="1" dirty="0">
                <a:latin typeface="Arial"/>
                <a:cs typeface="Arial"/>
              </a:rPr>
              <a:t>lu</a:t>
            </a:r>
            <a:r>
              <a:rPr sz="1100" b="1" spc="4" dirty="0">
                <a:latin typeface="Arial"/>
                <a:cs typeface="Arial"/>
              </a:rPr>
              <a:t>es</a:t>
            </a:r>
            <a:endParaRPr sz="1100">
              <a:latin typeface="Arial"/>
              <a:cs typeface="Arial"/>
            </a:endParaRPr>
          </a:p>
        </p:txBody>
      </p:sp>
      <p:sp>
        <p:nvSpPr>
          <p:cNvPr id="40" name="object 40"/>
          <p:cNvSpPr txBox="1"/>
          <p:nvPr/>
        </p:nvSpPr>
        <p:spPr>
          <a:xfrm>
            <a:off x="1789842" y="3889629"/>
            <a:ext cx="656748" cy="173355"/>
          </a:xfrm>
          <a:prstGeom prst="rect">
            <a:avLst/>
          </a:prstGeom>
        </p:spPr>
        <p:txBody>
          <a:bodyPr wrap="square" lIns="0" tIns="0" rIns="0" bIns="0" rtlCol="0">
            <a:noAutofit/>
          </a:bodyPr>
          <a:lstStyle/>
          <a:p>
            <a:pPr marL="224052" marR="222237" algn="ctr">
              <a:lnSpc>
                <a:spcPts val="1320"/>
              </a:lnSpc>
              <a:spcBef>
                <a:spcPts val="66"/>
              </a:spcBef>
            </a:pPr>
            <a:r>
              <a:rPr sz="1100" spc="4" dirty="0">
                <a:latin typeface="Arial"/>
                <a:cs typeface="Arial"/>
              </a:rPr>
              <a:t>12</a:t>
            </a:r>
            <a:endParaRPr sz="1100">
              <a:latin typeface="Arial"/>
              <a:cs typeface="Arial"/>
            </a:endParaRPr>
          </a:p>
        </p:txBody>
      </p:sp>
      <p:sp>
        <p:nvSpPr>
          <p:cNvPr id="39" name="object 39"/>
          <p:cNvSpPr txBox="1"/>
          <p:nvPr/>
        </p:nvSpPr>
        <p:spPr>
          <a:xfrm>
            <a:off x="2446593" y="3889629"/>
            <a:ext cx="602551" cy="173355"/>
          </a:xfrm>
          <a:prstGeom prst="rect">
            <a:avLst/>
          </a:prstGeom>
        </p:spPr>
        <p:txBody>
          <a:bodyPr wrap="square" lIns="0" tIns="0" rIns="0" bIns="0" rtlCol="0">
            <a:noAutofit/>
          </a:bodyPr>
          <a:lstStyle/>
          <a:p>
            <a:pPr marL="195931" marR="196173" algn="ctr">
              <a:lnSpc>
                <a:spcPts val="1320"/>
              </a:lnSpc>
              <a:spcBef>
                <a:spcPts val="66"/>
              </a:spcBef>
            </a:pPr>
            <a:r>
              <a:rPr sz="1100" spc="4" dirty="0">
                <a:latin typeface="Arial"/>
                <a:cs typeface="Arial"/>
              </a:rPr>
              <a:t>10</a:t>
            </a:r>
            <a:endParaRPr sz="1100">
              <a:latin typeface="Arial"/>
              <a:cs typeface="Arial"/>
            </a:endParaRPr>
          </a:p>
        </p:txBody>
      </p:sp>
      <p:sp>
        <p:nvSpPr>
          <p:cNvPr id="38" name="object 38"/>
          <p:cNvSpPr txBox="1"/>
          <p:nvPr/>
        </p:nvSpPr>
        <p:spPr>
          <a:xfrm>
            <a:off x="3049145" y="3889629"/>
            <a:ext cx="656843" cy="173355"/>
          </a:xfrm>
          <a:prstGeom prst="rect">
            <a:avLst/>
          </a:prstGeom>
        </p:spPr>
        <p:txBody>
          <a:bodyPr wrap="square" lIns="0" tIns="0" rIns="0" bIns="0" rtlCol="0">
            <a:noAutofit/>
          </a:bodyPr>
          <a:lstStyle/>
          <a:p>
            <a:pPr marL="264708" marR="263552" algn="ctr">
              <a:lnSpc>
                <a:spcPts val="1320"/>
              </a:lnSpc>
              <a:spcBef>
                <a:spcPts val="66"/>
              </a:spcBef>
            </a:pPr>
            <a:r>
              <a:rPr sz="1100" dirty="0">
                <a:latin typeface="Arial"/>
                <a:cs typeface="Arial"/>
              </a:rPr>
              <a:t>9</a:t>
            </a:r>
            <a:endParaRPr sz="1100">
              <a:latin typeface="Arial"/>
              <a:cs typeface="Arial"/>
            </a:endParaRPr>
          </a:p>
        </p:txBody>
      </p:sp>
      <p:sp>
        <p:nvSpPr>
          <p:cNvPr id="37" name="object 37"/>
          <p:cNvSpPr txBox="1"/>
          <p:nvPr/>
        </p:nvSpPr>
        <p:spPr>
          <a:xfrm>
            <a:off x="3705989" y="3889629"/>
            <a:ext cx="710469" cy="173355"/>
          </a:xfrm>
          <a:prstGeom prst="rect">
            <a:avLst/>
          </a:prstGeom>
        </p:spPr>
        <p:txBody>
          <a:bodyPr wrap="square" lIns="0" tIns="0" rIns="0" bIns="0" rtlCol="0">
            <a:noAutofit/>
          </a:bodyPr>
          <a:lstStyle/>
          <a:p>
            <a:pPr marL="290611" marR="291264" algn="ctr">
              <a:lnSpc>
                <a:spcPts val="1320"/>
              </a:lnSpc>
              <a:spcBef>
                <a:spcPts val="66"/>
              </a:spcBef>
            </a:pPr>
            <a:r>
              <a:rPr sz="1100" dirty="0">
                <a:latin typeface="Arial"/>
                <a:cs typeface="Arial"/>
              </a:rPr>
              <a:t>7</a:t>
            </a:r>
            <a:endParaRPr sz="1100">
              <a:latin typeface="Arial"/>
              <a:cs typeface="Arial"/>
            </a:endParaRPr>
          </a:p>
        </p:txBody>
      </p:sp>
      <p:sp>
        <p:nvSpPr>
          <p:cNvPr id="36" name="object 36"/>
          <p:cNvSpPr txBox="1"/>
          <p:nvPr/>
        </p:nvSpPr>
        <p:spPr>
          <a:xfrm>
            <a:off x="4416458" y="3889629"/>
            <a:ext cx="656844" cy="173355"/>
          </a:xfrm>
          <a:prstGeom prst="rect">
            <a:avLst/>
          </a:prstGeom>
        </p:spPr>
        <p:txBody>
          <a:bodyPr wrap="square" lIns="0" tIns="0" rIns="0" bIns="0" rtlCol="0">
            <a:noAutofit/>
          </a:bodyPr>
          <a:lstStyle/>
          <a:p>
            <a:pPr marL="264417" marR="263844" algn="ctr">
              <a:lnSpc>
                <a:spcPts val="1320"/>
              </a:lnSpc>
              <a:spcBef>
                <a:spcPts val="66"/>
              </a:spcBef>
            </a:pPr>
            <a:r>
              <a:rPr sz="1100" dirty="0">
                <a:latin typeface="Arial"/>
                <a:cs typeface="Arial"/>
              </a:rPr>
              <a:t>6</a:t>
            </a:r>
            <a:endParaRPr sz="1100">
              <a:latin typeface="Arial"/>
              <a:cs typeface="Arial"/>
            </a:endParaRPr>
          </a:p>
        </p:txBody>
      </p:sp>
      <p:sp>
        <p:nvSpPr>
          <p:cNvPr id="35" name="object 35"/>
          <p:cNvSpPr txBox="1"/>
          <p:nvPr/>
        </p:nvSpPr>
        <p:spPr>
          <a:xfrm>
            <a:off x="5073300" y="3889629"/>
            <a:ext cx="712184" cy="173355"/>
          </a:xfrm>
          <a:prstGeom prst="rect">
            <a:avLst/>
          </a:prstGeom>
        </p:spPr>
        <p:txBody>
          <a:bodyPr wrap="square" lIns="0" tIns="0" rIns="0" bIns="0" rtlCol="0">
            <a:noAutofit/>
          </a:bodyPr>
          <a:lstStyle/>
          <a:p>
            <a:pPr marL="291077" marR="292510" algn="ctr">
              <a:lnSpc>
                <a:spcPts val="1320"/>
              </a:lnSpc>
              <a:spcBef>
                <a:spcPts val="66"/>
              </a:spcBef>
            </a:pPr>
            <a:r>
              <a:rPr sz="1100" dirty="0">
                <a:latin typeface="Arial"/>
                <a:cs typeface="Arial"/>
              </a:rPr>
              <a:t>4</a:t>
            </a:r>
            <a:endParaRPr sz="1100">
              <a:latin typeface="Arial"/>
              <a:cs typeface="Arial"/>
            </a:endParaRPr>
          </a:p>
        </p:txBody>
      </p:sp>
      <p:sp>
        <p:nvSpPr>
          <p:cNvPr id="34" name="object 34"/>
          <p:cNvSpPr txBox="1"/>
          <p:nvPr/>
        </p:nvSpPr>
        <p:spPr>
          <a:xfrm>
            <a:off x="5785487" y="3889629"/>
            <a:ext cx="667464" cy="173355"/>
          </a:xfrm>
          <a:prstGeom prst="rect">
            <a:avLst/>
          </a:prstGeom>
        </p:spPr>
        <p:txBody>
          <a:bodyPr wrap="square" lIns="0" tIns="0" rIns="0" bIns="0" rtlCol="0">
            <a:noAutofit/>
          </a:bodyPr>
          <a:lstStyle/>
          <a:p>
            <a:pPr marL="269270" marR="269611" algn="ctr">
              <a:lnSpc>
                <a:spcPts val="1320"/>
              </a:lnSpc>
              <a:spcBef>
                <a:spcPts val="66"/>
              </a:spcBef>
            </a:pPr>
            <a:r>
              <a:rPr sz="1100" dirty="0">
                <a:latin typeface="Arial"/>
                <a:cs typeface="Arial"/>
              </a:rPr>
              <a:t>1</a:t>
            </a:r>
            <a:endParaRPr sz="1100">
              <a:latin typeface="Arial"/>
              <a:cs typeface="Arial"/>
            </a:endParaRPr>
          </a:p>
        </p:txBody>
      </p:sp>
      <p:sp>
        <p:nvSpPr>
          <p:cNvPr id="33" name="object 33"/>
          <p:cNvSpPr txBox="1"/>
          <p:nvPr/>
        </p:nvSpPr>
        <p:spPr>
          <a:xfrm>
            <a:off x="1189055" y="2354201"/>
            <a:ext cx="600789" cy="173735"/>
          </a:xfrm>
          <a:prstGeom prst="rect">
            <a:avLst/>
          </a:prstGeom>
        </p:spPr>
        <p:txBody>
          <a:bodyPr wrap="square" lIns="0" tIns="0" rIns="0" bIns="0" rtlCol="0">
            <a:noAutofit/>
          </a:bodyPr>
          <a:lstStyle/>
          <a:p>
            <a:pPr marL="109371">
              <a:lnSpc>
                <a:spcPts val="1320"/>
              </a:lnSpc>
              <a:spcBef>
                <a:spcPts val="66"/>
              </a:spcBef>
            </a:pPr>
            <a:r>
              <a:rPr sz="1100" b="1" dirty="0">
                <a:latin typeface="Arial"/>
                <a:cs typeface="Arial"/>
              </a:rPr>
              <a:t>Index</a:t>
            </a:r>
            <a:endParaRPr sz="1100">
              <a:latin typeface="Arial"/>
              <a:cs typeface="Arial"/>
            </a:endParaRPr>
          </a:p>
        </p:txBody>
      </p:sp>
      <p:sp>
        <p:nvSpPr>
          <p:cNvPr id="32" name="object 32"/>
          <p:cNvSpPr txBox="1"/>
          <p:nvPr/>
        </p:nvSpPr>
        <p:spPr>
          <a:xfrm>
            <a:off x="1789842" y="2354201"/>
            <a:ext cx="656748" cy="173735"/>
          </a:xfrm>
          <a:prstGeom prst="rect">
            <a:avLst/>
          </a:prstGeom>
        </p:spPr>
        <p:txBody>
          <a:bodyPr wrap="square" lIns="0" tIns="0" rIns="0" bIns="0" rtlCol="0">
            <a:noAutofit/>
          </a:bodyPr>
          <a:lstStyle/>
          <a:p>
            <a:pPr marL="264428" marR="263739" algn="ctr">
              <a:lnSpc>
                <a:spcPts val="1320"/>
              </a:lnSpc>
              <a:spcBef>
                <a:spcPts val="66"/>
              </a:spcBef>
            </a:pPr>
            <a:r>
              <a:rPr sz="1100" dirty="0">
                <a:latin typeface="Arial"/>
                <a:cs typeface="Arial"/>
              </a:rPr>
              <a:t>1</a:t>
            </a:r>
            <a:endParaRPr sz="1100">
              <a:latin typeface="Arial"/>
              <a:cs typeface="Arial"/>
            </a:endParaRPr>
          </a:p>
        </p:txBody>
      </p:sp>
      <p:sp>
        <p:nvSpPr>
          <p:cNvPr id="31" name="object 31"/>
          <p:cNvSpPr txBox="1"/>
          <p:nvPr/>
        </p:nvSpPr>
        <p:spPr>
          <a:xfrm>
            <a:off x="2446593" y="2354201"/>
            <a:ext cx="602551" cy="173735"/>
          </a:xfrm>
          <a:prstGeom prst="rect">
            <a:avLst/>
          </a:prstGeom>
        </p:spPr>
        <p:txBody>
          <a:bodyPr wrap="square" lIns="0" tIns="0" rIns="0" bIns="0" rtlCol="0">
            <a:noAutofit/>
          </a:bodyPr>
          <a:lstStyle/>
          <a:p>
            <a:pPr marL="237094" marR="236888" algn="ctr">
              <a:lnSpc>
                <a:spcPts val="1320"/>
              </a:lnSpc>
              <a:spcBef>
                <a:spcPts val="66"/>
              </a:spcBef>
            </a:pPr>
            <a:r>
              <a:rPr sz="1100" dirty="0">
                <a:latin typeface="Arial"/>
                <a:cs typeface="Arial"/>
              </a:rPr>
              <a:t>2</a:t>
            </a:r>
            <a:endParaRPr sz="1100">
              <a:latin typeface="Arial"/>
              <a:cs typeface="Arial"/>
            </a:endParaRPr>
          </a:p>
        </p:txBody>
      </p:sp>
      <p:sp>
        <p:nvSpPr>
          <p:cNvPr id="30" name="object 30"/>
          <p:cNvSpPr txBox="1"/>
          <p:nvPr/>
        </p:nvSpPr>
        <p:spPr>
          <a:xfrm>
            <a:off x="3049145" y="2354201"/>
            <a:ext cx="656843" cy="173735"/>
          </a:xfrm>
          <a:prstGeom prst="rect">
            <a:avLst/>
          </a:prstGeom>
        </p:spPr>
        <p:txBody>
          <a:bodyPr wrap="square" lIns="0" tIns="0" rIns="0" bIns="0" rtlCol="0">
            <a:noAutofit/>
          </a:bodyPr>
          <a:lstStyle/>
          <a:p>
            <a:pPr marL="264705" marR="263556" algn="ctr">
              <a:lnSpc>
                <a:spcPts val="1320"/>
              </a:lnSpc>
              <a:spcBef>
                <a:spcPts val="66"/>
              </a:spcBef>
            </a:pPr>
            <a:r>
              <a:rPr sz="1100" dirty="0">
                <a:latin typeface="Arial"/>
                <a:cs typeface="Arial"/>
              </a:rPr>
              <a:t>3</a:t>
            </a:r>
          </a:p>
        </p:txBody>
      </p:sp>
      <p:sp>
        <p:nvSpPr>
          <p:cNvPr id="29" name="object 29"/>
          <p:cNvSpPr txBox="1"/>
          <p:nvPr/>
        </p:nvSpPr>
        <p:spPr>
          <a:xfrm>
            <a:off x="3705989" y="2354201"/>
            <a:ext cx="710469" cy="173735"/>
          </a:xfrm>
          <a:prstGeom prst="rect">
            <a:avLst/>
          </a:prstGeom>
        </p:spPr>
        <p:txBody>
          <a:bodyPr wrap="square" lIns="0" tIns="0" rIns="0" bIns="0" rtlCol="0">
            <a:noAutofit/>
          </a:bodyPr>
          <a:lstStyle/>
          <a:p>
            <a:pPr marL="290607" marR="291267" algn="ctr">
              <a:lnSpc>
                <a:spcPts val="1320"/>
              </a:lnSpc>
              <a:spcBef>
                <a:spcPts val="66"/>
              </a:spcBef>
            </a:pPr>
            <a:r>
              <a:rPr sz="1100" dirty="0">
                <a:latin typeface="Arial"/>
                <a:cs typeface="Arial"/>
              </a:rPr>
              <a:t>4</a:t>
            </a:r>
            <a:endParaRPr sz="1100">
              <a:latin typeface="Arial"/>
              <a:cs typeface="Arial"/>
            </a:endParaRPr>
          </a:p>
        </p:txBody>
      </p:sp>
      <p:sp>
        <p:nvSpPr>
          <p:cNvPr id="28" name="object 28"/>
          <p:cNvSpPr txBox="1"/>
          <p:nvPr/>
        </p:nvSpPr>
        <p:spPr>
          <a:xfrm>
            <a:off x="4416458" y="2354201"/>
            <a:ext cx="656844" cy="173735"/>
          </a:xfrm>
          <a:prstGeom prst="rect">
            <a:avLst/>
          </a:prstGeom>
        </p:spPr>
        <p:txBody>
          <a:bodyPr wrap="square" lIns="0" tIns="0" rIns="0" bIns="0" rtlCol="0">
            <a:noAutofit/>
          </a:bodyPr>
          <a:lstStyle/>
          <a:p>
            <a:pPr marL="264413" marR="263848" algn="ctr">
              <a:lnSpc>
                <a:spcPts val="1320"/>
              </a:lnSpc>
              <a:spcBef>
                <a:spcPts val="66"/>
              </a:spcBef>
            </a:pPr>
            <a:r>
              <a:rPr sz="1100" dirty="0">
                <a:latin typeface="Arial"/>
                <a:cs typeface="Arial"/>
              </a:rPr>
              <a:t>5</a:t>
            </a:r>
            <a:endParaRPr sz="1100">
              <a:latin typeface="Arial"/>
              <a:cs typeface="Arial"/>
            </a:endParaRPr>
          </a:p>
        </p:txBody>
      </p:sp>
      <p:sp>
        <p:nvSpPr>
          <p:cNvPr id="27" name="object 27"/>
          <p:cNvSpPr txBox="1"/>
          <p:nvPr/>
        </p:nvSpPr>
        <p:spPr>
          <a:xfrm>
            <a:off x="5073300" y="2354201"/>
            <a:ext cx="712184" cy="173735"/>
          </a:xfrm>
          <a:prstGeom prst="rect">
            <a:avLst/>
          </a:prstGeom>
        </p:spPr>
        <p:txBody>
          <a:bodyPr wrap="square" lIns="0" tIns="0" rIns="0" bIns="0" rtlCol="0">
            <a:noAutofit/>
          </a:bodyPr>
          <a:lstStyle/>
          <a:p>
            <a:pPr marL="291074" marR="292514" algn="ctr">
              <a:lnSpc>
                <a:spcPts val="1320"/>
              </a:lnSpc>
              <a:spcBef>
                <a:spcPts val="66"/>
              </a:spcBef>
            </a:pPr>
            <a:r>
              <a:rPr sz="1100" dirty="0">
                <a:latin typeface="Arial"/>
                <a:cs typeface="Arial"/>
              </a:rPr>
              <a:t>6</a:t>
            </a:r>
            <a:endParaRPr sz="1100">
              <a:latin typeface="Arial"/>
              <a:cs typeface="Arial"/>
            </a:endParaRPr>
          </a:p>
        </p:txBody>
      </p:sp>
      <p:sp>
        <p:nvSpPr>
          <p:cNvPr id="26" name="object 26"/>
          <p:cNvSpPr txBox="1"/>
          <p:nvPr/>
        </p:nvSpPr>
        <p:spPr>
          <a:xfrm>
            <a:off x="5785487" y="2354201"/>
            <a:ext cx="667464" cy="173735"/>
          </a:xfrm>
          <a:prstGeom prst="rect">
            <a:avLst/>
          </a:prstGeom>
        </p:spPr>
        <p:txBody>
          <a:bodyPr wrap="square" lIns="0" tIns="0" rIns="0" bIns="0" rtlCol="0">
            <a:noAutofit/>
          </a:bodyPr>
          <a:lstStyle/>
          <a:p>
            <a:pPr marL="269265" marR="269613" algn="ctr">
              <a:lnSpc>
                <a:spcPts val="1320"/>
              </a:lnSpc>
              <a:spcBef>
                <a:spcPts val="66"/>
              </a:spcBef>
            </a:pPr>
            <a:r>
              <a:rPr sz="1100" dirty="0">
                <a:latin typeface="Arial"/>
                <a:cs typeface="Arial"/>
              </a:rPr>
              <a:t>7</a:t>
            </a:r>
            <a:endParaRPr sz="1100">
              <a:latin typeface="Arial"/>
              <a:cs typeface="Arial"/>
            </a:endParaRPr>
          </a:p>
        </p:txBody>
      </p:sp>
      <p:sp>
        <p:nvSpPr>
          <p:cNvPr id="25" name="object 25"/>
          <p:cNvSpPr txBox="1"/>
          <p:nvPr/>
        </p:nvSpPr>
        <p:spPr>
          <a:xfrm>
            <a:off x="1189055" y="2527937"/>
            <a:ext cx="600789" cy="174879"/>
          </a:xfrm>
          <a:prstGeom prst="rect">
            <a:avLst/>
          </a:prstGeom>
        </p:spPr>
        <p:txBody>
          <a:bodyPr wrap="square" lIns="0" tIns="0" rIns="0" bIns="0" rtlCol="0">
            <a:noAutofit/>
          </a:bodyPr>
          <a:lstStyle/>
          <a:p>
            <a:pPr marL="65945">
              <a:lnSpc>
                <a:spcPts val="1320"/>
              </a:lnSpc>
              <a:spcBef>
                <a:spcPts val="66"/>
              </a:spcBef>
            </a:pPr>
            <a:r>
              <a:rPr sz="1100" b="1" dirty="0">
                <a:latin typeface="Arial"/>
                <a:cs typeface="Arial"/>
              </a:rPr>
              <a:t>V</a:t>
            </a:r>
            <a:r>
              <a:rPr sz="1100" b="1" spc="9" dirty="0">
                <a:latin typeface="Arial"/>
                <a:cs typeface="Arial"/>
              </a:rPr>
              <a:t>a</a:t>
            </a:r>
            <a:r>
              <a:rPr sz="1100" b="1" dirty="0">
                <a:latin typeface="Arial"/>
                <a:cs typeface="Arial"/>
              </a:rPr>
              <a:t>lu</a:t>
            </a:r>
            <a:r>
              <a:rPr sz="1100" b="1" spc="-9" dirty="0">
                <a:latin typeface="Arial"/>
                <a:cs typeface="Arial"/>
              </a:rPr>
              <a:t>e</a:t>
            </a:r>
            <a:r>
              <a:rPr sz="1100" b="1" dirty="0">
                <a:latin typeface="Arial"/>
                <a:cs typeface="Arial"/>
              </a:rPr>
              <a:t>s</a:t>
            </a:r>
            <a:endParaRPr sz="1100">
              <a:latin typeface="Arial"/>
              <a:cs typeface="Arial"/>
            </a:endParaRPr>
          </a:p>
        </p:txBody>
      </p:sp>
      <p:sp>
        <p:nvSpPr>
          <p:cNvPr id="24" name="object 24"/>
          <p:cNvSpPr txBox="1"/>
          <p:nvPr/>
        </p:nvSpPr>
        <p:spPr>
          <a:xfrm>
            <a:off x="1789842" y="2527937"/>
            <a:ext cx="656748" cy="174879"/>
          </a:xfrm>
          <a:prstGeom prst="rect">
            <a:avLst/>
          </a:prstGeom>
        </p:spPr>
        <p:txBody>
          <a:bodyPr wrap="square" lIns="0" tIns="0" rIns="0" bIns="0" rtlCol="0">
            <a:noAutofit/>
          </a:bodyPr>
          <a:lstStyle/>
          <a:p>
            <a:pPr marL="264423" marR="263745" algn="ctr">
              <a:lnSpc>
                <a:spcPts val="1320"/>
              </a:lnSpc>
              <a:spcBef>
                <a:spcPts val="66"/>
              </a:spcBef>
            </a:pPr>
            <a:r>
              <a:rPr sz="1100" dirty="0">
                <a:latin typeface="Arial"/>
                <a:cs typeface="Arial"/>
              </a:rPr>
              <a:t>0</a:t>
            </a:r>
            <a:endParaRPr sz="1100">
              <a:latin typeface="Arial"/>
              <a:cs typeface="Arial"/>
            </a:endParaRPr>
          </a:p>
        </p:txBody>
      </p:sp>
      <p:sp>
        <p:nvSpPr>
          <p:cNvPr id="23" name="object 23"/>
          <p:cNvSpPr txBox="1"/>
          <p:nvPr/>
        </p:nvSpPr>
        <p:spPr>
          <a:xfrm>
            <a:off x="2446593" y="2527937"/>
            <a:ext cx="602551" cy="174879"/>
          </a:xfrm>
          <a:prstGeom prst="rect">
            <a:avLst/>
          </a:prstGeom>
        </p:spPr>
        <p:txBody>
          <a:bodyPr wrap="square" lIns="0" tIns="0" rIns="0" bIns="0" rtlCol="0">
            <a:noAutofit/>
          </a:bodyPr>
          <a:lstStyle/>
          <a:p>
            <a:pPr marL="237091" marR="236891" algn="ctr">
              <a:lnSpc>
                <a:spcPts val="1320"/>
              </a:lnSpc>
              <a:spcBef>
                <a:spcPts val="66"/>
              </a:spcBef>
            </a:pPr>
            <a:r>
              <a:rPr sz="1100" dirty="0">
                <a:latin typeface="Arial"/>
                <a:cs typeface="Arial"/>
              </a:rPr>
              <a:t>0</a:t>
            </a:r>
            <a:endParaRPr sz="1100">
              <a:latin typeface="Arial"/>
              <a:cs typeface="Arial"/>
            </a:endParaRPr>
          </a:p>
        </p:txBody>
      </p:sp>
      <p:sp>
        <p:nvSpPr>
          <p:cNvPr id="22" name="object 22"/>
          <p:cNvSpPr txBox="1"/>
          <p:nvPr/>
        </p:nvSpPr>
        <p:spPr>
          <a:xfrm>
            <a:off x="3049145" y="2527937"/>
            <a:ext cx="656843" cy="174879"/>
          </a:xfrm>
          <a:prstGeom prst="rect">
            <a:avLst/>
          </a:prstGeom>
        </p:spPr>
        <p:txBody>
          <a:bodyPr wrap="square" lIns="0" tIns="0" rIns="0" bIns="0" rtlCol="0">
            <a:noAutofit/>
          </a:bodyPr>
          <a:lstStyle/>
          <a:p>
            <a:pPr marL="264708" marR="263552" algn="ctr">
              <a:lnSpc>
                <a:spcPts val="1320"/>
              </a:lnSpc>
              <a:spcBef>
                <a:spcPts val="66"/>
              </a:spcBef>
            </a:pPr>
            <a:r>
              <a:rPr sz="1100" dirty="0">
                <a:latin typeface="Arial"/>
                <a:cs typeface="Arial"/>
              </a:rPr>
              <a:t>0</a:t>
            </a:r>
            <a:endParaRPr sz="1100">
              <a:latin typeface="Arial"/>
              <a:cs typeface="Arial"/>
            </a:endParaRPr>
          </a:p>
        </p:txBody>
      </p:sp>
      <p:sp>
        <p:nvSpPr>
          <p:cNvPr id="21" name="object 21"/>
          <p:cNvSpPr txBox="1"/>
          <p:nvPr/>
        </p:nvSpPr>
        <p:spPr>
          <a:xfrm>
            <a:off x="3705989" y="2527937"/>
            <a:ext cx="710469" cy="174879"/>
          </a:xfrm>
          <a:prstGeom prst="rect">
            <a:avLst/>
          </a:prstGeom>
        </p:spPr>
        <p:txBody>
          <a:bodyPr wrap="square" lIns="0" tIns="0" rIns="0" bIns="0" rtlCol="0">
            <a:noAutofit/>
          </a:bodyPr>
          <a:lstStyle/>
          <a:p>
            <a:pPr marL="290611" marR="291264" algn="ctr">
              <a:lnSpc>
                <a:spcPts val="1320"/>
              </a:lnSpc>
              <a:spcBef>
                <a:spcPts val="66"/>
              </a:spcBef>
            </a:pPr>
            <a:r>
              <a:rPr sz="1100" dirty="0">
                <a:latin typeface="Arial"/>
                <a:cs typeface="Arial"/>
              </a:rPr>
              <a:t>0</a:t>
            </a:r>
            <a:endParaRPr sz="1100">
              <a:latin typeface="Arial"/>
              <a:cs typeface="Arial"/>
            </a:endParaRPr>
          </a:p>
        </p:txBody>
      </p:sp>
      <p:sp>
        <p:nvSpPr>
          <p:cNvPr id="20" name="object 20"/>
          <p:cNvSpPr txBox="1"/>
          <p:nvPr/>
        </p:nvSpPr>
        <p:spPr>
          <a:xfrm>
            <a:off x="4416458" y="2527937"/>
            <a:ext cx="656844" cy="174879"/>
          </a:xfrm>
          <a:prstGeom prst="rect">
            <a:avLst/>
          </a:prstGeom>
        </p:spPr>
        <p:txBody>
          <a:bodyPr wrap="square" lIns="0" tIns="0" rIns="0" bIns="0" rtlCol="0">
            <a:noAutofit/>
          </a:bodyPr>
          <a:lstStyle/>
          <a:p>
            <a:pPr marL="264417" marR="263844" algn="ctr">
              <a:lnSpc>
                <a:spcPts val="1320"/>
              </a:lnSpc>
              <a:spcBef>
                <a:spcPts val="66"/>
              </a:spcBef>
            </a:pPr>
            <a:r>
              <a:rPr sz="1100" dirty="0">
                <a:latin typeface="Arial"/>
                <a:cs typeface="Arial"/>
              </a:rPr>
              <a:t>0</a:t>
            </a:r>
            <a:endParaRPr sz="1100">
              <a:latin typeface="Arial"/>
              <a:cs typeface="Arial"/>
            </a:endParaRPr>
          </a:p>
        </p:txBody>
      </p:sp>
      <p:sp>
        <p:nvSpPr>
          <p:cNvPr id="19" name="object 19"/>
          <p:cNvSpPr txBox="1"/>
          <p:nvPr/>
        </p:nvSpPr>
        <p:spPr>
          <a:xfrm>
            <a:off x="5073300" y="2527937"/>
            <a:ext cx="712184" cy="174879"/>
          </a:xfrm>
          <a:prstGeom prst="rect">
            <a:avLst/>
          </a:prstGeom>
        </p:spPr>
        <p:txBody>
          <a:bodyPr wrap="square" lIns="0" tIns="0" rIns="0" bIns="0" rtlCol="0">
            <a:noAutofit/>
          </a:bodyPr>
          <a:lstStyle/>
          <a:p>
            <a:pPr marL="291077" marR="292510" algn="ctr">
              <a:lnSpc>
                <a:spcPts val="1320"/>
              </a:lnSpc>
              <a:spcBef>
                <a:spcPts val="66"/>
              </a:spcBef>
            </a:pPr>
            <a:r>
              <a:rPr sz="1100" dirty="0">
                <a:latin typeface="Arial"/>
                <a:cs typeface="Arial"/>
              </a:rPr>
              <a:t>0</a:t>
            </a:r>
            <a:endParaRPr sz="1100">
              <a:latin typeface="Arial"/>
              <a:cs typeface="Arial"/>
            </a:endParaRPr>
          </a:p>
        </p:txBody>
      </p:sp>
      <p:sp>
        <p:nvSpPr>
          <p:cNvPr id="18" name="object 18"/>
          <p:cNvSpPr txBox="1"/>
          <p:nvPr/>
        </p:nvSpPr>
        <p:spPr>
          <a:xfrm>
            <a:off x="5785487" y="2527937"/>
            <a:ext cx="667464" cy="174879"/>
          </a:xfrm>
          <a:prstGeom prst="rect">
            <a:avLst/>
          </a:prstGeom>
        </p:spPr>
        <p:txBody>
          <a:bodyPr wrap="square" lIns="0" tIns="0" rIns="0" bIns="0" rtlCol="0">
            <a:noAutofit/>
          </a:bodyPr>
          <a:lstStyle/>
          <a:p>
            <a:pPr marL="269270" marR="269611" algn="ctr">
              <a:lnSpc>
                <a:spcPts val="1320"/>
              </a:lnSpc>
              <a:spcBef>
                <a:spcPts val="66"/>
              </a:spcBef>
            </a:pPr>
            <a:r>
              <a:rPr sz="1100" dirty="0">
                <a:latin typeface="Arial"/>
                <a:cs typeface="Arial"/>
              </a:rPr>
              <a:t>0</a:t>
            </a:r>
            <a:endParaRPr sz="1100">
              <a:latin typeface="Arial"/>
              <a:cs typeface="Arial"/>
            </a:endParaRPr>
          </a:p>
        </p:txBody>
      </p:sp>
      <p:sp>
        <p:nvSpPr>
          <p:cNvPr id="17" name="object 17"/>
          <p:cNvSpPr txBox="1"/>
          <p:nvPr/>
        </p:nvSpPr>
        <p:spPr>
          <a:xfrm>
            <a:off x="1189055" y="1620012"/>
            <a:ext cx="600789" cy="219074"/>
          </a:xfrm>
          <a:prstGeom prst="rect">
            <a:avLst/>
          </a:prstGeom>
        </p:spPr>
        <p:txBody>
          <a:bodyPr wrap="square" lIns="0" tIns="0" rIns="0" bIns="0" rtlCol="0">
            <a:noAutofit/>
          </a:bodyPr>
          <a:lstStyle/>
          <a:p>
            <a:pPr marL="109371">
              <a:lnSpc>
                <a:spcPct val="95825"/>
              </a:lnSpc>
            </a:pPr>
            <a:r>
              <a:rPr sz="1100" b="1" dirty="0">
                <a:latin typeface="Arial"/>
                <a:cs typeface="Arial"/>
              </a:rPr>
              <a:t>Index</a:t>
            </a:r>
            <a:endParaRPr sz="1100">
              <a:latin typeface="Arial"/>
              <a:cs typeface="Arial"/>
            </a:endParaRPr>
          </a:p>
        </p:txBody>
      </p:sp>
      <p:sp>
        <p:nvSpPr>
          <p:cNvPr id="16" name="object 16"/>
          <p:cNvSpPr txBox="1"/>
          <p:nvPr/>
        </p:nvSpPr>
        <p:spPr>
          <a:xfrm>
            <a:off x="1789842" y="1620012"/>
            <a:ext cx="656748" cy="219074"/>
          </a:xfrm>
          <a:prstGeom prst="rect">
            <a:avLst/>
          </a:prstGeom>
        </p:spPr>
        <p:txBody>
          <a:bodyPr wrap="square" lIns="0" tIns="0" rIns="0" bIns="0" rtlCol="0">
            <a:noAutofit/>
          </a:bodyPr>
          <a:lstStyle/>
          <a:p>
            <a:pPr marL="264428" marR="263739" algn="ctr">
              <a:lnSpc>
                <a:spcPct val="95825"/>
              </a:lnSpc>
            </a:pPr>
            <a:r>
              <a:rPr sz="1100" dirty="0">
                <a:latin typeface="Arial"/>
                <a:cs typeface="Arial"/>
              </a:rPr>
              <a:t>1</a:t>
            </a:r>
            <a:endParaRPr sz="1100">
              <a:latin typeface="Arial"/>
              <a:cs typeface="Arial"/>
            </a:endParaRPr>
          </a:p>
        </p:txBody>
      </p:sp>
      <p:sp>
        <p:nvSpPr>
          <p:cNvPr id="15" name="object 15"/>
          <p:cNvSpPr txBox="1"/>
          <p:nvPr/>
        </p:nvSpPr>
        <p:spPr>
          <a:xfrm>
            <a:off x="2446593" y="1620012"/>
            <a:ext cx="602551" cy="219074"/>
          </a:xfrm>
          <a:prstGeom prst="rect">
            <a:avLst/>
          </a:prstGeom>
        </p:spPr>
        <p:txBody>
          <a:bodyPr wrap="square" lIns="0" tIns="0" rIns="0" bIns="0" rtlCol="0">
            <a:noAutofit/>
          </a:bodyPr>
          <a:lstStyle/>
          <a:p>
            <a:pPr marL="237094" marR="236888" algn="ctr">
              <a:lnSpc>
                <a:spcPct val="95825"/>
              </a:lnSpc>
            </a:pPr>
            <a:r>
              <a:rPr sz="1100" dirty="0">
                <a:latin typeface="Arial"/>
                <a:cs typeface="Arial"/>
              </a:rPr>
              <a:t>2</a:t>
            </a:r>
            <a:endParaRPr sz="1100">
              <a:latin typeface="Arial"/>
              <a:cs typeface="Arial"/>
            </a:endParaRPr>
          </a:p>
        </p:txBody>
      </p:sp>
      <p:sp>
        <p:nvSpPr>
          <p:cNvPr id="14" name="object 14"/>
          <p:cNvSpPr txBox="1"/>
          <p:nvPr/>
        </p:nvSpPr>
        <p:spPr>
          <a:xfrm>
            <a:off x="3049145" y="1620012"/>
            <a:ext cx="656843" cy="219074"/>
          </a:xfrm>
          <a:prstGeom prst="rect">
            <a:avLst/>
          </a:prstGeom>
        </p:spPr>
        <p:txBody>
          <a:bodyPr wrap="square" lIns="0" tIns="0" rIns="0" bIns="0" rtlCol="0">
            <a:noAutofit/>
          </a:bodyPr>
          <a:lstStyle/>
          <a:p>
            <a:pPr marL="264705" marR="263556" algn="ctr">
              <a:lnSpc>
                <a:spcPct val="95825"/>
              </a:lnSpc>
            </a:pPr>
            <a:r>
              <a:rPr sz="1100" dirty="0">
                <a:latin typeface="Arial"/>
                <a:cs typeface="Arial"/>
              </a:rPr>
              <a:t>3</a:t>
            </a:r>
            <a:endParaRPr sz="1100">
              <a:latin typeface="Arial"/>
              <a:cs typeface="Arial"/>
            </a:endParaRPr>
          </a:p>
        </p:txBody>
      </p:sp>
      <p:sp>
        <p:nvSpPr>
          <p:cNvPr id="13" name="object 13"/>
          <p:cNvSpPr txBox="1"/>
          <p:nvPr/>
        </p:nvSpPr>
        <p:spPr>
          <a:xfrm>
            <a:off x="3705989" y="1620012"/>
            <a:ext cx="710469" cy="219074"/>
          </a:xfrm>
          <a:prstGeom prst="rect">
            <a:avLst/>
          </a:prstGeom>
        </p:spPr>
        <p:txBody>
          <a:bodyPr wrap="square" lIns="0" tIns="0" rIns="0" bIns="0" rtlCol="0">
            <a:noAutofit/>
          </a:bodyPr>
          <a:lstStyle/>
          <a:p>
            <a:pPr marL="290607" marR="291267" algn="ctr">
              <a:lnSpc>
                <a:spcPct val="95825"/>
              </a:lnSpc>
            </a:pPr>
            <a:r>
              <a:rPr sz="1100" dirty="0">
                <a:latin typeface="Arial"/>
                <a:cs typeface="Arial"/>
              </a:rPr>
              <a:t>4</a:t>
            </a:r>
            <a:endParaRPr sz="1100">
              <a:latin typeface="Arial"/>
              <a:cs typeface="Arial"/>
            </a:endParaRPr>
          </a:p>
        </p:txBody>
      </p:sp>
      <p:sp>
        <p:nvSpPr>
          <p:cNvPr id="12" name="object 12"/>
          <p:cNvSpPr txBox="1"/>
          <p:nvPr/>
        </p:nvSpPr>
        <p:spPr>
          <a:xfrm>
            <a:off x="4416456" y="1620012"/>
            <a:ext cx="656843" cy="219074"/>
          </a:xfrm>
          <a:prstGeom prst="rect">
            <a:avLst/>
          </a:prstGeom>
        </p:spPr>
        <p:txBody>
          <a:bodyPr wrap="square" lIns="0" tIns="0" rIns="0" bIns="0" rtlCol="0">
            <a:noAutofit/>
          </a:bodyPr>
          <a:lstStyle/>
          <a:p>
            <a:pPr marL="264413" marR="263848" algn="ctr">
              <a:lnSpc>
                <a:spcPct val="95825"/>
              </a:lnSpc>
            </a:pPr>
            <a:r>
              <a:rPr sz="1100" dirty="0">
                <a:latin typeface="Arial"/>
                <a:cs typeface="Arial"/>
              </a:rPr>
              <a:t>5</a:t>
            </a:r>
            <a:endParaRPr sz="1100">
              <a:latin typeface="Arial"/>
              <a:cs typeface="Arial"/>
            </a:endParaRPr>
          </a:p>
        </p:txBody>
      </p:sp>
      <p:sp>
        <p:nvSpPr>
          <p:cNvPr id="11" name="object 11"/>
          <p:cNvSpPr txBox="1"/>
          <p:nvPr/>
        </p:nvSpPr>
        <p:spPr>
          <a:xfrm>
            <a:off x="5073300" y="1620012"/>
            <a:ext cx="712184" cy="219074"/>
          </a:xfrm>
          <a:prstGeom prst="rect">
            <a:avLst/>
          </a:prstGeom>
        </p:spPr>
        <p:txBody>
          <a:bodyPr wrap="square" lIns="0" tIns="0" rIns="0" bIns="0" rtlCol="0">
            <a:noAutofit/>
          </a:bodyPr>
          <a:lstStyle/>
          <a:p>
            <a:pPr marL="291074" marR="292514" algn="ctr">
              <a:lnSpc>
                <a:spcPct val="95825"/>
              </a:lnSpc>
            </a:pPr>
            <a:r>
              <a:rPr sz="1100" dirty="0">
                <a:latin typeface="Arial"/>
                <a:cs typeface="Arial"/>
              </a:rPr>
              <a:t>6</a:t>
            </a:r>
            <a:endParaRPr sz="1100">
              <a:latin typeface="Arial"/>
              <a:cs typeface="Arial"/>
            </a:endParaRPr>
          </a:p>
        </p:txBody>
      </p:sp>
      <p:sp>
        <p:nvSpPr>
          <p:cNvPr id="10" name="object 10"/>
          <p:cNvSpPr txBox="1"/>
          <p:nvPr/>
        </p:nvSpPr>
        <p:spPr>
          <a:xfrm>
            <a:off x="5785487" y="1620012"/>
            <a:ext cx="667464" cy="219074"/>
          </a:xfrm>
          <a:prstGeom prst="rect">
            <a:avLst/>
          </a:prstGeom>
        </p:spPr>
        <p:txBody>
          <a:bodyPr wrap="square" lIns="0" tIns="0" rIns="0" bIns="0" rtlCol="0">
            <a:noAutofit/>
          </a:bodyPr>
          <a:lstStyle/>
          <a:p>
            <a:pPr marL="269265" marR="269613" algn="ctr">
              <a:lnSpc>
                <a:spcPct val="95825"/>
              </a:lnSpc>
            </a:pPr>
            <a:r>
              <a:rPr sz="1100" dirty="0">
                <a:latin typeface="Arial"/>
                <a:cs typeface="Arial"/>
              </a:rPr>
              <a:t>7</a:t>
            </a:r>
            <a:endParaRPr sz="1100">
              <a:latin typeface="Arial"/>
              <a:cs typeface="Arial"/>
            </a:endParaRPr>
          </a:p>
        </p:txBody>
      </p:sp>
      <p:sp>
        <p:nvSpPr>
          <p:cNvPr id="9" name="object 9"/>
          <p:cNvSpPr txBox="1"/>
          <p:nvPr/>
        </p:nvSpPr>
        <p:spPr>
          <a:xfrm>
            <a:off x="1189055" y="1839087"/>
            <a:ext cx="600789" cy="173355"/>
          </a:xfrm>
          <a:prstGeom prst="rect">
            <a:avLst/>
          </a:prstGeom>
        </p:spPr>
        <p:txBody>
          <a:bodyPr wrap="square" lIns="0" tIns="0" rIns="0" bIns="0" rtlCol="0">
            <a:noAutofit/>
          </a:bodyPr>
          <a:lstStyle/>
          <a:p>
            <a:pPr marL="65945">
              <a:lnSpc>
                <a:spcPts val="1320"/>
              </a:lnSpc>
              <a:spcBef>
                <a:spcPts val="66"/>
              </a:spcBef>
            </a:pPr>
            <a:r>
              <a:rPr sz="1100" b="1" dirty="0">
                <a:latin typeface="Arial"/>
                <a:cs typeface="Arial"/>
              </a:rPr>
              <a:t>V</a:t>
            </a:r>
            <a:r>
              <a:rPr sz="1100" b="1" spc="9" dirty="0">
                <a:latin typeface="Arial"/>
                <a:cs typeface="Arial"/>
              </a:rPr>
              <a:t>a</a:t>
            </a:r>
            <a:r>
              <a:rPr sz="1100" b="1" dirty="0">
                <a:latin typeface="Arial"/>
                <a:cs typeface="Arial"/>
              </a:rPr>
              <a:t>lu</a:t>
            </a:r>
            <a:r>
              <a:rPr sz="1100" b="1" spc="-9" dirty="0">
                <a:latin typeface="Arial"/>
                <a:cs typeface="Arial"/>
              </a:rPr>
              <a:t>e</a:t>
            </a:r>
            <a:r>
              <a:rPr sz="1100" b="1" dirty="0">
                <a:latin typeface="Arial"/>
                <a:cs typeface="Arial"/>
              </a:rPr>
              <a:t>s</a:t>
            </a:r>
            <a:endParaRPr sz="1100">
              <a:latin typeface="Arial"/>
              <a:cs typeface="Arial"/>
            </a:endParaRPr>
          </a:p>
        </p:txBody>
      </p:sp>
      <p:sp>
        <p:nvSpPr>
          <p:cNvPr id="8" name="object 8"/>
          <p:cNvSpPr txBox="1"/>
          <p:nvPr/>
        </p:nvSpPr>
        <p:spPr>
          <a:xfrm>
            <a:off x="1789842" y="1839087"/>
            <a:ext cx="656748" cy="173355"/>
          </a:xfrm>
          <a:prstGeom prst="rect">
            <a:avLst/>
          </a:prstGeom>
        </p:spPr>
        <p:txBody>
          <a:bodyPr wrap="square" lIns="0" tIns="0" rIns="0" bIns="0" rtlCol="0">
            <a:noAutofit/>
          </a:bodyPr>
          <a:lstStyle/>
          <a:p>
            <a:pPr marL="264423" marR="263745" algn="ctr">
              <a:lnSpc>
                <a:spcPts val="1320"/>
              </a:lnSpc>
              <a:spcBef>
                <a:spcPts val="66"/>
              </a:spcBef>
            </a:pPr>
            <a:r>
              <a:rPr sz="1100" dirty="0">
                <a:latin typeface="Arial"/>
                <a:cs typeface="Arial"/>
              </a:rPr>
              <a:t>1</a:t>
            </a:r>
            <a:endParaRPr sz="1100">
              <a:latin typeface="Arial"/>
              <a:cs typeface="Arial"/>
            </a:endParaRPr>
          </a:p>
        </p:txBody>
      </p:sp>
      <p:sp>
        <p:nvSpPr>
          <p:cNvPr id="7" name="object 7"/>
          <p:cNvSpPr txBox="1"/>
          <p:nvPr/>
        </p:nvSpPr>
        <p:spPr>
          <a:xfrm>
            <a:off x="2446593" y="1839087"/>
            <a:ext cx="602551" cy="173355"/>
          </a:xfrm>
          <a:prstGeom prst="rect">
            <a:avLst/>
          </a:prstGeom>
        </p:spPr>
        <p:txBody>
          <a:bodyPr wrap="square" lIns="0" tIns="0" rIns="0" bIns="0" rtlCol="0">
            <a:noAutofit/>
          </a:bodyPr>
          <a:lstStyle/>
          <a:p>
            <a:pPr marL="237091" marR="236891" algn="ctr">
              <a:lnSpc>
                <a:spcPts val="1320"/>
              </a:lnSpc>
              <a:spcBef>
                <a:spcPts val="66"/>
              </a:spcBef>
            </a:pPr>
            <a:r>
              <a:rPr sz="1100" dirty="0">
                <a:latin typeface="Arial"/>
                <a:cs typeface="Arial"/>
              </a:rPr>
              <a:t>4</a:t>
            </a:r>
            <a:endParaRPr sz="1100">
              <a:latin typeface="Arial"/>
              <a:cs typeface="Arial"/>
            </a:endParaRPr>
          </a:p>
        </p:txBody>
      </p:sp>
      <p:sp>
        <p:nvSpPr>
          <p:cNvPr id="6" name="object 6"/>
          <p:cNvSpPr txBox="1"/>
          <p:nvPr/>
        </p:nvSpPr>
        <p:spPr>
          <a:xfrm>
            <a:off x="3049145" y="1839087"/>
            <a:ext cx="656843" cy="173355"/>
          </a:xfrm>
          <a:prstGeom prst="rect">
            <a:avLst/>
          </a:prstGeom>
        </p:spPr>
        <p:txBody>
          <a:bodyPr wrap="square" lIns="0" tIns="0" rIns="0" bIns="0" rtlCol="0">
            <a:noAutofit/>
          </a:bodyPr>
          <a:lstStyle/>
          <a:p>
            <a:pPr marL="264708" marR="263552" algn="ctr">
              <a:lnSpc>
                <a:spcPts val="1320"/>
              </a:lnSpc>
              <a:spcBef>
                <a:spcPts val="66"/>
              </a:spcBef>
            </a:pPr>
            <a:r>
              <a:rPr sz="1100" dirty="0">
                <a:latin typeface="Arial"/>
                <a:cs typeface="Arial"/>
              </a:rPr>
              <a:t>6</a:t>
            </a:r>
            <a:endParaRPr sz="1100">
              <a:latin typeface="Arial"/>
              <a:cs typeface="Arial"/>
            </a:endParaRPr>
          </a:p>
        </p:txBody>
      </p:sp>
      <p:sp>
        <p:nvSpPr>
          <p:cNvPr id="5" name="object 5"/>
          <p:cNvSpPr txBox="1"/>
          <p:nvPr/>
        </p:nvSpPr>
        <p:spPr>
          <a:xfrm>
            <a:off x="3705989" y="1839087"/>
            <a:ext cx="710469" cy="173355"/>
          </a:xfrm>
          <a:prstGeom prst="rect">
            <a:avLst/>
          </a:prstGeom>
        </p:spPr>
        <p:txBody>
          <a:bodyPr wrap="square" lIns="0" tIns="0" rIns="0" bIns="0" rtlCol="0">
            <a:noAutofit/>
          </a:bodyPr>
          <a:lstStyle/>
          <a:p>
            <a:pPr marL="290611" marR="291264" algn="ctr">
              <a:lnSpc>
                <a:spcPts val="1320"/>
              </a:lnSpc>
              <a:spcBef>
                <a:spcPts val="66"/>
              </a:spcBef>
            </a:pPr>
            <a:r>
              <a:rPr sz="1100" dirty="0">
                <a:latin typeface="Arial"/>
                <a:cs typeface="Arial"/>
              </a:rPr>
              <a:t>7</a:t>
            </a:r>
            <a:endParaRPr sz="1100">
              <a:latin typeface="Arial"/>
              <a:cs typeface="Arial"/>
            </a:endParaRPr>
          </a:p>
        </p:txBody>
      </p:sp>
      <p:sp>
        <p:nvSpPr>
          <p:cNvPr id="4" name="object 4"/>
          <p:cNvSpPr txBox="1"/>
          <p:nvPr/>
        </p:nvSpPr>
        <p:spPr>
          <a:xfrm>
            <a:off x="4416456" y="1839087"/>
            <a:ext cx="656843" cy="173355"/>
          </a:xfrm>
          <a:prstGeom prst="rect">
            <a:avLst/>
          </a:prstGeom>
        </p:spPr>
        <p:txBody>
          <a:bodyPr wrap="square" lIns="0" tIns="0" rIns="0" bIns="0" rtlCol="0">
            <a:noAutofit/>
          </a:bodyPr>
          <a:lstStyle/>
          <a:p>
            <a:pPr marL="264417" marR="263844" algn="ctr">
              <a:lnSpc>
                <a:spcPts val="1320"/>
              </a:lnSpc>
              <a:spcBef>
                <a:spcPts val="66"/>
              </a:spcBef>
            </a:pPr>
            <a:r>
              <a:rPr sz="1100" dirty="0">
                <a:latin typeface="Arial"/>
                <a:cs typeface="Arial"/>
              </a:rPr>
              <a:t>9</a:t>
            </a:r>
            <a:endParaRPr sz="1100">
              <a:latin typeface="Arial"/>
              <a:cs typeface="Arial"/>
            </a:endParaRPr>
          </a:p>
        </p:txBody>
      </p:sp>
      <p:sp>
        <p:nvSpPr>
          <p:cNvPr id="3" name="object 3"/>
          <p:cNvSpPr txBox="1"/>
          <p:nvPr/>
        </p:nvSpPr>
        <p:spPr>
          <a:xfrm>
            <a:off x="5073300" y="1839087"/>
            <a:ext cx="712184" cy="173355"/>
          </a:xfrm>
          <a:prstGeom prst="rect">
            <a:avLst/>
          </a:prstGeom>
        </p:spPr>
        <p:txBody>
          <a:bodyPr wrap="square" lIns="0" tIns="0" rIns="0" bIns="0" rtlCol="0">
            <a:noAutofit/>
          </a:bodyPr>
          <a:lstStyle/>
          <a:p>
            <a:pPr marL="249932" marR="251779" algn="ctr">
              <a:lnSpc>
                <a:spcPts val="1320"/>
              </a:lnSpc>
              <a:spcBef>
                <a:spcPts val="66"/>
              </a:spcBef>
            </a:pPr>
            <a:r>
              <a:rPr sz="1100" spc="4" dirty="0">
                <a:latin typeface="Arial"/>
                <a:cs typeface="Arial"/>
              </a:rPr>
              <a:t>10</a:t>
            </a:r>
            <a:endParaRPr sz="1100">
              <a:latin typeface="Arial"/>
              <a:cs typeface="Arial"/>
            </a:endParaRPr>
          </a:p>
        </p:txBody>
      </p:sp>
      <p:sp>
        <p:nvSpPr>
          <p:cNvPr id="2" name="object 2"/>
          <p:cNvSpPr txBox="1"/>
          <p:nvPr/>
        </p:nvSpPr>
        <p:spPr>
          <a:xfrm>
            <a:off x="5785487" y="1839087"/>
            <a:ext cx="667464" cy="173355"/>
          </a:xfrm>
          <a:prstGeom prst="rect">
            <a:avLst/>
          </a:prstGeom>
        </p:spPr>
        <p:txBody>
          <a:bodyPr wrap="square" lIns="0" tIns="0" rIns="0" bIns="0" rtlCol="0">
            <a:noAutofit/>
          </a:bodyPr>
          <a:lstStyle/>
          <a:p>
            <a:pPr marL="228093" marR="228908" algn="ctr">
              <a:lnSpc>
                <a:spcPts val="1320"/>
              </a:lnSpc>
              <a:spcBef>
                <a:spcPts val="66"/>
              </a:spcBef>
            </a:pPr>
            <a:r>
              <a:rPr sz="1100" spc="4" dirty="0">
                <a:latin typeface="Arial"/>
                <a:cs typeface="Arial"/>
              </a:rPr>
              <a:t>12</a:t>
            </a:r>
            <a:endParaRPr sz="1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4" name="object 24"/>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5" name="object 25"/>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6" name="object 26"/>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7" name="object 27"/>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9" name="object 29"/>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0" name="object 30"/>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1" name="object 31"/>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3" name="object 33"/>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2" name="object 42"/>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4" name="object 74"/>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5" name="object 75"/>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7" name="object 167"/>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txBox="1"/>
          <p:nvPr/>
        </p:nvSpPr>
        <p:spPr>
          <a:xfrm>
            <a:off x="3644154" y="1002625"/>
            <a:ext cx="41694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a:t>
            </a:r>
            <a:endParaRPr sz="4300">
              <a:latin typeface="Tahoma"/>
              <a:cs typeface="Tahoma"/>
            </a:endParaRPr>
          </a:p>
        </p:txBody>
      </p:sp>
      <p:sp>
        <p:nvSpPr>
          <p:cNvPr id="17" name="object 17"/>
          <p:cNvSpPr txBox="1"/>
          <p:nvPr/>
        </p:nvSpPr>
        <p:spPr>
          <a:xfrm>
            <a:off x="4126848" y="1002625"/>
            <a:ext cx="237151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Problems</a:t>
            </a:r>
            <a:endParaRPr sz="4300">
              <a:latin typeface="Tahoma"/>
              <a:cs typeface="Tahoma"/>
            </a:endParaRPr>
          </a:p>
        </p:txBody>
      </p:sp>
      <p:sp>
        <p:nvSpPr>
          <p:cNvPr id="16" name="object 16"/>
          <p:cNvSpPr txBox="1"/>
          <p:nvPr/>
        </p:nvSpPr>
        <p:spPr>
          <a:xfrm>
            <a:off x="838446" y="2117236"/>
            <a:ext cx="3784353" cy="1843532"/>
          </a:xfrm>
          <a:prstGeom prst="rect">
            <a:avLst/>
          </a:prstGeom>
        </p:spPr>
        <p:txBody>
          <a:bodyPr wrap="square" lIns="0" tIns="0" rIns="0" bIns="0" rtlCol="0">
            <a:noAutofit/>
          </a:bodyPr>
          <a:lstStyle/>
          <a:p>
            <a:pPr marL="12697">
              <a:lnSpc>
                <a:spcPts val="3408"/>
              </a:lnSpc>
              <a:spcBef>
                <a:spcPts val="170"/>
              </a:spcBef>
            </a:pPr>
            <a:r>
              <a:rPr sz="2600" spc="129" dirty="0">
                <a:solidFill>
                  <a:srgbClr val="FFCC99"/>
                </a:solidFill>
                <a:latin typeface="Arial"/>
                <a:cs typeface="Arial"/>
              </a:rPr>
              <a:t>►</a:t>
            </a:r>
            <a:r>
              <a:rPr sz="3200" spc="4" dirty="0">
                <a:solidFill>
                  <a:srgbClr val="FFFFFF"/>
                </a:solidFill>
                <a:latin typeface="Tahoma"/>
                <a:cs typeface="Tahoma"/>
              </a:rPr>
              <a:t>Al</a:t>
            </a:r>
            <a:r>
              <a:rPr sz="3200" dirty="0">
                <a:solidFill>
                  <a:srgbClr val="FFFFFF"/>
                </a:solidFill>
                <a:latin typeface="Tahoma"/>
                <a:cs typeface="Tahoma"/>
              </a:rPr>
              <a:t>l</a:t>
            </a:r>
            <a:r>
              <a:rPr sz="3200" spc="-25" dirty="0">
                <a:solidFill>
                  <a:srgbClr val="FFFFFF"/>
                </a:solidFill>
                <a:latin typeface="Tahoma"/>
                <a:cs typeface="Tahoma"/>
              </a:rPr>
              <a:t> </a:t>
            </a:r>
            <a:r>
              <a:rPr sz="3200" spc="4" dirty="0">
                <a:solidFill>
                  <a:srgbClr val="FFFFFF"/>
                </a:solidFill>
                <a:latin typeface="Tahoma"/>
                <a:cs typeface="Tahoma"/>
              </a:rPr>
              <a:t>problem</a:t>
            </a:r>
            <a:r>
              <a:rPr sz="3200" dirty="0">
                <a:solidFill>
                  <a:srgbClr val="FFFFFF"/>
                </a:solidFill>
                <a:latin typeface="Tahoma"/>
                <a:cs typeface="Tahoma"/>
              </a:rPr>
              <a:t>s </a:t>
            </a:r>
            <a:r>
              <a:rPr sz="3200" spc="4" dirty="0">
                <a:solidFill>
                  <a:srgbClr val="FFFFFF"/>
                </a:solidFill>
                <a:latin typeface="Tahoma"/>
                <a:cs typeface="Tahoma"/>
              </a:rPr>
              <a:t>ar</a:t>
            </a:r>
            <a:r>
              <a:rPr sz="3200" dirty="0">
                <a:solidFill>
                  <a:srgbClr val="FFFFFF"/>
                </a:solidFill>
                <a:latin typeface="Tahoma"/>
                <a:cs typeface="Tahoma"/>
              </a:rPr>
              <a:t>e </a:t>
            </a:r>
            <a:r>
              <a:rPr sz="3200" spc="4" dirty="0">
                <a:solidFill>
                  <a:srgbClr val="FFFFFF"/>
                </a:solidFill>
                <a:latin typeface="Tahoma"/>
                <a:cs typeface="Tahoma"/>
              </a:rPr>
              <a:t>in</a:t>
            </a:r>
            <a:endParaRPr sz="3200">
              <a:latin typeface="Tahoma"/>
              <a:cs typeface="Tahoma"/>
            </a:endParaRPr>
          </a:p>
          <a:p>
            <a:pPr marL="355514" marR="13522" indent="2">
              <a:lnSpc>
                <a:spcPts val="3450"/>
              </a:lnSpc>
              <a:spcBef>
                <a:spcPts val="32"/>
              </a:spcBef>
            </a:pPr>
            <a:r>
              <a:rPr sz="3200" spc="4" dirty="0">
                <a:solidFill>
                  <a:srgbClr val="FFFFFF"/>
                </a:solidFill>
                <a:latin typeface="Tahoma"/>
                <a:cs typeface="Tahoma"/>
              </a:rPr>
              <a:t>siz</a:t>
            </a:r>
            <a:r>
              <a:rPr sz="3200" dirty="0">
                <a:solidFill>
                  <a:srgbClr val="FFFFFF"/>
                </a:solidFill>
                <a:latin typeface="Tahoma"/>
                <a:cs typeface="Tahoma"/>
              </a:rPr>
              <a:t>e</a:t>
            </a:r>
            <a:r>
              <a:rPr sz="3200" spc="-52" dirty="0">
                <a:solidFill>
                  <a:srgbClr val="FFFFFF"/>
                </a:solidFill>
                <a:latin typeface="Tahoma"/>
                <a:cs typeface="Tahoma"/>
              </a:rPr>
              <a:t> </a:t>
            </a:r>
            <a:r>
              <a:rPr sz="3200" dirty="0">
                <a:solidFill>
                  <a:srgbClr val="FFFFFF"/>
                </a:solidFill>
                <a:latin typeface="Tahoma"/>
                <a:cs typeface="Tahoma"/>
              </a:rPr>
              <a:t>N</a:t>
            </a:r>
            <a:r>
              <a:rPr sz="3200" spc="-21" dirty="0">
                <a:solidFill>
                  <a:srgbClr val="FFFFFF"/>
                </a:solidFill>
                <a:latin typeface="Tahoma"/>
                <a:cs typeface="Tahoma"/>
              </a:rPr>
              <a:t> </a:t>
            </a:r>
            <a:r>
              <a:rPr sz="3200" spc="4" dirty="0">
                <a:solidFill>
                  <a:srgbClr val="FFFFFF"/>
                </a:solidFill>
                <a:latin typeface="Tahoma"/>
                <a:cs typeface="Tahoma"/>
              </a:rPr>
              <a:t>ar</a:t>
            </a:r>
            <a:r>
              <a:rPr sz="3200" dirty="0">
                <a:solidFill>
                  <a:srgbClr val="FFFFFF"/>
                </a:solidFill>
                <a:latin typeface="Tahoma"/>
                <a:cs typeface="Tahoma"/>
              </a:rPr>
              <a:t>e </a:t>
            </a:r>
            <a:r>
              <a:rPr sz="3200" spc="4" dirty="0">
                <a:solidFill>
                  <a:srgbClr val="FFFFFF"/>
                </a:solidFill>
                <a:latin typeface="Tahoma"/>
                <a:cs typeface="Tahoma"/>
              </a:rPr>
              <a:t>solvable </a:t>
            </a:r>
            <a:r>
              <a:rPr sz="3200" dirty="0">
                <a:solidFill>
                  <a:srgbClr val="FFFFFF"/>
                </a:solidFill>
                <a:latin typeface="Tahoma"/>
                <a:cs typeface="Tahoma"/>
              </a:rPr>
              <a:t>some constant k.</a:t>
            </a:r>
            <a:endParaRPr sz="3200">
              <a:latin typeface="Tahoma"/>
              <a:cs typeface="Tahoma"/>
            </a:endParaRPr>
          </a:p>
          <a:p>
            <a:pPr marL="12697" marR="16241">
              <a:lnSpc>
                <a:spcPts val="3850"/>
              </a:lnSpc>
              <a:spcBef>
                <a:spcPts val="345"/>
              </a:spcBef>
            </a:pPr>
            <a:r>
              <a:rPr sz="3900" spc="129" baseline="-2229" dirty="0">
                <a:solidFill>
                  <a:srgbClr val="FFCC99"/>
                </a:solidFill>
                <a:latin typeface="Arial"/>
                <a:cs typeface="Arial"/>
              </a:rPr>
              <a:t>►</a:t>
            </a:r>
            <a:r>
              <a:rPr sz="4800" baseline="-1725" dirty="0">
                <a:solidFill>
                  <a:srgbClr val="FFFFFF"/>
                </a:solidFill>
                <a:latin typeface="Tahoma"/>
                <a:cs typeface="Tahoma"/>
              </a:rPr>
              <a:t>The</a:t>
            </a:r>
            <a:r>
              <a:rPr sz="4800" spc="-25" baseline="-1725" dirty="0">
                <a:solidFill>
                  <a:srgbClr val="FFFFFF"/>
                </a:solidFill>
                <a:latin typeface="Tahoma"/>
                <a:cs typeface="Tahoma"/>
              </a:rPr>
              <a:t> </a:t>
            </a:r>
            <a:r>
              <a:rPr sz="4800" baseline="-1725" dirty="0">
                <a:solidFill>
                  <a:srgbClr val="FFFFFF"/>
                </a:solidFill>
                <a:latin typeface="Tahoma"/>
                <a:cs typeface="Tahoma"/>
              </a:rPr>
              <a:t>worst</a:t>
            </a:r>
            <a:r>
              <a:rPr sz="4800" spc="-77" baseline="-1725" dirty="0">
                <a:solidFill>
                  <a:srgbClr val="FFFFFF"/>
                </a:solidFill>
                <a:latin typeface="Tahoma"/>
                <a:cs typeface="Tahoma"/>
              </a:rPr>
              <a:t> </a:t>
            </a:r>
            <a:r>
              <a:rPr sz="4800" baseline="-1725" dirty="0">
                <a:solidFill>
                  <a:srgbClr val="FFFFFF"/>
                </a:solidFill>
                <a:latin typeface="Tahoma"/>
                <a:cs typeface="Tahoma"/>
              </a:rPr>
              <a:t>case</a:t>
            </a:r>
            <a:r>
              <a:rPr sz="4800" spc="-62" baseline="-1725" dirty="0">
                <a:solidFill>
                  <a:srgbClr val="FFFFFF"/>
                </a:solidFill>
                <a:latin typeface="Tahoma"/>
                <a:cs typeface="Tahoma"/>
              </a:rPr>
              <a:t> </a:t>
            </a:r>
            <a:r>
              <a:rPr sz="4800" baseline="-1725" dirty="0">
                <a:solidFill>
                  <a:srgbClr val="FFFFFF"/>
                </a:solidFill>
                <a:latin typeface="Tahoma"/>
                <a:cs typeface="Tahoma"/>
              </a:rPr>
              <a:t>for</a:t>
            </a:r>
            <a:endParaRPr sz="3200">
              <a:latin typeface="Tahoma"/>
              <a:cs typeface="Tahoma"/>
            </a:endParaRPr>
          </a:p>
        </p:txBody>
      </p:sp>
      <p:sp>
        <p:nvSpPr>
          <p:cNvPr id="15" name="object 15"/>
          <p:cNvSpPr txBox="1"/>
          <p:nvPr/>
        </p:nvSpPr>
        <p:spPr>
          <a:xfrm>
            <a:off x="4650644" y="2117236"/>
            <a:ext cx="4483989" cy="869696"/>
          </a:xfrm>
          <a:prstGeom prst="rect">
            <a:avLst/>
          </a:prstGeom>
        </p:spPr>
        <p:txBody>
          <a:bodyPr wrap="square" lIns="0" tIns="0" rIns="0" bIns="0" rtlCol="0">
            <a:noAutofit/>
          </a:bodyPr>
          <a:lstStyle/>
          <a:p>
            <a:pPr marL="25853">
              <a:lnSpc>
                <a:spcPts val="3408"/>
              </a:lnSpc>
              <a:spcBef>
                <a:spcPts val="170"/>
              </a:spcBef>
            </a:pPr>
            <a:r>
              <a:rPr sz="3200" spc="4" dirty="0">
                <a:solidFill>
                  <a:srgbClr val="FFFFFF"/>
                </a:solidFill>
                <a:latin typeface="Tahoma"/>
                <a:cs typeface="Tahoma"/>
              </a:rPr>
              <a:t>clas</a:t>
            </a:r>
            <a:r>
              <a:rPr sz="3200" dirty="0">
                <a:solidFill>
                  <a:srgbClr val="FFFFFF"/>
                </a:solidFill>
                <a:latin typeface="Tahoma"/>
                <a:cs typeface="Tahoma"/>
              </a:rPr>
              <a:t>s </a:t>
            </a:r>
            <a:r>
              <a:rPr sz="3200" spc="4" dirty="0">
                <a:solidFill>
                  <a:srgbClr val="FFFFFF"/>
                </a:solidFill>
                <a:latin typeface="Tahoma"/>
                <a:cs typeface="Tahoma"/>
              </a:rPr>
              <a:t>P</a:t>
            </a:r>
            <a:r>
              <a:rPr sz="3200" dirty="0">
                <a:solidFill>
                  <a:srgbClr val="FFFFFF"/>
                </a:solidFill>
                <a:latin typeface="Tahoma"/>
                <a:cs typeface="Tahoma"/>
              </a:rPr>
              <a:t>, </a:t>
            </a:r>
            <a:r>
              <a:rPr sz="3200" spc="4" dirty="0">
                <a:solidFill>
                  <a:srgbClr val="FFFFFF"/>
                </a:solidFill>
                <a:latin typeface="Tahoma"/>
                <a:cs typeface="Tahoma"/>
              </a:rPr>
              <a:t>that</a:t>
            </a:r>
            <a:r>
              <a:rPr sz="3200" dirty="0">
                <a:solidFill>
                  <a:srgbClr val="FFFFFF"/>
                </a:solidFill>
                <a:latin typeface="Tahoma"/>
                <a:cs typeface="Tahoma"/>
              </a:rPr>
              <a:t>, </a:t>
            </a:r>
            <a:r>
              <a:rPr sz="3200" spc="4" dirty="0">
                <a:solidFill>
                  <a:srgbClr val="FFFFFF"/>
                </a:solidFill>
                <a:latin typeface="Tahoma"/>
                <a:cs typeface="Tahoma"/>
              </a:rPr>
              <a:t>o</a:t>
            </a:r>
            <a:r>
              <a:rPr sz="3200" dirty="0">
                <a:solidFill>
                  <a:srgbClr val="FFFFFF"/>
                </a:solidFill>
                <a:latin typeface="Tahoma"/>
                <a:cs typeface="Tahoma"/>
              </a:rPr>
              <a:t>n </a:t>
            </a:r>
            <a:r>
              <a:rPr sz="3200" spc="4" dirty="0">
                <a:solidFill>
                  <a:srgbClr val="FFFFFF"/>
                </a:solidFill>
                <a:latin typeface="Tahoma"/>
                <a:cs typeface="Tahoma"/>
              </a:rPr>
              <a:t>inpu</a:t>
            </a:r>
            <a:r>
              <a:rPr sz="3200" dirty="0">
                <a:solidFill>
                  <a:srgbClr val="FFFFFF"/>
                </a:solidFill>
                <a:latin typeface="Tahoma"/>
                <a:cs typeface="Tahoma"/>
              </a:rPr>
              <a:t>t </a:t>
            </a:r>
            <a:r>
              <a:rPr sz="3200" spc="4" dirty="0">
                <a:solidFill>
                  <a:srgbClr val="FFFFFF"/>
                </a:solidFill>
                <a:latin typeface="Tahoma"/>
                <a:cs typeface="Tahoma"/>
              </a:rPr>
              <a:t>of</a:t>
            </a:r>
            <a:endParaRPr sz="3200">
              <a:latin typeface="Tahoma"/>
              <a:cs typeface="Tahoma"/>
            </a:endParaRPr>
          </a:p>
          <a:p>
            <a:pPr marL="12697" marR="60907">
              <a:lnSpc>
                <a:spcPts val="3435"/>
              </a:lnSpc>
              <a:spcBef>
                <a:spcPts val="1"/>
              </a:spcBef>
            </a:pPr>
            <a:r>
              <a:rPr sz="3200" spc="4" dirty="0">
                <a:solidFill>
                  <a:srgbClr val="FFFFFF"/>
                </a:solidFill>
                <a:latin typeface="Tahoma"/>
                <a:cs typeface="Tahoma"/>
              </a:rPr>
              <a:t>i</a:t>
            </a:r>
            <a:r>
              <a:rPr sz="3200" dirty="0">
                <a:solidFill>
                  <a:srgbClr val="FFFFFF"/>
                </a:solidFill>
                <a:latin typeface="Tahoma"/>
                <a:cs typeface="Tahoma"/>
              </a:rPr>
              <a:t>n </a:t>
            </a:r>
            <a:r>
              <a:rPr sz="3200" spc="4" dirty="0">
                <a:solidFill>
                  <a:srgbClr val="FFFFFF"/>
                </a:solidFill>
                <a:latin typeface="Tahoma"/>
                <a:cs typeface="Tahoma"/>
              </a:rPr>
              <a:t>th</a:t>
            </a:r>
            <a:r>
              <a:rPr sz="3200" dirty="0">
                <a:solidFill>
                  <a:srgbClr val="FFFFFF"/>
                </a:solidFill>
                <a:latin typeface="Tahoma"/>
                <a:cs typeface="Tahoma"/>
              </a:rPr>
              <a:t>e </a:t>
            </a:r>
            <a:r>
              <a:rPr sz="3200" spc="4" dirty="0">
                <a:solidFill>
                  <a:srgbClr val="FFFFFF"/>
                </a:solidFill>
                <a:latin typeface="Tahoma"/>
                <a:cs typeface="Tahoma"/>
              </a:rPr>
              <a:t>tim</a:t>
            </a:r>
            <a:r>
              <a:rPr sz="3200" dirty="0">
                <a:solidFill>
                  <a:srgbClr val="FFFFFF"/>
                </a:solidFill>
                <a:latin typeface="Tahoma"/>
                <a:cs typeface="Tahoma"/>
              </a:rPr>
              <a:t>e </a:t>
            </a:r>
            <a:r>
              <a:rPr sz="3200" spc="4" dirty="0">
                <a:solidFill>
                  <a:srgbClr val="FFFFFF"/>
                </a:solidFill>
                <a:latin typeface="Tahoma"/>
                <a:cs typeface="Tahoma"/>
              </a:rPr>
              <a:t>O</a:t>
            </a:r>
            <a:r>
              <a:rPr sz="3200" spc="-14" dirty="0">
                <a:solidFill>
                  <a:srgbClr val="FFFFFF"/>
                </a:solidFill>
                <a:latin typeface="Tahoma"/>
                <a:cs typeface="Tahoma"/>
              </a:rPr>
              <a:t>(</a:t>
            </a:r>
            <a:r>
              <a:rPr sz="3200" spc="9" dirty="0">
                <a:solidFill>
                  <a:srgbClr val="FFFFFF"/>
                </a:solidFill>
                <a:latin typeface="Tahoma"/>
                <a:cs typeface="Tahoma"/>
              </a:rPr>
              <a:t>N</a:t>
            </a:r>
            <a:r>
              <a:rPr sz="3100" baseline="24985" dirty="0">
                <a:solidFill>
                  <a:srgbClr val="FFFFFF"/>
                </a:solidFill>
                <a:latin typeface="Tahoma"/>
                <a:cs typeface="Tahoma"/>
              </a:rPr>
              <a:t>k</a:t>
            </a:r>
            <a:r>
              <a:rPr sz="3200" dirty="0">
                <a:solidFill>
                  <a:srgbClr val="FFFFFF"/>
                </a:solidFill>
                <a:latin typeface="Tahoma"/>
                <a:cs typeface="Tahoma"/>
              </a:rPr>
              <a:t>)</a:t>
            </a:r>
            <a:r>
              <a:rPr sz="3200" spc="-11" dirty="0">
                <a:solidFill>
                  <a:srgbClr val="FFFFFF"/>
                </a:solidFill>
                <a:latin typeface="Tahoma"/>
                <a:cs typeface="Tahoma"/>
              </a:rPr>
              <a:t> </a:t>
            </a:r>
            <a:r>
              <a:rPr sz="3200" dirty="0">
                <a:solidFill>
                  <a:srgbClr val="FFFFFF"/>
                </a:solidFill>
                <a:latin typeface="Tahoma"/>
                <a:cs typeface="Tahoma"/>
              </a:rPr>
              <a:t>,for</a:t>
            </a:r>
            <a:endParaRPr sz="3200">
              <a:latin typeface="Tahoma"/>
              <a:cs typeface="Tahoma"/>
            </a:endParaRPr>
          </a:p>
        </p:txBody>
      </p:sp>
      <p:sp>
        <p:nvSpPr>
          <p:cNvPr id="14" name="object 14"/>
          <p:cNvSpPr txBox="1"/>
          <p:nvPr/>
        </p:nvSpPr>
        <p:spPr>
          <a:xfrm>
            <a:off x="7371537" y="3517565"/>
            <a:ext cx="1492074" cy="443205"/>
          </a:xfrm>
          <a:prstGeom prst="rect">
            <a:avLst/>
          </a:prstGeom>
        </p:spPr>
        <p:txBody>
          <a:bodyPr wrap="square" lIns="0" tIns="0" rIns="0" bIns="0" rtlCol="0">
            <a:noAutofit/>
          </a:bodyPr>
          <a:lstStyle/>
          <a:p>
            <a:pPr marL="12697">
              <a:lnSpc>
                <a:spcPts val="3490"/>
              </a:lnSpc>
              <a:spcBef>
                <a:spcPts val="174"/>
              </a:spcBef>
            </a:pPr>
            <a:r>
              <a:rPr sz="3200" dirty="0">
                <a:solidFill>
                  <a:srgbClr val="FFFFFF"/>
                </a:solidFill>
                <a:latin typeface="Tahoma"/>
                <a:cs typeface="Tahoma"/>
              </a:rPr>
              <a:t>is O</a:t>
            </a:r>
            <a:r>
              <a:rPr sz="3200" spc="-4" dirty="0">
                <a:solidFill>
                  <a:srgbClr val="FFFFFF"/>
                </a:solidFill>
                <a:latin typeface="Tahoma"/>
                <a:cs typeface="Tahoma"/>
              </a:rPr>
              <a:t>(</a:t>
            </a:r>
            <a:r>
              <a:rPr sz="3200" spc="4" dirty="0">
                <a:solidFill>
                  <a:srgbClr val="FFFFFF"/>
                </a:solidFill>
                <a:latin typeface="Tahoma"/>
                <a:cs typeface="Tahoma"/>
              </a:rPr>
              <a:t>N</a:t>
            </a:r>
            <a:r>
              <a:rPr sz="3100" baseline="24985" dirty="0">
                <a:solidFill>
                  <a:srgbClr val="FFFFFF"/>
                </a:solidFill>
                <a:latin typeface="Tahoma"/>
                <a:cs typeface="Tahoma"/>
              </a:rPr>
              <a:t>k</a:t>
            </a:r>
            <a:r>
              <a:rPr sz="3200" dirty="0">
                <a:solidFill>
                  <a:srgbClr val="FFFFFF"/>
                </a:solidFill>
                <a:latin typeface="Tahoma"/>
                <a:cs typeface="Tahoma"/>
              </a:rPr>
              <a:t>)</a:t>
            </a:r>
            <a:endParaRPr sz="3200">
              <a:latin typeface="Tahoma"/>
              <a:cs typeface="Tahoma"/>
            </a:endParaRPr>
          </a:p>
        </p:txBody>
      </p:sp>
      <p:sp>
        <p:nvSpPr>
          <p:cNvPr id="13" name="object 13"/>
          <p:cNvSpPr txBox="1"/>
          <p:nvPr/>
        </p:nvSpPr>
        <p:spPr>
          <a:xfrm>
            <a:off x="4647680" y="3529224"/>
            <a:ext cx="2682732" cy="431545"/>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such problems</a:t>
            </a:r>
            <a:endParaRPr sz="3200">
              <a:latin typeface="Tahoma"/>
              <a:cs typeface="Tahoma"/>
            </a:endParaRPr>
          </a:p>
        </p:txBody>
      </p:sp>
      <p:sp>
        <p:nvSpPr>
          <p:cNvPr id="12" name="object 12"/>
          <p:cNvSpPr txBox="1"/>
          <p:nvPr/>
        </p:nvSpPr>
        <p:spPr>
          <a:xfrm>
            <a:off x="2392806" y="4064149"/>
            <a:ext cx="2463535" cy="431545"/>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Problems like</a:t>
            </a:r>
            <a:endParaRPr sz="3200">
              <a:latin typeface="Tahoma"/>
              <a:cs typeface="Tahoma"/>
            </a:endParaRPr>
          </a:p>
        </p:txBody>
      </p:sp>
      <p:sp>
        <p:nvSpPr>
          <p:cNvPr id="11" name="object 11"/>
          <p:cNvSpPr txBox="1"/>
          <p:nvPr/>
        </p:nvSpPr>
        <p:spPr>
          <a:xfrm>
            <a:off x="1325373" y="4080922"/>
            <a:ext cx="1042714" cy="431545"/>
          </a:xfrm>
          <a:prstGeom prst="rect">
            <a:avLst/>
          </a:prstGeom>
        </p:spPr>
        <p:txBody>
          <a:bodyPr wrap="square" lIns="0" tIns="0" rIns="0" bIns="0" rtlCol="0">
            <a:noAutofit/>
          </a:bodyPr>
          <a:lstStyle/>
          <a:p>
            <a:pPr marL="12697">
              <a:lnSpc>
                <a:spcPts val="3398"/>
              </a:lnSpc>
              <a:spcBef>
                <a:spcPts val="170"/>
              </a:spcBef>
            </a:pPr>
            <a:r>
              <a:rPr sz="3200" dirty="0">
                <a:latin typeface="Tahoma"/>
                <a:cs typeface="Tahoma"/>
              </a:rPr>
              <a:t>Many</a:t>
            </a:r>
            <a:endParaRPr sz="3200">
              <a:latin typeface="Tahoma"/>
              <a:cs typeface="Tahoma"/>
            </a:endParaRPr>
          </a:p>
        </p:txBody>
      </p:sp>
      <p:sp>
        <p:nvSpPr>
          <p:cNvPr id="10" name="object 10"/>
          <p:cNvSpPr txBox="1"/>
          <p:nvPr/>
        </p:nvSpPr>
        <p:spPr>
          <a:xfrm>
            <a:off x="838446" y="4133436"/>
            <a:ext cx="401209" cy="355345"/>
          </a:xfrm>
          <a:prstGeom prst="rect">
            <a:avLst/>
          </a:prstGeom>
        </p:spPr>
        <p:txBody>
          <a:bodyPr wrap="square" lIns="0" tIns="0" rIns="0" bIns="0" rtlCol="0">
            <a:noAutofit/>
          </a:bodyPr>
          <a:lstStyle/>
          <a:p>
            <a:pPr marL="12697">
              <a:lnSpc>
                <a:spcPts val="2753"/>
              </a:lnSpc>
              <a:spcBef>
                <a:spcPts val="137"/>
              </a:spcBef>
            </a:pPr>
            <a:r>
              <a:rPr sz="2600" dirty="0">
                <a:solidFill>
                  <a:srgbClr val="FFCC99"/>
                </a:solidFill>
                <a:latin typeface="Arial"/>
                <a:cs typeface="Arial"/>
              </a:rPr>
              <a:t>►</a:t>
            </a:r>
            <a:endParaRPr sz="2600">
              <a:latin typeface="Arial"/>
              <a:cs typeface="Arial"/>
            </a:endParaRPr>
          </a:p>
        </p:txBody>
      </p:sp>
      <p:sp>
        <p:nvSpPr>
          <p:cNvPr id="9" name="object 9"/>
          <p:cNvSpPr txBox="1"/>
          <p:nvPr/>
        </p:nvSpPr>
        <p:spPr>
          <a:xfrm>
            <a:off x="2928439" y="4567260"/>
            <a:ext cx="982289" cy="330200"/>
          </a:xfrm>
          <a:prstGeom prst="rect">
            <a:avLst/>
          </a:prstGeom>
        </p:spPr>
        <p:txBody>
          <a:bodyPr wrap="square" lIns="0" tIns="0" rIns="0" bIns="0" rtlCol="0">
            <a:noAutofit/>
          </a:bodyPr>
          <a:lstStyle/>
          <a:p>
            <a:pPr marL="12697">
              <a:lnSpc>
                <a:spcPts val="2585"/>
              </a:lnSpc>
              <a:spcBef>
                <a:spcPts val="129"/>
              </a:spcBef>
            </a:pPr>
            <a:r>
              <a:rPr sz="2500" dirty="0">
                <a:solidFill>
                  <a:srgbClr val="FFFFFF"/>
                </a:solidFill>
                <a:latin typeface="Tahoma"/>
                <a:cs typeface="Tahoma"/>
              </a:rPr>
              <a:t>Search</a:t>
            </a:r>
            <a:endParaRPr sz="2500">
              <a:latin typeface="Tahoma"/>
              <a:cs typeface="Tahoma"/>
            </a:endParaRPr>
          </a:p>
        </p:txBody>
      </p:sp>
      <p:sp>
        <p:nvSpPr>
          <p:cNvPr id="8" name="object 8"/>
          <p:cNvSpPr txBox="1"/>
          <p:nvPr/>
        </p:nvSpPr>
        <p:spPr>
          <a:xfrm>
            <a:off x="1752857" y="4579454"/>
            <a:ext cx="1163490" cy="330200"/>
          </a:xfrm>
          <a:prstGeom prst="rect">
            <a:avLst/>
          </a:prstGeom>
        </p:spPr>
        <p:txBody>
          <a:bodyPr wrap="square" lIns="0" tIns="0" rIns="0" bIns="0" rtlCol="0">
            <a:noAutofit/>
          </a:bodyPr>
          <a:lstStyle/>
          <a:p>
            <a:pPr marL="12697">
              <a:lnSpc>
                <a:spcPts val="2585"/>
              </a:lnSpc>
              <a:spcBef>
                <a:spcPts val="129"/>
              </a:spcBef>
            </a:pPr>
            <a:r>
              <a:rPr sz="2900" spc="94" baseline="1525" dirty="0">
                <a:solidFill>
                  <a:srgbClr val="FFCC99"/>
                </a:solidFill>
                <a:latin typeface="Arial"/>
                <a:cs typeface="Arial"/>
              </a:rPr>
              <a:t>►</a:t>
            </a:r>
            <a:r>
              <a:rPr sz="2500" dirty="0">
                <a:latin typeface="Tahoma"/>
                <a:cs typeface="Tahoma"/>
              </a:rPr>
              <a:t>Binary</a:t>
            </a:r>
          </a:p>
        </p:txBody>
      </p:sp>
      <p:sp>
        <p:nvSpPr>
          <p:cNvPr id="7" name="object 7"/>
          <p:cNvSpPr txBox="1"/>
          <p:nvPr/>
        </p:nvSpPr>
        <p:spPr>
          <a:xfrm>
            <a:off x="3040941" y="4968834"/>
            <a:ext cx="2282774" cy="330200"/>
          </a:xfrm>
          <a:prstGeom prst="rect">
            <a:avLst/>
          </a:prstGeom>
        </p:spPr>
        <p:txBody>
          <a:bodyPr wrap="square" lIns="0" tIns="0" rIns="0" bIns="0" rtlCol="0">
            <a:noAutofit/>
          </a:bodyPr>
          <a:lstStyle/>
          <a:p>
            <a:pPr marL="12697">
              <a:lnSpc>
                <a:spcPts val="2585"/>
              </a:lnSpc>
              <a:spcBef>
                <a:spcPts val="129"/>
              </a:spcBef>
            </a:pPr>
            <a:r>
              <a:rPr sz="2500" dirty="0">
                <a:solidFill>
                  <a:srgbClr val="FFFFFF"/>
                </a:solidFill>
                <a:latin typeface="Tahoma"/>
                <a:cs typeface="Tahoma"/>
              </a:rPr>
              <a:t>Algorithms</a:t>
            </a:r>
            <a:endParaRPr sz="2500" dirty="0">
              <a:latin typeface="Tahoma"/>
              <a:cs typeface="Tahoma"/>
            </a:endParaRPr>
          </a:p>
        </p:txBody>
      </p:sp>
      <p:sp>
        <p:nvSpPr>
          <p:cNvPr id="6" name="object 6"/>
          <p:cNvSpPr txBox="1"/>
          <p:nvPr/>
        </p:nvSpPr>
        <p:spPr>
          <a:xfrm>
            <a:off x="1752856" y="4981026"/>
            <a:ext cx="1275992" cy="719582"/>
          </a:xfrm>
          <a:prstGeom prst="rect">
            <a:avLst/>
          </a:prstGeom>
        </p:spPr>
        <p:txBody>
          <a:bodyPr wrap="square" lIns="0" tIns="0" rIns="0" bIns="0" rtlCol="0">
            <a:noAutofit/>
          </a:bodyPr>
          <a:lstStyle/>
          <a:p>
            <a:pPr marL="12697">
              <a:lnSpc>
                <a:spcPts val="2585"/>
              </a:lnSpc>
              <a:spcBef>
                <a:spcPts val="129"/>
              </a:spcBef>
            </a:pPr>
            <a:r>
              <a:rPr sz="2900" spc="94" baseline="1525" dirty="0">
                <a:solidFill>
                  <a:srgbClr val="FFCC99"/>
                </a:solidFill>
                <a:latin typeface="Arial"/>
                <a:cs typeface="Arial"/>
              </a:rPr>
              <a:t>►</a:t>
            </a:r>
            <a:r>
              <a:rPr sz="2500" dirty="0">
                <a:latin typeface="Tahoma"/>
                <a:cs typeface="Tahoma"/>
              </a:rPr>
              <a:t>Sorting</a:t>
            </a:r>
          </a:p>
          <a:p>
            <a:pPr marL="12697" marR="45708">
              <a:lnSpc>
                <a:spcPct val="100585"/>
              </a:lnSpc>
              <a:spcBef>
                <a:spcPts val="40"/>
              </a:spcBef>
            </a:pPr>
            <a:r>
              <a:rPr sz="1900" spc="-4" dirty="0">
                <a:solidFill>
                  <a:srgbClr val="FFCC99"/>
                </a:solidFill>
                <a:latin typeface="Arial"/>
                <a:cs typeface="Arial"/>
              </a:rPr>
              <a:t>►</a:t>
            </a:r>
            <a:r>
              <a:rPr sz="2500" dirty="0">
                <a:solidFill>
                  <a:srgbClr val="FFFFFF"/>
                </a:solidFill>
                <a:latin typeface="Tahoma"/>
                <a:cs typeface="Tahoma"/>
              </a:rPr>
              <a:t>MST</a:t>
            </a:r>
            <a:endParaRPr sz="2500" dirty="0">
              <a:latin typeface="Tahoma"/>
              <a:cs typeface="Tahoma"/>
            </a:endParaRPr>
          </a:p>
        </p:txBody>
      </p:sp>
      <p:sp>
        <p:nvSpPr>
          <p:cNvPr id="5" name="object 5"/>
          <p:cNvSpPr txBox="1"/>
          <p:nvPr/>
        </p:nvSpPr>
        <p:spPr>
          <a:xfrm>
            <a:off x="1921469" y="5803792"/>
            <a:ext cx="4039503"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solvabl</a:t>
            </a:r>
            <a:r>
              <a:rPr sz="3200" dirty="0">
                <a:solidFill>
                  <a:srgbClr val="FFFFFF"/>
                </a:solidFill>
                <a:latin typeface="Tahoma"/>
                <a:cs typeface="Tahoma"/>
              </a:rPr>
              <a:t>e </a:t>
            </a:r>
            <a:r>
              <a:rPr sz="3200" spc="4" dirty="0">
                <a:solidFill>
                  <a:srgbClr val="FFFFFF"/>
                </a:solidFill>
                <a:latin typeface="Tahoma"/>
                <a:cs typeface="Tahoma"/>
              </a:rPr>
              <a:t>i</a:t>
            </a:r>
            <a:r>
              <a:rPr sz="3200" dirty="0">
                <a:solidFill>
                  <a:srgbClr val="FFFFFF"/>
                </a:solidFill>
                <a:latin typeface="Tahoma"/>
                <a:cs typeface="Tahoma"/>
              </a:rPr>
              <a:t>n </a:t>
            </a:r>
            <a:r>
              <a:rPr sz="3200" spc="4" dirty="0">
                <a:solidFill>
                  <a:srgbClr val="FFFFFF"/>
                </a:solidFill>
                <a:latin typeface="Tahoma"/>
                <a:cs typeface="Tahoma"/>
              </a:rPr>
              <a:t>polynomial</a:t>
            </a:r>
            <a:endParaRPr sz="3200">
              <a:latin typeface="Tahoma"/>
              <a:cs typeface="Tahoma"/>
            </a:endParaRPr>
          </a:p>
        </p:txBody>
      </p:sp>
      <p:sp>
        <p:nvSpPr>
          <p:cNvPr id="4" name="object 4"/>
          <p:cNvSpPr txBox="1"/>
          <p:nvPr/>
        </p:nvSpPr>
        <p:spPr>
          <a:xfrm>
            <a:off x="6002260" y="5803792"/>
            <a:ext cx="995073"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time.</a:t>
            </a:r>
            <a:endParaRPr sz="3200">
              <a:latin typeface="Tahoma"/>
              <a:cs typeface="Tahoma"/>
            </a:endParaRPr>
          </a:p>
        </p:txBody>
      </p:sp>
      <p:sp>
        <p:nvSpPr>
          <p:cNvPr id="3" name="object 3"/>
          <p:cNvSpPr txBox="1"/>
          <p:nvPr/>
        </p:nvSpPr>
        <p:spPr>
          <a:xfrm>
            <a:off x="1236220" y="5820565"/>
            <a:ext cx="660734" cy="431546"/>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are</a:t>
            </a:r>
            <a:endParaRPr sz="32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3</a:t>
            </a:r>
            <a:endParaRPr sz="1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32" name="object 32"/>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33" name="object 33"/>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34" name="object 34"/>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35" name="object 35"/>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36" name="object 36"/>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37" name="object 37"/>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38" name="object 38"/>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39" name="object 39"/>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40" name="object 40"/>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41" name="object 41"/>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42" name="object 42"/>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43" name="object 43"/>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44" name="object 44"/>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45" name="object 45"/>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54" name="object 54"/>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86" name="object 86"/>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87" name="object 87"/>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69" name="object 169"/>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70" name="object 170"/>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71" name="object 171"/>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72" name="object 172"/>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73" name="object 173"/>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74" name="object 174"/>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75" name="object 175"/>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76" name="object 176"/>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77" name="object 177"/>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78" name="object 178"/>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79" name="object 179"/>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30" name="object 30"/>
          <p:cNvSpPr txBox="1"/>
          <p:nvPr/>
        </p:nvSpPr>
        <p:spPr>
          <a:xfrm>
            <a:off x="1981453" y="774025"/>
            <a:ext cx="3945748" cy="969668"/>
          </a:xfrm>
          <a:prstGeom prst="rect">
            <a:avLst/>
          </a:prstGeom>
        </p:spPr>
        <p:txBody>
          <a:bodyPr wrap="square" lIns="0" tIns="0" rIns="0" bIns="0" rtlCol="0">
            <a:noAutofit/>
          </a:bodyPr>
          <a:lstStyle/>
          <a:p>
            <a:pPr marL="1766426">
              <a:lnSpc>
                <a:spcPts val="4653"/>
              </a:lnSpc>
              <a:spcBef>
                <a:spcPts val="232"/>
              </a:spcBef>
            </a:pPr>
            <a:r>
              <a:rPr sz="4300" dirty="0">
                <a:solidFill>
                  <a:srgbClr val="FFFFCC"/>
                </a:solidFill>
                <a:latin typeface="Tahoma"/>
                <a:cs typeface="Tahoma"/>
              </a:rPr>
              <a:t>Example</a:t>
            </a:r>
            <a:endParaRPr sz="4300">
              <a:latin typeface="Tahoma"/>
              <a:cs typeface="Tahoma"/>
            </a:endParaRPr>
          </a:p>
          <a:p>
            <a:pPr marL="12697" marR="83761">
              <a:lnSpc>
                <a:spcPct val="95825"/>
              </a:lnSpc>
              <a:spcBef>
                <a:spcPts val="843"/>
              </a:spcBef>
            </a:pPr>
            <a:r>
              <a:rPr sz="1600" b="1" dirty="0">
                <a:solidFill>
                  <a:srgbClr val="FFFFFF"/>
                </a:solidFill>
                <a:latin typeface="Arial"/>
                <a:cs typeface="Arial"/>
              </a:rPr>
              <a:t>Example solved by G</a:t>
            </a:r>
            <a:r>
              <a:rPr sz="1600" b="1" spc="4" dirty="0">
                <a:solidFill>
                  <a:srgbClr val="FFFFFF"/>
                </a:solidFill>
                <a:latin typeface="Arial"/>
                <a:cs typeface="Arial"/>
              </a:rPr>
              <a:t>r</a:t>
            </a:r>
            <a:r>
              <a:rPr sz="1600" b="1" dirty="0">
                <a:solidFill>
                  <a:srgbClr val="FFFFFF"/>
                </a:solidFill>
                <a:latin typeface="Arial"/>
                <a:cs typeface="Arial"/>
              </a:rPr>
              <a:t>eedy Algorithm:</a:t>
            </a:r>
            <a:endParaRPr sz="1600">
              <a:latin typeface="Arial"/>
              <a:cs typeface="Arial"/>
            </a:endParaRPr>
          </a:p>
        </p:txBody>
      </p:sp>
      <p:sp>
        <p:nvSpPr>
          <p:cNvPr id="29" name="object 29"/>
          <p:cNvSpPr txBox="1"/>
          <p:nvPr/>
        </p:nvSpPr>
        <p:spPr>
          <a:xfrm>
            <a:off x="5992789" y="774025"/>
            <a:ext cx="41414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2</a:t>
            </a:r>
            <a:endParaRPr sz="4300">
              <a:latin typeface="Tahoma"/>
              <a:cs typeface="Tahoma"/>
            </a:endParaRPr>
          </a:p>
        </p:txBody>
      </p:sp>
      <p:sp>
        <p:nvSpPr>
          <p:cNvPr id="28" name="object 28"/>
          <p:cNvSpPr txBox="1"/>
          <p:nvPr/>
        </p:nvSpPr>
        <p:spPr>
          <a:xfrm>
            <a:off x="1752849" y="1545711"/>
            <a:ext cx="213738" cy="190752"/>
          </a:xfrm>
          <a:prstGeom prst="rect">
            <a:avLst/>
          </a:prstGeom>
        </p:spPr>
        <p:txBody>
          <a:bodyPr wrap="square" lIns="0" tIns="0" rIns="0" bIns="0" rtlCol="0">
            <a:noAutofit/>
          </a:bodyPr>
          <a:lstStyle/>
          <a:p>
            <a:pPr marL="12697">
              <a:lnSpc>
                <a:spcPts val="1430"/>
              </a:lnSpc>
              <a:spcBef>
                <a:spcPts val="71"/>
              </a:spcBef>
            </a:pPr>
            <a:r>
              <a:rPr sz="1300" dirty="0">
                <a:solidFill>
                  <a:srgbClr val="FFCC99"/>
                </a:solidFill>
                <a:latin typeface="Arial"/>
                <a:cs typeface="Arial"/>
              </a:rPr>
              <a:t>►</a:t>
            </a:r>
            <a:endParaRPr sz="1300">
              <a:latin typeface="Arial"/>
              <a:cs typeface="Arial"/>
            </a:endParaRPr>
          </a:p>
        </p:txBody>
      </p:sp>
      <p:sp>
        <p:nvSpPr>
          <p:cNvPr id="27" name="object 27"/>
          <p:cNvSpPr txBox="1"/>
          <p:nvPr/>
        </p:nvSpPr>
        <p:spPr>
          <a:xfrm>
            <a:off x="838451" y="1872219"/>
            <a:ext cx="710513" cy="1697219"/>
          </a:xfrm>
          <a:prstGeom prst="rect">
            <a:avLst/>
          </a:prstGeom>
        </p:spPr>
        <p:txBody>
          <a:bodyPr wrap="square" lIns="0" tIns="0" rIns="0" bIns="0" rtlCol="0">
            <a:noAutofit/>
          </a:bodyPr>
          <a:lstStyle/>
          <a:p>
            <a:pPr marL="12702" marR="30511">
              <a:lnSpc>
                <a:spcPts val="1735"/>
              </a:lnSpc>
              <a:spcBef>
                <a:spcPts val="86"/>
              </a:spcBef>
            </a:pPr>
            <a:r>
              <a:rPr sz="1300" dirty="0">
                <a:solidFill>
                  <a:srgbClr val="FFCC99"/>
                </a:solidFill>
                <a:latin typeface="Arial"/>
                <a:cs typeface="Arial"/>
              </a:rPr>
              <a:t>►  </a:t>
            </a:r>
            <a:r>
              <a:rPr sz="1300" spc="330" dirty="0">
                <a:solidFill>
                  <a:srgbClr val="FFCC99"/>
                </a:solidFill>
                <a:latin typeface="Arial"/>
                <a:cs typeface="Arial"/>
              </a:rPr>
              <a:t> </a:t>
            </a:r>
            <a:r>
              <a:rPr sz="1600" b="1" dirty="0">
                <a:solidFill>
                  <a:srgbClr val="FFFFFF"/>
                </a:solidFill>
                <a:latin typeface="Arial"/>
                <a:cs typeface="Arial"/>
              </a:rPr>
              <a:t>A :</a:t>
            </a:r>
            <a:endParaRPr sz="1600">
              <a:latin typeface="Arial"/>
              <a:cs typeface="Arial"/>
            </a:endParaRPr>
          </a:p>
          <a:p>
            <a:pPr marL="12700" marR="30511">
              <a:lnSpc>
                <a:spcPct val="95825"/>
              </a:lnSpc>
              <a:spcBef>
                <a:spcPts val="383"/>
              </a:spcBef>
            </a:pPr>
            <a:r>
              <a:rPr sz="1600" b="1" dirty="0">
                <a:solidFill>
                  <a:srgbClr val="FFFFFF"/>
                </a:solidFill>
                <a:latin typeface="Arial"/>
                <a:cs typeface="Arial"/>
              </a:rPr>
              <a:t>Index</a:t>
            </a:r>
            <a:endParaRPr sz="1600">
              <a:latin typeface="Arial"/>
              <a:cs typeface="Arial"/>
            </a:endParaRPr>
          </a:p>
          <a:p>
            <a:pPr marL="12700">
              <a:lnSpc>
                <a:spcPct val="95825"/>
              </a:lnSpc>
              <a:spcBef>
                <a:spcPts val="475"/>
              </a:spcBef>
            </a:pPr>
            <a:r>
              <a:rPr sz="1600" b="1" dirty="0">
                <a:solidFill>
                  <a:srgbClr val="FFFFFF"/>
                </a:solidFill>
                <a:latin typeface="Arial"/>
                <a:cs typeface="Arial"/>
              </a:rPr>
              <a:t>Values</a:t>
            </a:r>
            <a:endParaRPr sz="1600">
              <a:latin typeface="Arial"/>
              <a:cs typeface="Arial"/>
            </a:endParaRPr>
          </a:p>
          <a:p>
            <a:pPr marL="12700" marR="116501" indent="-2">
              <a:lnSpc>
                <a:spcPts val="1837"/>
              </a:lnSpc>
              <a:spcBef>
                <a:spcPts val="470"/>
              </a:spcBef>
              <a:tabLst>
                <a:tab pos="355517" algn="l"/>
              </a:tabLst>
            </a:pPr>
            <a:r>
              <a:rPr sz="1300" dirty="0">
                <a:solidFill>
                  <a:srgbClr val="FFCC99"/>
                </a:solidFill>
                <a:latin typeface="Arial"/>
                <a:cs typeface="Arial"/>
              </a:rPr>
              <a:t>►	</a:t>
            </a:r>
            <a:r>
              <a:rPr sz="1600" b="1" dirty="0">
                <a:solidFill>
                  <a:srgbClr val="FFFFFF"/>
                </a:solidFill>
                <a:latin typeface="Arial"/>
                <a:cs typeface="Arial"/>
              </a:rPr>
              <a:t>X: </a:t>
            </a:r>
            <a:endParaRPr sz="1600">
              <a:latin typeface="Arial"/>
              <a:cs typeface="Arial"/>
            </a:endParaRPr>
          </a:p>
          <a:p>
            <a:pPr marL="12700" marR="116501">
              <a:lnSpc>
                <a:spcPts val="1837"/>
              </a:lnSpc>
              <a:spcBef>
                <a:spcPts val="476"/>
              </a:spcBef>
              <a:tabLst>
                <a:tab pos="355517" algn="l"/>
              </a:tabLst>
            </a:pPr>
            <a:r>
              <a:rPr sz="1600" b="1" dirty="0">
                <a:solidFill>
                  <a:srgbClr val="FFFFFF"/>
                </a:solidFill>
                <a:latin typeface="Arial"/>
                <a:cs typeface="Arial"/>
              </a:rPr>
              <a:t>Index</a:t>
            </a:r>
            <a:endParaRPr sz="1600">
              <a:latin typeface="Arial"/>
              <a:cs typeface="Arial"/>
            </a:endParaRPr>
          </a:p>
          <a:p>
            <a:pPr marL="12700">
              <a:lnSpc>
                <a:spcPct val="95825"/>
              </a:lnSpc>
              <a:spcBef>
                <a:spcPts val="481"/>
              </a:spcBef>
            </a:pPr>
            <a:r>
              <a:rPr sz="1600" b="1" dirty="0">
                <a:solidFill>
                  <a:srgbClr val="FFFFFF"/>
                </a:solidFill>
                <a:latin typeface="Arial"/>
                <a:cs typeface="Arial"/>
              </a:rPr>
              <a:t>Values</a:t>
            </a:r>
            <a:endParaRPr sz="1600">
              <a:latin typeface="Arial"/>
              <a:cs typeface="Arial"/>
            </a:endParaRPr>
          </a:p>
        </p:txBody>
      </p:sp>
      <p:sp>
        <p:nvSpPr>
          <p:cNvPr id="26" name="object 26"/>
          <p:cNvSpPr txBox="1"/>
          <p:nvPr/>
        </p:nvSpPr>
        <p:spPr>
          <a:xfrm>
            <a:off x="1752858" y="2165581"/>
            <a:ext cx="169069" cy="522987"/>
          </a:xfrm>
          <a:prstGeom prst="rect">
            <a:avLst/>
          </a:prstGeom>
        </p:spPr>
        <p:txBody>
          <a:bodyPr wrap="square" lIns="0" tIns="0" rIns="0" bIns="0" rtlCol="0">
            <a:noAutofit/>
          </a:bodyPr>
          <a:lstStyle/>
          <a:p>
            <a:pPr marL="12697">
              <a:lnSpc>
                <a:spcPts val="1735"/>
              </a:lnSpc>
              <a:spcBef>
                <a:spcPts val="86"/>
              </a:spcBef>
            </a:pPr>
            <a:r>
              <a:rPr sz="1600" dirty="0">
                <a:solidFill>
                  <a:srgbClr val="FFFFFF"/>
                </a:solidFill>
                <a:latin typeface="Arial"/>
                <a:cs typeface="Arial"/>
              </a:rPr>
              <a:t>1</a:t>
            </a:r>
            <a:endParaRPr sz="1600">
              <a:latin typeface="Arial"/>
              <a:cs typeface="Arial"/>
            </a:endParaRPr>
          </a:p>
          <a:p>
            <a:pPr marL="12697">
              <a:lnSpc>
                <a:spcPct val="95825"/>
              </a:lnSpc>
              <a:spcBef>
                <a:spcPts val="388"/>
              </a:spcBef>
            </a:pPr>
            <a:r>
              <a:rPr sz="1600" dirty="0">
                <a:solidFill>
                  <a:srgbClr val="FFFFFF"/>
                </a:solidFill>
                <a:latin typeface="Arial"/>
                <a:cs typeface="Arial"/>
              </a:rPr>
              <a:t>1</a:t>
            </a:r>
            <a:endParaRPr sz="1600">
              <a:latin typeface="Arial"/>
              <a:cs typeface="Arial"/>
            </a:endParaRPr>
          </a:p>
        </p:txBody>
      </p:sp>
      <p:sp>
        <p:nvSpPr>
          <p:cNvPr id="25" name="object 25"/>
          <p:cNvSpPr txBox="1"/>
          <p:nvPr/>
        </p:nvSpPr>
        <p:spPr>
          <a:xfrm>
            <a:off x="2667219" y="2165581"/>
            <a:ext cx="169110" cy="522987"/>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2</a:t>
            </a:r>
            <a:endParaRPr sz="1600">
              <a:latin typeface="Arial"/>
              <a:cs typeface="Arial"/>
            </a:endParaRPr>
          </a:p>
          <a:p>
            <a:pPr marL="12738">
              <a:lnSpc>
                <a:spcPct val="95825"/>
              </a:lnSpc>
              <a:spcBef>
                <a:spcPts val="388"/>
              </a:spcBef>
            </a:pPr>
            <a:r>
              <a:rPr sz="1600" dirty="0">
                <a:solidFill>
                  <a:srgbClr val="FFFFFF"/>
                </a:solidFill>
                <a:latin typeface="Arial"/>
                <a:cs typeface="Arial"/>
              </a:rPr>
              <a:t>4</a:t>
            </a:r>
            <a:endParaRPr sz="1600">
              <a:latin typeface="Arial"/>
              <a:cs typeface="Arial"/>
            </a:endParaRPr>
          </a:p>
        </p:txBody>
      </p:sp>
      <p:sp>
        <p:nvSpPr>
          <p:cNvPr id="24" name="object 24"/>
          <p:cNvSpPr txBox="1"/>
          <p:nvPr/>
        </p:nvSpPr>
        <p:spPr>
          <a:xfrm>
            <a:off x="3581582" y="2165581"/>
            <a:ext cx="169110" cy="522987"/>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3</a:t>
            </a:r>
            <a:endParaRPr sz="1600">
              <a:latin typeface="Arial"/>
              <a:cs typeface="Arial"/>
            </a:endParaRPr>
          </a:p>
          <a:p>
            <a:pPr marL="12738">
              <a:lnSpc>
                <a:spcPct val="95825"/>
              </a:lnSpc>
              <a:spcBef>
                <a:spcPts val="388"/>
              </a:spcBef>
            </a:pPr>
            <a:r>
              <a:rPr sz="1600" dirty="0">
                <a:solidFill>
                  <a:srgbClr val="FFFFFF"/>
                </a:solidFill>
                <a:latin typeface="Arial"/>
                <a:cs typeface="Arial"/>
              </a:rPr>
              <a:t>6</a:t>
            </a:r>
            <a:endParaRPr sz="1600">
              <a:latin typeface="Arial"/>
              <a:cs typeface="Arial"/>
            </a:endParaRPr>
          </a:p>
        </p:txBody>
      </p:sp>
      <p:sp>
        <p:nvSpPr>
          <p:cNvPr id="23" name="object 23"/>
          <p:cNvSpPr txBox="1"/>
          <p:nvPr/>
        </p:nvSpPr>
        <p:spPr>
          <a:xfrm>
            <a:off x="4495945" y="2165581"/>
            <a:ext cx="169110" cy="522987"/>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4</a:t>
            </a:r>
            <a:endParaRPr sz="1600">
              <a:latin typeface="Arial"/>
              <a:cs typeface="Arial"/>
            </a:endParaRPr>
          </a:p>
          <a:p>
            <a:pPr marL="12738">
              <a:lnSpc>
                <a:spcPct val="95825"/>
              </a:lnSpc>
              <a:spcBef>
                <a:spcPts val="388"/>
              </a:spcBef>
            </a:pPr>
            <a:r>
              <a:rPr sz="1600" dirty="0">
                <a:solidFill>
                  <a:srgbClr val="FFFFFF"/>
                </a:solidFill>
                <a:latin typeface="Arial"/>
                <a:cs typeface="Arial"/>
              </a:rPr>
              <a:t>7</a:t>
            </a:r>
            <a:endParaRPr sz="1600">
              <a:latin typeface="Arial"/>
              <a:cs typeface="Arial"/>
            </a:endParaRPr>
          </a:p>
        </p:txBody>
      </p:sp>
      <p:sp>
        <p:nvSpPr>
          <p:cNvPr id="22" name="object 22"/>
          <p:cNvSpPr txBox="1"/>
          <p:nvPr/>
        </p:nvSpPr>
        <p:spPr>
          <a:xfrm>
            <a:off x="5410308" y="2165581"/>
            <a:ext cx="169110" cy="522987"/>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5</a:t>
            </a:r>
            <a:endParaRPr sz="1600">
              <a:latin typeface="Arial"/>
              <a:cs typeface="Arial"/>
            </a:endParaRPr>
          </a:p>
          <a:p>
            <a:pPr marL="12738">
              <a:lnSpc>
                <a:spcPct val="95825"/>
              </a:lnSpc>
              <a:spcBef>
                <a:spcPts val="388"/>
              </a:spcBef>
            </a:pPr>
            <a:r>
              <a:rPr sz="1600" dirty="0">
                <a:solidFill>
                  <a:srgbClr val="FFFFFF"/>
                </a:solidFill>
                <a:latin typeface="Arial"/>
                <a:cs typeface="Arial"/>
              </a:rPr>
              <a:t>9</a:t>
            </a:r>
            <a:endParaRPr sz="1600">
              <a:latin typeface="Arial"/>
              <a:cs typeface="Arial"/>
            </a:endParaRPr>
          </a:p>
        </p:txBody>
      </p:sp>
      <p:sp>
        <p:nvSpPr>
          <p:cNvPr id="21" name="object 21"/>
          <p:cNvSpPr txBox="1"/>
          <p:nvPr/>
        </p:nvSpPr>
        <p:spPr>
          <a:xfrm>
            <a:off x="6324671" y="2165581"/>
            <a:ext cx="281864" cy="522987"/>
          </a:xfrm>
          <a:prstGeom prst="rect">
            <a:avLst/>
          </a:prstGeom>
        </p:spPr>
        <p:txBody>
          <a:bodyPr wrap="square" lIns="0" tIns="0" rIns="0" bIns="0" rtlCol="0">
            <a:noAutofit/>
          </a:bodyPr>
          <a:lstStyle/>
          <a:p>
            <a:pPr marL="12697" marR="30511">
              <a:lnSpc>
                <a:spcPts val="1735"/>
              </a:lnSpc>
              <a:spcBef>
                <a:spcPts val="86"/>
              </a:spcBef>
            </a:pPr>
            <a:r>
              <a:rPr sz="1600" dirty="0">
                <a:solidFill>
                  <a:srgbClr val="FFFFFF"/>
                </a:solidFill>
                <a:latin typeface="Arial"/>
                <a:cs typeface="Arial"/>
              </a:rPr>
              <a:t>6</a:t>
            </a:r>
            <a:endParaRPr sz="1600">
              <a:latin typeface="Arial"/>
              <a:cs typeface="Arial"/>
            </a:endParaRPr>
          </a:p>
          <a:p>
            <a:pPr marL="12738">
              <a:lnSpc>
                <a:spcPct val="95825"/>
              </a:lnSpc>
              <a:spcBef>
                <a:spcPts val="388"/>
              </a:spcBef>
            </a:pPr>
            <a:r>
              <a:rPr sz="1600" spc="-4" dirty="0">
                <a:solidFill>
                  <a:srgbClr val="FFFFFF"/>
                </a:solidFill>
                <a:latin typeface="Arial"/>
                <a:cs typeface="Arial"/>
              </a:rPr>
              <a:t>1</a:t>
            </a:r>
            <a:r>
              <a:rPr sz="1600" dirty="0">
                <a:solidFill>
                  <a:srgbClr val="FFFFFF"/>
                </a:solidFill>
                <a:latin typeface="Arial"/>
                <a:cs typeface="Arial"/>
              </a:rPr>
              <a:t>0</a:t>
            </a:r>
            <a:endParaRPr sz="1600">
              <a:latin typeface="Arial"/>
              <a:cs typeface="Arial"/>
            </a:endParaRPr>
          </a:p>
        </p:txBody>
      </p:sp>
      <p:sp>
        <p:nvSpPr>
          <p:cNvPr id="20" name="object 20"/>
          <p:cNvSpPr txBox="1"/>
          <p:nvPr/>
        </p:nvSpPr>
        <p:spPr>
          <a:xfrm>
            <a:off x="7239034" y="2165581"/>
            <a:ext cx="281844" cy="522987"/>
          </a:xfrm>
          <a:prstGeom prst="rect">
            <a:avLst/>
          </a:prstGeom>
        </p:spPr>
        <p:txBody>
          <a:bodyPr wrap="square" lIns="0" tIns="0" rIns="0" bIns="0" rtlCol="0">
            <a:noAutofit/>
          </a:bodyPr>
          <a:lstStyle/>
          <a:p>
            <a:pPr marL="12697" marR="30511">
              <a:lnSpc>
                <a:spcPts val="1735"/>
              </a:lnSpc>
              <a:spcBef>
                <a:spcPts val="86"/>
              </a:spcBef>
            </a:pPr>
            <a:r>
              <a:rPr sz="1600" dirty="0">
                <a:solidFill>
                  <a:srgbClr val="FFFFFF"/>
                </a:solidFill>
                <a:latin typeface="Arial"/>
                <a:cs typeface="Arial"/>
              </a:rPr>
              <a:t>7</a:t>
            </a:r>
            <a:endParaRPr sz="1600">
              <a:latin typeface="Arial"/>
              <a:cs typeface="Arial"/>
            </a:endParaRPr>
          </a:p>
          <a:p>
            <a:pPr marL="12717">
              <a:lnSpc>
                <a:spcPct val="95825"/>
              </a:lnSpc>
              <a:spcBef>
                <a:spcPts val="388"/>
              </a:spcBef>
            </a:pPr>
            <a:r>
              <a:rPr sz="1600" spc="-4" dirty="0">
                <a:solidFill>
                  <a:srgbClr val="FFFFFF"/>
                </a:solidFill>
                <a:latin typeface="Arial"/>
                <a:cs typeface="Arial"/>
              </a:rPr>
              <a:t>1</a:t>
            </a:r>
            <a:r>
              <a:rPr sz="1600" dirty="0">
                <a:solidFill>
                  <a:srgbClr val="FFFFFF"/>
                </a:solidFill>
                <a:latin typeface="Arial"/>
                <a:cs typeface="Arial"/>
              </a:rPr>
              <a:t>2</a:t>
            </a:r>
            <a:endParaRPr sz="1600">
              <a:latin typeface="Arial"/>
              <a:cs typeface="Arial"/>
            </a:endParaRPr>
          </a:p>
        </p:txBody>
      </p:sp>
      <p:sp>
        <p:nvSpPr>
          <p:cNvPr id="19" name="object 19"/>
          <p:cNvSpPr txBox="1"/>
          <p:nvPr/>
        </p:nvSpPr>
        <p:spPr>
          <a:xfrm>
            <a:off x="1752857" y="3047223"/>
            <a:ext cx="169069" cy="522214"/>
          </a:xfrm>
          <a:prstGeom prst="rect">
            <a:avLst/>
          </a:prstGeom>
        </p:spPr>
        <p:txBody>
          <a:bodyPr wrap="square" lIns="0" tIns="0" rIns="0" bIns="0" rtlCol="0">
            <a:noAutofit/>
          </a:bodyPr>
          <a:lstStyle/>
          <a:p>
            <a:pPr marL="12697">
              <a:lnSpc>
                <a:spcPts val="1735"/>
              </a:lnSpc>
              <a:spcBef>
                <a:spcPts val="86"/>
              </a:spcBef>
            </a:pPr>
            <a:r>
              <a:rPr sz="1600" dirty="0">
                <a:solidFill>
                  <a:srgbClr val="FFFFFF"/>
                </a:solidFill>
                <a:latin typeface="Arial"/>
                <a:cs typeface="Arial"/>
              </a:rPr>
              <a:t>1</a:t>
            </a:r>
            <a:endParaRPr sz="1600">
              <a:latin typeface="Arial"/>
              <a:cs typeface="Arial"/>
            </a:endParaRPr>
          </a:p>
          <a:p>
            <a:pPr marL="12697">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8" name="object 18"/>
          <p:cNvSpPr txBox="1"/>
          <p:nvPr/>
        </p:nvSpPr>
        <p:spPr>
          <a:xfrm>
            <a:off x="2667218" y="3047223"/>
            <a:ext cx="169110" cy="522214"/>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2</a:t>
            </a:r>
            <a:endParaRPr sz="1600">
              <a:latin typeface="Arial"/>
              <a:cs typeface="Arial"/>
            </a:endParaRPr>
          </a:p>
          <a:p>
            <a:pPr marL="12738">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7" name="object 17"/>
          <p:cNvSpPr txBox="1"/>
          <p:nvPr/>
        </p:nvSpPr>
        <p:spPr>
          <a:xfrm>
            <a:off x="3581581" y="3047223"/>
            <a:ext cx="169110" cy="522214"/>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3</a:t>
            </a:r>
            <a:endParaRPr sz="1600">
              <a:latin typeface="Arial"/>
              <a:cs typeface="Arial"/>
            </a:endParaRPr>
          </a:p>
          <a:p>
            <a:pPr marL="12738">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6" name="object 16"/>
          <p:cNvSpPr txBox="1"/>
          <p:nvPr/>
        </p:nvSpPr>
        <p:spPr>
          <a:xfrm>
            <a:off x="4495944" y="3047223"/>
            <a:ext cx="169110" cy="522214"/>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4</a:t>
            </a:r>
            <a:endParaRPr sz="1600">
              <a:latin typeface="Arial"/>
              <a:cs typeface="Arial"/>
            </a:endParaRPr>
          </a:p>
          <a:p>
            <a:pPr marL="12738">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5" name="object 15"/>
          <p:cNvSpPr txBox="1"/>
          <p:nvPr/>
        </p:nvSpPr>
        <p:spPr>
          <a:xfrm>
            <a:off x="5410307" y="3047223"/>
            <a:ext cx="169110" cy="522214"/>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5</a:t>
            </a:r>
            <a:endParaRPr sz="1600">
              <a:latin typeface="Arial"/>
              <a:cs typeface="Arial"/>
            </a:endParaRPr>
          </a:p>
          <a:p>
            <a:pPr marL="12738">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4" name="object 14"/>
          <p:cNvSpPr txBox="1"/>
          <p:nvPr/>
        </p:nvSpPr>
        <p:spPr>
          <a:xfrm>
            <a:off x="6324670" y="3047223"/>
            <a:ext cx="169110" cy="522214"/>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6</a:t>
            </a:r>
            <a:endParaRPr sz="1600">
              <a:latin typeface="Arial"/>
              <a:cs typeface="Arial"/>
            </a:endParaRPr>
          </a:p>
          <a:p>
            <a:pPr marL="12738">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3" name="object 13"/>
          <p:cNvSpPr txBox="1"/>
          <p:nvPr/>
        </p:nvSpPr>
        <p:spPr>
          <a:xfrm>
            <a:off x="7239033" y="3047223"/>
            <a:ext cx="169110" cy="522214"/>
          </a:xfrm>
          <a:prstGeom prst="rect">
            <a:avLst/>
          </a:prstGeom>
        </p:spPr>
        <p:txBody>
          <a:bodyPr wrap="square" lIns="0" tIns="0" rIns="0" bIns="0" rtlCol="0">
            <a:noAutofit/>
          </a:bodyPr>
          <a:lstStyle/>
          <a:p>
            <a:pPr marL="12697" marR="40">
              <a:lnSpc>
                <a:spcPts val="1735"/>
              </a:lnSpc>
              <a:spcBef>
                <a:spcPts val="86"/>
              </a:spcBef>
            </a:pPr>
            <a:r>
              <a:rPr sz="1600" dirty="0">
                <a:solidFill>
                  <a:srgbClr val="FFFFFF"/>
                </a:solidFill>
                <a:latin typeface="Arial"/>
                <a:cs typeface="Arial"/>
              </a:rPr>
              <a:t>7</a:t>
            </a:r>
            <a:endParaRPr sz="1600">
              <a:latin typeface="Arial"/>
              <a:cs typeface="Arial"/>
            </a:endParaRPr>
          </a:p>
          <a:p>
            <a:pPr marL="12738">
              <a:lnSpc>
                <a:spcPct val="95825"/>
              </a:lnSpc>
              <a:spcBef>
                <a:spcPts val="383"/>
              </a:spcBef>
            </a:pPr>
            <a:r>
              <a:rPr sz="1600" dirty="0">
                <a:solidFill>
                  <a:srgbClr val="FFFFFF"/>
                </a:solidFill>
                <a:latin typeface="Arial"/>
                <a:cs typeface="Arial"/>
              </a:rPr>
              <a:t>0</a:t>
            </a:r>
            <a:endParaRPr sz="1600">
              <a:latin typeface="Arial"/>
              <a:cs typeface="Arial"/>
            </a:endParaRPr>
          </a:p>
        </p:txBody>
      </p:sp>
      <p:sp>
        <p:nvSpPr>
          <p:cNvPr id="12" name="object 12"/>
          <p:cNvSpPr txBox="1"/>
          <p:nvPr/>
        </p:nvSpPr>
        <p:spPr>
          <a:xfrm>
            <a:off x="838454" y="3634726"/>
            <a:ext cx="981358" cy="228853"/>
          </a:xfrm>
          <a:prstGeom prst="rect">
            <a:avLst/>
          </a:prstGeom>
        </p:spPr>
        <p:txBody>
          <a:bodyPr wrap="square" lIns="0" tIns="0" rIns="0" bIns="0" rtlCol="0">
            <a:noAutofit/>
          </a:bodyPr>
          <a:lstStyle/>
          <a:p>
            <a:pPr marL="12697">
              <a:lnSpc>
                <a:spcPts val="1735"/>
              </a:lnSpc>
              <a:spcBef>
                <a:spcPts val="86"/>
              </a:spcBef>
            </a:pPr>
            <a:r>
              <a:rPr sz="1300" dirty="0">
                <a:solidFill>
                  <a:srgbClr val="FFCC99"/>
                </a:solidFill>
                <a:latin typeface="Arial"/>
                <a:cs typeface="Arial"/>
              </a:rPr>
              <a:t>►  </a:t>
            </a:r>
            <a:r>
              <a:rPr sz="1300" spc="330" dirty="0">
                <a:solidFill>
                  <a:srgbClr val="FFCC99"/>
                </a:solidFill>
                <a:latin typeface="Arial"/>
                <a:cs typeface="Arial"/>
              </a:rPr>
              <a:t> </a:t>
            </a:r>
            <a:r>
              <a:rPr sz="1600" b="1" dirty="0">
                <a:solidFill>
                  <a:srgbClr val="FFFFFF"/>
                </a:solidFill>
                <a:latin typeface="Arial"/>
                <a:cs typeface="Arial"/>
              </a:rPr>
              <a:t>T </a:t>
            </a:r>
            <a:r>
              <a:rPr sz="1600" dirty="0">
                <a:solidFill>
                  <a:srgbClr val="FFFFFF"/>
                </a:solidFill>
                <a:latin typeface="Arial"/>
                <a:cs typeface="Arial"/>
              </a:rPr>
              <a:t>=</a:t>
            </a:r>
            <a:r>
              <a:rPr sz="1600" spc="4" dirty="0">
                <a:solidFill>
                  <a:srgbClr val="FFFFFF"/>
                </a:solidFill>
                <a:latin typeface="Arial"/>
                <a:cs typeface="Arial"/>
              </a:rPr>
              <a:t> </a:t>
            </a:r>
            <a:r>
              <a:rPr sz="1600" spc="-4" dirty="0">
                <a:solidFill>
                  <a:srgbClr val="FFFFFF"/>
                </a:solidFill>
                <a:latin typeface="Arial"/>
                <a:cs typeface="Arial"/>
              </a:rPr>
              <a:t>3</a:t>
            </a:r>
            <a:r>
              <a:rPr sz="1600" dirty="0">
                <a:solidFill>
                  <a:srgbClr val="FFFFFF"/>
                </a:solidFill>
                <a:latin typeface="Arial"/>
                <a:cs typeface="Arial"/>
              </a:rPr>
              <a:t>4</a:t>
            </a:r>
            <a:endParaRPr sz="1600">
              <a:latin typeface="Arial"/>
              <a:cs typeface="Arial"/>
            </a:endParaRPr>
          </a:p>
        </p:txBody>
      </p:sp>
      <p:sp>
        <p:nvSpPr>
          <p:cNvPr id="11" name="object 11"/>
          <p:cNvSpPr txBox="1"/>
          <p:nvPr/>
        </p:nvSpPr>
        <p:spPr>
          <a:xfrm>
            <a:off x="838452" y="3928086"/>
            <a:ext cx="710510" cy="1109727"/>
          </a:xfrm>
          <a:prstGeom prst="rect">
            <a:avLst/>
          </a:prstGeom>
        </p:spPr>
        <p:txBody>
          <a:bodyPr wrap="square" lIns="0" tIns="0" rIns="0" bIns="0" rtlCol="0">
            <a:noAutofit/>
          </a:bodyPr>
          <a:lstStyle/>
          <a:p>
            <a:pPr marL="12697" marR="30511">
              <a:lnSpc>
                <a:spcPts val="1735"/>
              </a:lnSpc>
              <a:spcBef>
                <a:spcPts val="86"/>
              </a:spcBef>
            </a:pPr>
            <a:r>
              <a:rPr sz="1600" dirty="0">
                <a:solidFill>
                  <a:srgbClr val="FFFFFF"/>
                </a:solidFill>
                <a:latin typeface="Arial"/>
                <a:cs typeface="Arial"/>
              </a:rPr>
              <a:t>Sort A</a:t>
            </a:r>
            <a:endParaRPr sz="1600">
              <a:latin typeface="Arial"/>
              <a:cs typeface="Arial"/>
            </a:endParaRPr>
          </a:p>
          <a:p>
            <a:pPr marL="12699" marR="30511">
              <a:lnSpc>
                <a:spcPct val="95825"/>
              </a:lnSpc>
              <a:spcBef>
                <a:spcPts val="664"/>
              </a:spcBef>
            </a:pPr>
            <a:r>
              <a:rPr sz="1300" dirty="0">
                <a:solidFill>
                  <a:srgbClr val="FFCC99"/>
                </a:solidFill>
                <a:latin typeface="Arial"/>
                <a:cs typeface="Arial"/>
              </a:rPr>
              <a:t>►</a:t>
            </a:r>
            <a:endParaRPr sz="1300">
              <a:latin typeface="Arial"/>
              <a:cs typeface="Arial"/>
            </a:endParaRPr>
          </a:p>
          <a:p>
            <a:pPr marL="12697" marR="30511">
              <a:lnSpc>
                <a:spcPct val="95825"/>
              </a:lnSpc>
              <a:spcBef>
                <a:spcPts val="539"/>
              </a:spcBef>
            </a:pPr>
            <a:r>
              <a:rPr sz="1600" b="1" dirty="0">
                <a:solidFill>
                  <a:srgbClr val="FFFFFF"/>
                </a:solidFill>
                <a:latin typeface="Arial"/>
                <a:cs typeface="Arial"/>
              </a:rPr>
              <a:t>Index</a:t>
            </a:r>
            <a:endParaRPr sz="1600">
              <a:latin typeface="Arial"/>
              <a:cs typeface="Arial"/>
            </a:endParaRPr>
          </a:p>
          <a:p>
            <a:pPr marL="12697">
              <a:lnSpc>
                <a:spcPct val="95825"/>
              </a:lnSpc>
              <a:spcBef>
                <a:spcPts val="470"/>
              </a:spcBef>
            </a:pPr>
            <a:r>
              <a:rPr sz="1600" b="1" dirty="0">
                <a:solidFill>
                  <a:srgbClr val="FFFFFF"/>
                </a:solidFill>
                <a:latin typeface="Arial"/>
                <a:cs typeface="Arial"/>
              </a:rPr>
              <a:t>Values</a:t>
            </a:r>
            <a:endParaRPr sz="1600">
              <a:latin typeface="Arial"/>
              <a:cs typeface="Arial"/>
            </a:endParaRPr>
          </a:p>
        </p:txBody>
      </p:sp>
      <p:sp>
        <p:nvSpPr>
          <p:cNvPr id="10" name="object 10"/>
          <p:cNvSpPr txBox="1"/>
          <p:nvPr/>
        </p:nvSpPr>
        <p:spPr>
          <a:xfrm>
            <a:off x="1673692" y="3928086"/>
            <a:ext cx="1682742" cy="228853"/>
          </a:xfrm>
          <a:prstGeom prst="rect">
            <a:avLst/>
          </a:prstGeom>
        </p:spPr>
        <p:txBody>
          <a:bodyPr wrap="square" lIns="0" tIns="0" rIns="0" bIns="0" rtlCol="0">
            <a:noAutofit/>
          </a:bodyPr>
          <a:lstStyle/>
          <a:p>
            <a:pPr marL="12697">
              <a:lnSpc>
                <a:spcPts val="1735"/>
              </a:lnSpc>
              <a:spcBef>
                <a:spcPts val="86"/>
              </a:spcBef>
            </a:pPr>
            <a:r>
              <a:rPr sz="1600" dirty="0">
                <a:solidFill>
                  <a:srgbClr val="FFFFFF"/>
                </a:solidFill>
                <a:latin typeface="Arial"/>
                <a:cs typeface="Arial"/>
              </a:rPr>
              <a:t>descending orde</a:t>
            </a:r>
            <a:r>
              <a:rPr sz="1600" spc="4" dirty="0">
                <a:solidFill>
                  <a:srgbClr val="FFFFFF"/>
                </a:solidFill>
                <a:latin typeface="Arial"/>
                <a:cs typeface="Arial"/>
              </a:rPr>
              <a:t>r</a:t>
            </a:r>
            <a:r>
              <a:rPr sz="1600" dirty="0">
                <a:solidFill>
                  <a:srgbClr val="FFFFFF"/>
                </a:solidFill>
                <a:latin typeface="Arial"/>
                <a:cs typeface="Arial"/>
              </a:rPr>
              <a:t>.</a:t>
            </a:r>
            <a:endParaRPr sz="1600">
              <a:latin typeface="Arial"/>
              <a:cs typeface="Arial"/>
            </a:endParaRPr>
          </a:p>
        </p:txBody>
      </p:sp>
      <p:sp>
        <p:nvSpPr>
          <p:cNvPr id="9" name="object 9"/>
          <p:cNvSpPr txBox="1"/>
          <p:nvPr/>
        </p:nvSpPr>
        <p:spPr>
          <a:xfrm>
            <a:off x="1752857" y="4515597"/>
            <a:ext cx="281488" cy="522214"/>
          </a:xfrm>
          <a:prstGeom prst="rect">
            <a:avLst/>
          </a:prstGeom>
        </p:spPr>
        <p:txBody>
          <a:bodyPr wrap="square" lIns="0" tIns="0" rIns="0" bIns="0" rtlCol="0">
            <a:noAutofit/>
          </a:bodyPr>
          <a:lstStyle/>
          <a:p>
            <a:pPr marL="12697" marR="30511">
              <a:lnSpc>
                <a:spcPts val="1735"/>
              </a:lnSpc>
              <a:spcBef>
                <a:spcPts val="86"/>
              </a:spcBef>
            </a:pPr>
            <a:r>
              <a:rPr sz="1600" dirty="0">
                <a:solidFill>
                  <a:srgbClr val="FFFFFF"/>
                </a:solidFill>
                <a:latin typeface="Arial"/>
                <a:cs typeface="Arial"/>
              </a:rPr>
              <a:t>1</a:t>
            </a:r>
            <a:endParaRPr sz="1600">
              <a:latin typeface="Arial"/>
              <a:cs typeface="Arial"/>
            </a:endParaRPr>
          </a:p>
          <a:p>
            <a:pPr marL="12697">
              <a:lnSpc>
                <a:spcPct val="95825"/>
              </a:lnSpc>
              <a:spcBef>
                <a:spcPts val="383"/>
              </a:spcBef>
            </a:pPr>
            <a:r>
              <a:rPr sz="1600" spc="-4" dirty="0">
                <a:solidFill>
                  <a:srgbClr val="FFFFFF"/>
                </a:solidFill>
                <a:latin typeface="Arial"/>
                <a:cs typeface="Arial"/>
              </a:rPr>
              <a:t>12</a:t>
            </a:r>
            <a:endParaRPr sz="1600">
              <a:latin typeface="Arial"/>
              <a:cs typeface="Arial"/>
            </a:endParaRPr>
          </a:p>
        </p:txBody>
      </p:sp>
      <p:sp>
        <p:nvSpPr>
          <p:cNvPr id="8" name="object 8"/>
          <p:cNvSpPr txBox="1"/>
          <p:nvPr/>
        </p:nvSpPr>
        <p:spPr>
          <a:xfrm>
            <a:off x="2667221" y="4515597"/>
            <a:ext cx="281833" cy="522214"/>
          </a:xfrm>
          <a:prstGeom prst="rect">
            <a:avLst/>
          </a:prstGeom>
        </p:spPr>
        <p:txBody>
          <a:bodyPr wrap="square" lIns="0" tIns="0" rIns="0" bIns="0" rtlCol="0">
            <a:noAutofit/>
          </a:bodyPr>
          <a:lstStyle/>
          <a:p>
            <a:pPr marL="12697" marR="30511">
              <a:lnSpc>
                <a:spcPts val="1735"/>
              </a:lnSpc>
              <a:spcBef>
                <a:spcPts val="86"/>
              </a:spcBef>
            </a:pPr>
            <a:r>
              <a:rPr sz="1600" dirty="0">
                <a:solidFill>
                  <a:srgbClr val="FFFFFF"/>
                </a:solidFill>
                <a:latin typeface="Arial"/>
                <a:cs typeface="Arial"/>
              </a:rPr>
              <a:t>2</a:t>
            </a:r>
            <a:endParaRPr sz="1600">
              <a:latin typeface="Arial"/>
              <a:cs typeface="Arial"/>
            </a:endParaRPr>
          </a:p>
          <a:p>
            <a:pPr marL="12738">
              <a:lnSpc>
                <a:spcPct val="95825"/>
              </a:lnSpc>
              <a:spcBef>
                <a:spcPts val="383"/>
              </a:spcBef>
            </a:pPr>
            <a:r>
              <a:rPr sz="1600" spc="-4" dirty="0">
                <a:solidFill>
                  <a:srgbClr val="FFFFFF"/>
                </a:solidFill>
                <a:latin typeface="Arial"/>
                <a:cs typeface="Arial"/>
              </a:rPr>
              <a:t>1</a:t>
            </a:r>
            <a:r>
              <a:rPr sz="1600" dirty="0">
                <a:solidFill>
                  <a:srgbClr val="FFFFFF"/>
                </a:solidFill>
                <a:latin typeface="Arial"/>
                <a:cs typeface="Arial"/>
              </a:rPr>
              <a:t>0</a:t>
            </a:r>
            <a:endParaRPr sz="1600">
              <a:latin typeface="Arial"/>
              <a:cs typeface="Arial"/>
            </a:endParaRPr>
          </a:p>
        </p:txBody>
      </p:sp>
      <p:sp>
        <p:nvSpPr>
          <p:cNvPr id="7" name="object 7"/>
          <p:cNvSpPr txBox="1"/>
          <p:nvPr/>
        </p:nvSpPr>
        <p:spPr>
          <a:xfrm>
            <a:off x="3581584" y="4515597"/>
            <a:ext cx="169089" cy="522214"/>
          </a:xfrm>
          <a:prstGeom prst="rect">
            <a:avLst/>
          </a:prstGeom>
        </p:spPr>
        <p:txBody>
          <a:bodyPr wrap="square" lIns="0" tIns="0" rIns="0" bIns="0" rtlCol="0">
            <a:noAutofit/>
          </a:bodyPr>
          <a:lstStyle/>
          <a:p>
            <a:pPr marL="12697" marR="20">
              <a:lnSpc>
                <a:spcPts val="1735"/>
              </a:lnSpc>
              <a:spcBef>
                <a:spcPts val="86"/>
              </a:spcBef>
            </a:pPr>
            <a:r>
              <a:rPr sz="1600" dirty="0">
                <a:solidFill>
                  <a:srgbClr val="FFFFFF"/>
                </a:solidFill>
                <a:latin typeface="Arial"/>
                <a:cs typeface="Arial"/>
              </a:rPr>
              <a:t>3</a:t>
            </a:r>
            <a:endParaRPr sz="1600">
              <a:latin typeface="Arial"/>
              <a:cs typeface="Arial"/>
            </a:endParaRPr>
          </a:p>
          <a:p>
            <a:pPr marL="12717">
              <a:lnSpc>
                <a:spcPct val="95825"/>
              </a:lnSpc>
              <a:spcBef>
                <a:spcPts val="383"/>
              </a:spcBef>
            </a:pPr>
            <a:r>
              <a:rPr sz="1600" dirty="0">
                <a:solidFill>
                  <a:srgbClr val="FFFFFF"/>
                </a:solidFill>
                <a:latin typeface="Arial"/>
                <a:cs typeface="Arial"/>
              </a:rPr>
              <a:t>9</a:t>
            </a:r>
            <a:endParaRPr sz="1600">
              <a:latin typeface="Arial"/>
              <a:cs typeface="Arial"/>
            </a:endParaRPr>
          </a:p>
        </p:txBody>
      </p:sp>
      <p:sp>
        <p:nvSpPr>
          <p:cNvPr id="6" name="object 6"/>
          <p:cNvSpPr txBox="1"/>
          <p:nvPr/>
        </p:nvSpPr>
        <p:spPr>
          <a:xfrm>
            <a:off x="4495947" y="4515597"/>
            <a:ext cx="169089" cy="522214"/>
          </a:xfrm>
          <a:prstGeom prst="rect">
            <a:avLst/>
          </a:prstGeom>
        </p:spPr>
        <p:txBody>
          <a:bodyPr wrap="square" lIns="0" tIns="0" rIns="0" bIns="0" rtlCol="0">
            <a:noAutofit/>
          </a:bodyPr>
          <a:lstStyle/>
          <a:p>
            <a:pPr marL="12697" marR="20">
              <a:lnSpc>
                <a:spcPts val="1735"/>
              </a:lnSpc>
              <a:spcBef>
                <a:spcPts val="86"/>
              </a:spcBef>
            </a:pPr>
            <a:r>
              <a:rPr sz="1600" dirty="0">
                <a:solidFill>
                  <a:srgbClr val="FFFFFF"/>
                </a:solidFill>
                <a:latin typeface="Arial"/>
                <a:cs typeface="Arial"/>
              </a:rPr>
              <a:t>4</a:t>
            </a:r>
            <a:endParaRPr sz="1600">
              <a:latin typeface="Arial"/>
              <a:cs typeface="Arial"/>
            </a:endParaRPr>
          </a:p>
          <a:p>
            <a:pPr marL="12717">
              <a:lnSpc>
                <a:spcPct val="95825"/>
              </a:lnSpc>
              <a:spcBef>
                <a:spcPts val="383"/>
              </a:spcBef>
            </a:pPr>
            <a:r>
              <a:rPr sz="1600" dirty="0">
                <a:solidFill>
                  <a:srgbClr val="FFFFFF"/>
                </a:solidFill>
                <a:latin typeface="Arial"/>
                <a:cs typeface="Arial"/>
              </a:rPr>
              <a:t>7</a:t>
            </a:r>
            <a:endParaRPr sz="1600">
              <a:latin typeface="Arial"/>
              <a:cs typeface="Arial"/>
            </a:endParaRPr>
          </a:p>
        </p:txBody>
      </p:sp>
      <p:sp>
        <p:nvSpPr>
          <p:cNvPr id="5" name="object 5"/>
          <p:cNvSpPr txBox="1"/>
          <p:nvPr/>
        </p:nvSpPr>
        <p:spPr>
          <a:xfrm>
            <a:off x="5410310" y="4515597"/>
            <a:ext cx="169089" cy="522214"/>
          </a:xfrm>
          <a:prstGeom prst="rect">
            <a:avLst/>
          </a:prstGeom>
        </p:spPr>
        <p:txBody>
          <a:bodyPr wrap="square" lIns="0" tIns="0" rIns="0" bIns="0" rtlCol="0">
            <a:noAutofit/>
          </a:bodyPr>
          <a:lstStyle/>
          <a:p>
            <a:pPr marL="12697" marR="20">
              <a:lnSpc>
                <a:spcPts val="1735"/>
              </a:lnSpc>
              <a:spcBef>
                <a:spcPts val="86"/>
              </a:spcBef>
            </a:pPr>
            <a:r>
              <a:rPr sz="1600" dirty="0">
                <a:solidFill>
                  <a:srgbClr val="FFFFFF"/>
                </a:solidFill>
                <a:latin typeface="Arial"/>
                <a:cs typeface="Arial"/>
              </a:rPr>
              <a:t>5</a:t>
            </a:r>
            <a:endParaRPr sz="1600">
              <a:latin typeface="Arial"/>
              <a:cs typeface="Arial"/>
            </a:endParaRPr>
          </a:p>
          <a:p>
            <a:pPr marL="12717">
              <a:lnSpc>
                <a:spcPct val="95825"/>
              </a:lnSpc>
              <a:spcBef>
                <a:spcPts val="383"/>
              </a:spcBef>
            </a:pPr>
            <a:r>
              <a:rPr sz="1600" dirty="0">
                <a:solidFill>
                  <a:srgbClr val="FFFFFF"/>
                </a:solidFill>
                <a:latin typeface="Arial"/>
                <a:cs typeface="Arial"/>
              </a:rPr>
              <a:t>6</a:t>
            </a:r>
            <a:endParaRPr sz="1600">
              <a:latin typeface="Arial"/>
              <a:cs typeface="Arial"/>
            </a:endParaRPr>
          </a:p>
        </p:txBody>
      </p:sp>
      <p:sp>
        <p:nvSpPr>
          <p:cNvPr id="4" name="object 4"/>
          <p:cNvSpPr txBox="1"/>
          <p:nvPr/>
        </p:nvSpPr>
        <p:spPr>
          <a:xfrm>
            <a:off x="6324674" y="4515597"/>
            <a:ext cx="169089" cy="522214"/>
          </a:xfrm>
          <a:prstGeom prst="rect">
            <a:avLst/>
          </a:prstGeom>
        </p:spPr>
        <p:txBody>
          <a:bodyPr wrap="square" lIns="0" tIns="0" rIns="0" bIns="0" rtlCol="0">
            <a:noAutofit/>
          </a:bodyPr>
          <a:lstStyle/>
          <a:p>
            <a:pPr marL="12697" marR="20">
              <a:lnSpc>
                <a:spcPts val="1735"/>
              </a:lnSpc>
              <a:spcBef>
                <a:spcPts val="86"/>
              </a:spcBef>
            </a:pPr>
            <a:r>
              <a:rPr sz="1600" dirty="0">
                <a:solidFill>
                  <a:srgbClr val="FFFFFF"/>
                </a:solidFill>
                <a:latin typeface="Arial"/>
                <a:cs typeface="Arial"/>
              </a:rPr>
              <a:t>6</a:t>
            </a:r>
            <a:endParaRPr sz="1600">
              <a:latin typeface="Arial"/>
              <a:cs typeface="Arial"/>
            </a:endParaRPr>
          </a:p>
          <a:p>
            <a:pPr marL="12717">
              <a:lnSpc>
                <a:spcPct val="95825"/>
              </a:lnSpc>
              <a:spcBef>
                <a:spcPts val="383"/>
              </a:spcBef>
            </a:pPr>
            <a:r>
              <a:rPr sz="1600" dirty="0">
                <a:solidFill>
                  <a:srgbClr val="FFFFFF"/>
                </a:solidFill>
                <a:latin typeface="Arial"/>
                <a:cs typeface="Arial"/>
              </a:rPr>
              <a:t>4</a:t>
            </a:r>
            <a:endParaRPr sz="1600">
              <a:latin typeface="Arial"/>
              <a:cs typeface="Arial"/>
            </a:endParaRPr>
          </a:p>
        </p:txBody>
      </p:sp>
      <p:sp>
        <p:nvSpPr>
          <p:cNvPr id="3" name="object 3"/>
          <p:cNvSpPr txBox="1"/>
          <p:nvPr/>
        </p:nvSpPr>
        <p:spPr>
          <a:xfrm>
            <a:off x="7239037" y="4515597"/>
            <a:ext cx="169089" cy="522214"/>
          </a:xfrm>
          <a:prstGeom prst="rect">
            <a:avLst/>
          </a:prstGeom>
        </p:spPr>
        <p:txBody>
          <a:bodyPr wrap="square" lIns="0" tIns="0" rIns="0" bIns="0" rtlCol="0">
            <a:noAutofit/>
          </a:bodyPr>
          <a:lstStyle/>
          <a:p>
            <a:pPr marL="12697" marR="20">
              <a:lnSpc>
                <a:spcPts val="1735"/>
              </a:lnSpc>
              <a:spcBef>
                <a:spcPts val="86"/>
              </a:spcBef>
            </a:pPr>
            <a:r>
              <a:rPr sz="1600" dirty="0">
                <a:solidFill>
                  <a:srgbClr val="FFFFFF"/>
                </a:solidFill>
                <a:latin typeface="Arial"/>
                <a:cs typeface="Arial"/>
              </a:rPr>
              <a:t>7</a:t>
            </a:r>
            <a:endParaRPr sz="1600">
              <a:latin typeface="Arial"/>
              <a:cs typeface="Arial"/>
            </a:endParaRPr>
          </a:p>
          <a:p>
            <a:pPr marL="12717">
              <a:lnSpc>
                <a:spcPct val="95825"/>
              </a:lnSpc>
              <a:spcBef>
                <a:spcPts val="383"/>
              </a:spcBef>
            </a:pPr>
            <a:r>
              <a:rPr sz="1600" dirty="0">
                <a:solidFill>
                  <a:srgbClr val="FFFFFF"/>
                </a:solidFill>
                <a:latin typeface="Arial"/>
                <a:cs typeface="Arial"/>
              </a:rPr>
              <a:t>1</a:t>
            </a:r>
            <a:endParaRPr sz="1600">
              <a:latin typeface="Arial"/>
              <a:cs typeface="Arial"/>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37</a:t>
            </a:r>
            <a:endParaRPr sz="10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7" name="object 17"/>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8" name="object 18"/>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0" name="object 20"/>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2" name="object 22"/>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5" name="object 25"/>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9" name="object 29"/>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8" name="object 38"/>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0" name="object 70"/>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3" name="object 163"/>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txBox="1"/>
          <p:nvPr/>
        </p:nvSpPr>
        <p:spPr>
          <a:xfrm>
            <a:off x="3735595" y="774025"/>
            <a:ext cx="2149718" cy="3319676"/>
          </a:xfrm>
          <a:prstGeom prst="rect">
            <a:avLst/>
          </a:prstGeom>
        </p:spPr>
        <p:txBody>
          <a:bodyPr wrap="square" lIns="0" tIns="0" rIns="0" bIns="0" rtlCol="0">
            <a:noAutofit/>
          </a:bodyPr>
          <a:lstStyle/>
          <a:p>
            <a:pPr algn="ctr">
              <a:lnSpc>
                <a:spcPts val="4653"/>
              </a:lnSpc>
              <a:spcBef>
                <a:spcPts val="232"/>
              </a:spcBef>
            </a:pPr>
            <a:r>
              <a:rPr sz="4300" dirty="0">
                <a:solidFill>
                  <a:srgbClr val="FFFFCC"/>
                </a:solidFill>
                <a:latin typeface="Tahoma"/>
                <a:cs typeface="Tahoma"/>
              </a:rPr>
              <a:t>Example</a:t>
            </a:r>
            <a:endParaRPr sz="4300">
              <a:latin typeface="Tahoma"/>
              <a:cs typeface="Tahoma"/>
            </a:endParaRPr>
          </a:p>
          <a:p>
            <a:pPr marL="772992" marR="41881">
              <a:lnSpc>
                <a:spcPct val="95825"/>
              </a:lnSpc>
              <a:spcBef>
                <a:spcPts val="3159"/>
              </a:spcBef>
            </a:pPr>
            <a:r>
              <a:rPr sz="1600" b="1" spc="-4" dirty="0">
                <a:solidFill>
                  <a:srgbClr val="FFFFFF"/>
                </a:solidFill>
                <a:latin typeface="Arial"/>
                <a:cs typeface="Arial"/>
              </a:rPr>
              <a:t>C</a:t>
            </a:r>
            <a:r>
              <a:rPr sz="1600" b="1" dirty="0">
                <a:solidFill>
                  <a:srgbClr val="FFFFFF"/>
                </a:solidFill>
                <a:latin typeface="Arial"/>
                <a:cs typeface="Arial"/>
              </a:rPr>
              <a:t>ondition</a:t>
            </a:r>
            <a:endParaRPr sz="1600">
              <a:latin typeface="Arial"/>
              <a:cs typeface="Arial"/>
            </a:endParaRPr>
          </a:p>
          <a:p>
            <a:pPr marL="773338" marR="41881">
              <a:lnSpc>
                <a:spcPct val="95825"/>
              </a:lnSpc>
              <a:spcBef>
                <a:spcPts val="470"/>
              </a:spcBef>
            </a:pPr>
            <a:r>
              <a:rPr sz="1600" spc="-4" dirty="0">
                <a:solidFill>
                  <a:srgbClr val="FFFFFF"/>
                </a:solidFill>
                <a:latin typeface="Arial"/>
                <a:cs typeface="Arial"/>
              </a:rPr>
              <a:t>1</a:t>
            </a:r>
            <a:r>
              <a:rPr sz="1600" dirty="0">
                <a:solidFill>
                  <a:srgbClr val="FFFFFF"/>
                </a:solidFill>
                <a:latin typeface="Arial"/>
                <a:cs typeface="Arial"/>
              </a:rPr>
              <a:t>2 &gt;</a:t>
            </a:r>
            <a:r>
              <a:rPr sz="1600" spc="4" dirty="0">
                <a:solidFill>
                  <a:srgbClr val="FFFFFF"/>
                </a:solidFill>
                <a:latin typeface="Arial"/>
                <a:cs typeface="Arial"/>
              </a:rPr>
              <a:t> </a:t>
            </a:r>
            <a:r>
              <a:rPr sz="1600" spc="-4" dirty="0">
                <a:solidFill>
                  <a:srgbClr val="FFFFFF"/>
                </a:solidFill>
                <a:latin typeface="Arial"/>
                <a:cs typeface="Arial"/>
              </a:rPr>
              <a:t>3</a:t>
            </a:r>
            <a:r>
              <a:rPr sz="1600" dirty="0">
                <a:solidFill>
                  <a:srgbClr val="FFFFFF"/>
                </a:solidFill>
                <a:latin typeface="Arial"/>
                <a:cs typeface="Arial"/>
              </a:rPr>
              <a:t>4</a:t>
            </a:r>
            <a:endParaRPr sz="1600">
              <a:latin typeface="Arial"/>
              <a:cs typeface="Arial"/>
            </a:endParaRPr>
          </a:p>
          <a:p>
            <a:pPr marL="773338" marR="41881">
              <a:lnSpc>
                <a:spcPct val="95825"/>
              </a:lnSpc>
              <a:spcBef>
                <a:spcPts val="475"/>
              </a:spcBef>
            </a:pPr>
            <a:r>
              <a:rPr sz="1600" spc="-4" dirty="0">
                <a:solidFill>
                  <a:srgbClr val="FFFFFF"/>
                </a:solidFill>
                <a:latin typeface="Arial"/>
                <a:cs typeface="Arial"/>
              </a:rPr>
              <a:t>1</a:t>
            </a:r>
            <a:r>
              <a:rPr sz="1600" dirty="0">
                <a:solidFill>
                  <a:srgbClr val="FFFFFF"/>
                </a:solidFill>
                <a:latin typeface="Arial"/>
                <a:cs typeface="Arial"/>
              </a:rPr>
              <a:t>0 &gt;</a:t>
            </a:r>
            <a:r>
              <a:rPr sz="1600" spc="4" dirty="0">
                <a:solidFill>
                  <a:srgbClr val="FFFFFF"/>
                </a:solidFill>
                <a:latin typeface="Arial"/>
                <a:cs typeface="Arial"/>
              </a:rPr>
              <a:t> </a:t>
            </a:r>
            <a:r>
              <a:rPr sz="1600" spc="-4" dirty="0">
                <a:solidFill>
                  <a:srgbClr val="FFFFFF"/>
                </a:solidFill>
                <a:latin typeface="Arial"/>
                <a:cs typeface="Arial"/>
              </a:rPr>
              <a:t>2</a:t>
            </a:r>
            <a:r>
              <a:rPr sz="1600" dirty="0">
                <a:solidFill>
                  <a:srgbClr val="FFFFFF"/>
                </a:solidFill>
                <a:latin typeface="Arial"/>
                <a:cs typeface="Arial"/>
              </a:rPr>
              <a:t>2</a:t>
            </a:r>
            <a:endParaRPr sz="1600">
              <a:latin typeface="Arial"/>
              <a:cs typeface="Arial"/>
            </a:endParaRPr>
          </a:p>
          <a:p>
            <a:pPr marL="744877" marR="777806" algn="ctr">
              <a:lnSpc>
                <a:spcPct val="95825"/>
              </a:lnSpc>
              <a:spcBef>
                <a:spcPts val="470"/>
              </a:spcBef>
            </a:pPr>
            <a:r>
              <a:rPr sz="1600" dirty="0">
                <a:solidFill>
                  <a:srgbClr val="FFFFFF"/>
                </a:solidFill>
                <a:latin typeface="Arial"/>
                <a:cs typeface="Arial"/>
              </a:rPr>
              <a:t>9 &gt;</a:t>
            </a:r>
            <a:r>
              <a:rPr sz="1600" spc="4" dirty="0">
                <a:solidFill>
                  <a:srgbClr val="FFFFFF"/>
                </a:solidFill>
                <a:latin typeface="Arial"/>
                <a:cs typeface="Arial"/>
              </a:rPr>
              <a:t> </a:t>
            </a:r>
            <a:r>
              <a:rPr sz="1600" spc="-4" dirty="0">
                <a:solidFill>
                  <a:srgbClr val="FFFFFF"/>
                </a:solidFill>
                <a:latin typeface="Arial"/>
                <a:cs typeface="Arial"/>
              </a:rPr>
              <a:t>1</a:t>
            </a:r>
            <a:r>
              <a:rPr sz="1600" dirty="0">
                <a:solidFill>
                  <a:srgbClr val="FFFFFF"/>
                </a:solidFill>
                <a:latin typeface="Arial"/>
                <a:cs typeface="Arial"/>
              </a:rPr>
              <a:t>2</a:t>
            </a:r>
            <a:endParaRPr sz="1600">
              <a:latin typeface="Arial"/>
              <a:cs typeface="Arial"/>
            </a:endParaRPr>
          </a:p>
          <a:p>
            <a:pPr marL="745081" marR="890289" algn="ctr">
              <a:lnSpc>
                <a:spcPct val="95825"/>
              </a:lnSpc>
              <a:spcBef>
                <a:spcPts val="470"/>
              </a:spcBef>
            </a:pPr>
            <a:r>
              <a:rPr sz="1600" dirty="0">
                <a:solidFill>
                  <a:srgbClr val="FFFFFF"/>
                </a:solidFill>
                <a:latin typeface="Arial"/>
                <a:cs typeface="Arial"/>
              </a:rPr>
              <a:t>7 &gt;</a:t>
            </a:r>
            <a:r>
              <a:rPr sz="1600" spc="4" dirty="0">
                <a:solidFill>
                  <a:srgbClr val="FFFFFF"/>
                </a:solidFill>
                <a:latin typeface="Arial"/>
                <a:cs typeface="Arial"/>
              </a:rPr>
              <a:t> </a:t>
            </a:r>
            <a:r>
              <a:rPr sz="1600" dirty="0">
                <a:solidFill>
                  <a:srgbClr val="FFFFFF"/>
                </a:solidFill>
                <a:latin typeface="Arial"/>
                <a:cs typeface="Arial"/>
              </a:rPr>
              <a:t>3</a:t>
            </a:r>
            <a:endParaRPr sz="1600">
              <a:latin typeface="Arial"/>
              <a:cs typeface="Arial"/>
            </a:endParaRPr>
          </a:p>
          <a:p>
            <a:pPr marL="745081" marR="890289" algn="ctr">
              <a:lnSpc>
                <a:spcPct val="95825"/>
              </a:lnSpc>
              <a:spcBef>
                <a:spcPts val="475"/>
              </a:spcBef>
            </a:pPr>
            <a:r>
              <a:rPr sz="1600" dirty="0">
                <a:solidFill>
                  <a:srgbClr val="FFFFFF"/>
                </a:solidFill>
                <a:latin typeface="Arial"/>
                <a:cs typeface="Arial"/>
              </a:rPr>
              <a:t>6 &gt;</a:t>
            </a:r>
            <a:r>
              <a:rPr sz="1600" spc="4" dirty="0">
                <a:solidFill>
                  <a:srgbClr val="FFFFFF"/>
                </a:solidFill>
                <a:latin typeface="Arial"/>
                <a:cs typeface="Arial"/>
              </a:rPr>
              <a:t> </a:t>
            </a:r>
            <a:r>
              <a:rPr sz="1600" dirty="0">
                <a:solidFill>
                  <a:srgbClr val="FFFFFF"/>
                </a:solidFill>
                <a:latin typeface="Arial"/>
                <a:cs typeface="Arial"/>
              </a:rPr>
              <a:t>3</a:t>
            </a:r>
            <a:endParaRPr sz="1600">
              <a:latin typeface="Arial"/>
              <a:cs typeface="Arial"/>
            </a:endParaRPr>
          </a:p>
          <a:p>
            <a:pPr marL="745081" marR="890289" algn="ctr">
              <a:lnSpc>
                <a:spcPct val="95825"/>
              </a:lnSpc>
              <a:spcBef>
                <a:spcPts val="470"/>
              </a:spcBef>
            </a:pPr>
            <a:r>
              <a:rPr sz="1600" dirty="0">
                <a:solidFill>
                  <a:srgbClr val="FFFFFF"/>
                </a:solidFill>
                <a:latin typeface="Arial"/>
                <a:cs typeface="Arial"/>
              </a:rPr>
              <a:t>4 &gt;</a:t>
            </a:r>
            <a:r>
              <a:rPr sz="1600" spc="4" dirty="0">
                <a:solidFill>
                  <a:srgbClr val="FFFFFF"/>
                </a:solidFill>
                <a:latin typeface="Arial"/>
                <a:cs typeface="Arial"/>
              </a:rPr>
              <a:t> </a:t>
            </a:r>
            <a:r>
              <a:rPr sz="1600" dirty="0">
                <a:solidFill>
                  <a:srgbClr val="FFFFFF"/>
                </a:solidFill>
                <a:latin typeface="Arial"/>
                <a:cs typeface="Arial"/>
              </a:rPr>
              <a:t>3</a:t>
            </a:r>
            <a:endParaRPr sz="1600">
              <a:latin typeface="Arial"/>
              <a:cs typeface="Arial"/>
            </a:endParaRPr>
          </a:p>
          <a:p>
            <a:pPr marL="745181" marR="890167" algn="ctr">
              <a:lnSpc>
                <a:spcPct val="95825"/>
              </a:lnSpc>
              <a:spcBef>
                <a:spcPts val="475"/>
              </a:spcBef>
            </a:pPr>
            <a:r>
              <a:rPr sz="1600" dirty="0">
                <a:solidFill>
                  <a:srgbClr val="FFFFFF"/>
                </a:solidFill>
                <a:latin typeface="Arial"/>
                <a:cs typeface="Arial"/>
              </a:rPr>
              <a:t>1 &gt;</a:t>
            </a:r>
            <a:r>
              <a:rPr sz="1600" spc="4" dirty="0">
                <a:solidFill>
                  <a:srgbClr val="FFFFFF"/>
                </a:solidFill>
                <a:latin typeface="Arial"/>
                <a:cs typeface="Arial"/>
              </a:rPr>
              <a:t> </a:t>
            </a:r>
            <a:r>
              <a:rPr sz="1600" dirty="0">
                <a:solidFill>
                  <a:srgbClr val="FFFFFF"/>
                </a:solidFill>
                <a:latin typeface="Arial"/>
                <a:cs typeface="Arial"/>
              </a:rPr>
              <a:t>3</a:t>
            </a:r>
            <a:endParaRPr sz="1600">
              <a:latin typeface="Arial"/>
              <a:cs typeface="Arial"/>
            </a:endParaRPr>
          </a:p>
        </p:txBody>
      </p:sp>
      <p:sp>
        <p:nvSpPr>
          <p:cNvPr id="13" name="object 13"/>
          <p:cNvSpPr txBox="1"/>
          <p:nvPr/>
        </p:nvSpPr>
        <p:spPr>
          <a:xfrm>
            <a:off x="5992789" y="774025"/>
            <a:ext cx="41414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2</a:t>
            </a:r>
            <a:endParaRPr sz="4300">
              <a:latin typeface="Tahoma"/>
              <a:cs typeface="Tahoma"/>
            </a:endParaRPr>
          </a:p>
        </p:txBody>
      </p:sp>
      <p:sp>
        <p:nvSpPr>
          <p:cNvPr id="12" name="object 12"/>
          <p:cNvSpPr txBox="1"/>
          <p:nvPr/>
        </p:nvSpPr>
        <p:spPr>
          <a:xfrm>
            <a:off x="1181356" y="1808972"/>
            <a:ext cx="1468377" cy="2284730"/>
          </a:xfrm>
          <a:prstGeom prst="rect">
            <a:avLst/>
          </a:prstGeom>
        </p:spPr>
        <p:txBody>
          <a:bodyPr wrap="square" lIns="0" tIns="0" rIns="0" bIns="0" rtlCol="0">
            <a:noAutofit/>
          </a:bodyPr>
          <a:lstStyle/>
          <a:p>
            <a:pPr marL="12697">
              <a:lnSpc>
                <a:spcPts val="1735"/>
              </a:lnSpc>
              <a:spcBef>
                <a:spcPts val="86"/>
              </a:spcBef>
            </a:pPr>
            <a:r>
              <a:rPr sz="1600" b="1" dirty="0">
                <a:solidFill>
                  <a:srgbClr val="FFFFFF"/>
                </a:solidFill>
                <a:latin typeface="Arial"/>
                <a:cs typeface="Arial"/>
              </a:rPr>
              <a:t>Loop terms (J)</a:t>
            </a:r>
            <a:endParaRPr sz="1600">
              <a:latin typeface="Arial"/>
              <a:cs typeface="Arial"/>
            </a:endParaRPr>
          </a:p>
          <a:p>
            <a:pPr marL="12697" marR="30511">
              <a:lnSpc>
                <a:spcPct val="95825"/>
              </a:lnSpc>
              <a:spcBef>
                <a:spcPts val="383"/>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1</a:t>
            </a:r>
            <a:endParaRPr sz="1600">
              <a:latin typeface="Arial"/>
              <a:cs typeface="Arial"/>
            </a:endParaRPr>
          </a:p>
          <a:p>
            <a:pPr marL="12697" marR="30511">
              <a:lnSpc>
                <a:spcPct val="95825"/>
              </a:lnSpc>
              <a:spcBef>
                <a:spcPts val="475"/>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2</a:t>
            </a:r>
            <a:endParaRPr sz="1600">
              <a:latin typeface="Arial"/>
              <a:cs typeface="Arial"/>
            </a:endParaRPr>
          </a:p>
          <a:p>
            <a:pPr marL="12697" marR="30511">
              <a:lnSpc>
                <a:spcPct val="95825"/>
              </a:lnSpc>
              <a:spcBef>
                <a:spcPts val="470"/>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3</a:t>
            </a:r>
            <a:endParaRPr sz="1600">
              <a:latin typeface="Arial"/>
              <a:cs typeface="Arial"/>
            </a:endParaRPr>
          </a:p>
          <a:p>
            <a:pPr marL="12697" marR="30511">
              <a:lnSpc>
                <a:spcPct val="95825"/>
              </a:lnSpc>
              <a:spcBef>
                <a:spcPts val="470"/>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4</a:t>
            </a:r>
            <a:endParaRPr sz="1600">
              <a:latin typeface="Arial"/>
              <a:cs typeface="Arial"/>
            </a:endParaRPr>
          </a:p>
          <a:p>
            <a:pPr marL="12697" marR="30511">
              <a:lnSpc>
                <a:spcPct val="95825"/>
              </a:lnSpc>
              <a:spcBef>
                <a:spcPts val="475"/>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5</a:t>
            </a:r>
            <a:endParaRPr sz="1600">
              <a:latin typeface="Arial"/>
              <a:cs typeface="Arial"/>
            </a:endParaRPr>
          </a:p>
          <a:p>
            <a:pPr marL="12697" marR="30511">
              <a:lnSpc>
                <a:spcPct val="95825"/>
              </a:lnSpc>
              <a:spcBef>
                <a:spcPts val="470"/>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6</a:t>
            </a:r>
            <a:endParaRPr sz="1600">
              <a:latin typeface="Arial"/>
              <a:cs typeface="Arial"/>
            </a:endParaRPr>
          </a:p>
          <a:p>
            <a:pPr marL="12697" marR="30511">
              <a:lnSpc>
                <a:spcPct val="95825"/>
              </a:lnSpc>
              <a:spcBef>
                <a:spcPts val="475"/>
              </a:spcBef>
            </a:pPr>
            <a:r>
              <a:rPr sz="1600" dirty="0">
                <a:solidFill>
                  <a:srgbClr val="FFFFFF"/>
                </a:solidFill>
                <a:latin typeface="Arial"/>
                <a:cs typeface="Arial"/>
              </a:rPr>
              <a:t>J</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7</a:t>
            </a:r>
            <a:endParaRPr sz="1600">
              <a:latin typeface="Arial"/>
              <a:cs typeface="Arial"/>
            </a:endParaRPr>
          </a:p>
        </p:txBody>
      </p:sp>
      <p:sp>
        <p:nvSpPr>
          <p:cNvPr id="11" name="object 11"/>
          <p:cNvSpPr txBox="1"/>
          <p:nvPr/>
        </p:nvSpPr>
        <p:spPr>
          <a:xfrm>
            <a:off x="2666975" y="1808972"/>
            <a:ext cx="878198" cy="2284730"/>
          </a:xfrm>
          <a:prstGeom prst="rect">
            <a:avLst/>
          </a:prstGeom>
        </p:spPr>
        <p:txBody>
          <a:bodyPr wrap="square" lIns="0" tIns="0" rIns="0" bIns="0" rtlCol="0">
            <a:noAutofit/>
          </a:bodyPr>
          <a:lstStyle/>
          <a:p>
            <a:pPr marL="12779" marR="30511">
              <a:lnSpc>
                <a:spcPts val="1735"/>
              </a:lnSpc>
              <a:spcBef>
                <a:spcPts val="86"/>
              </a:spcBef>
            </a:pPr>
            <a:r>
              <a:rPr sz="1600" b="1" dirty="0">
                <a:solidFill>
                  <a:srgbClr val="FFFFFF"/>
                </a:solidFill>
                <a:latin typeface="Arial"/>
                <a:cs typeface="Arial"/>
              </a:rPr>
              <a:t>A[J]</a:t>
            </a:r>
            <a:endParaRPr sz="1600">
              <a:latin typeface="Arial"/>
              <a:cs typeface="Arial"/>
            </a:endParaRPr>
          </a:p>
          <a:p>
            <a:pPr marL="12859">
              <a:lnSpc>
                <a:spcPct val="95825"/>
              </a:lnSpc>
              <a:spcBef>
                <a:spcPts val="383"/>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1</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12</a:t>
            </a:r>
            <a:endParaRPr sz="1600">
              <a:latin typeface="Arial"/>
              <a:cs typeface="Arial"/>
            </a:endParaRPr>
          </a:p>
          <a:p>
            <a:pPr marL="12859">
              <a:lnSpc>
                <a:spcPct val="95825"/>
              </a:lnSpc>
              <a:spcBef>
                <a:spcPts val="475"/>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2</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10</a:t>
            </a:r>
            <a:endParaRPr sz="1600">
              <a:latin typeface="Arial"/>
              <a:cs typeface="Arial"/>
            </a:endParaRPr>
          </a:p>
          <a:p>
            <a:pPr marL="12697" marR="30511">
              <a:lnSpc>
                <a:spcPct val="95825"/>
              </a:lnSpc>
              <a:spcBef>
                <a:spcPts val="470"/>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3</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9</a:t>
            </a:r>
            <a:endParaRPr sz="1600">
              <a:latin typeface="Arial"/>
              <a:cs typeface="Arial"/>
            </a:endParaRPr>
          </a:p>
          <a:p>
            <a:pPr marL="12779" marR="30511">
              <a:lnSpc>
                <a:spcPct val="95825"/>
              </a:lnSpc>
              <a:spcBef>
                <a:spcPts val="470"/>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3</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7</a:t>
            </a:r>
            <a:endParaRPr sz="1600">
              <a:latin typeface="Arial"/>
              <a:cs typeface="Arial"/>
            </a:endParaRPr>
          </a:p>
          <a:p>
            <a:pPr marL="12779" marR="30511">
              <a:lnSpc>
                <a:spcPct val="95825"/>
              </a:lnSpc>
              <a:spcBef>
                <a:spcPts val="475"/>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3</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6</a:t>
            </a:r>
            <a:endParaRPr sz="1600">
              <a:latin typeface="Arial"/>
              <a:cs typeface="Arial"/>
            </a:endParaRPr>
          </a:p>
          <a:p>
            <a:pPr marL="12779" marR="30511">
              <a:lnSpc>
                <a:spcPct val="95825"/>
              </a:lnSpc>
              <a:spcBef>
                <a:spcPts val="470"/>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3</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4</a:t>
            </a:r>
            <a:endParaRPr sz="1600">
              <a:latin typeface="Arial"/>
              <a:cs typeface="Arial"/>
            </a:endParaRPr>
          </a:p>
          <a:p>
            <a:pPr marL="12819" marR="30511">
              <a:lnSpc>
                <a:spcPct val="95825"/>
              </a:lnSpc>
              <a:spcBef>
                <a:spcPts val="475"/>
              </a:spcBef>
            </a:pPr>
            <a:r>
              <a:rPr sz="1600" dirty="0">
                <a:solidFill>
                  <a:srgbClr val="FFFFFF"/>
                </a:solidFill>
                <a:latin typeface="Arial"/>
                <a:cs typeface="Arial"/>
              </a:rPr>
              <a:t>A</a:t>
            </a:r>
            <a:r>
              <a:rPr sz="1600" spc="4" dirty="0">
                <a:solidFill>
                  <a:srgbClr val="FFFFFF"/>
                </a:solidFill>
                <a:latin typeface="Arial"/>
                <a:cs typeface="Arial"/>
              </a:rPr>
              <a:t>[</a:t>
            </a:r>
            <a:r>
              <a:rPr sz="1600" spc="-4" dirty="0">
                <a:solidFill>
                  <a:srgbClr val="FFFFFF"/>
                </a:solidFill>
                <a:latin typeface="Arial"/>
                <a:cs typeface="Arial"/>
              </a:rPr>
              <a:t>3</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1</a:t>
            </a:r>
            <a:endParaRPr sz="1600">
              <a:latin typeface="Arial"/>
              <a:cs typeface="Arial"/>
            </a:endParaRPr>
          </a:p>
        </p:txBody>
      </p:sp>
      <p:sp>
        <p:nvSpPr>
          <p:cNvPr id="10" name="object 10"/>
          <p:cNvSpPr txBox="1"/>
          <p:nvPr/>
        </p:nvSpPr>
        <p:spPr>
          <a:xfrm>
            <a:off x="6324345" y="1808974"/>
            <a:ext cx="1550024" cy="2284729"/>
          </a:xfrm>
          <a:prstGeom prst="rect">
            <a:avLst/>
          </a:prstGeom>
        </p:spPr>
        <p:txBody>
          <a:bodyPr wrap="square" lIns="0" tIns="0" rIns="0" bIns="0" rtlCol="0">
            <a:noAutofit/>
          </a:bodyPr>
          <a:lstStyle/>
          <a:p>
            <a:pPr marL="13003" marR="30511">
              <a:lnSpc>
                <a:spcPts val="1735"/>
              </a:lnSpc>
              <a:spcBef>
                <a:spcPts val="86"/>
              </a:spcBef>
            </a:pPr>
            <a:r>
              <a:rPr sz="1600" b="1" dirty="0">
                <a:solidFill>
                  <a:srgbClr val="FFFFFF"/>
                </a:solidFill>
                <a:latin typeface="Arial"/>
                <a:cs typeface="Arial"/>
              </a:rPr>
              <a:t>Re</a:t>
            </a:r>
            <a:r>
              <a:rPr sz="1600" b="1" spc="-9" dirty="0">
                <a:solidFill>
                  <a:srgbClr val="FFFFFF"/>
                </a:solidFill>
                <a:latin typeface="Arial"/>
                <a:cs typeface="Arial"/>
              </a:rPr>
              <a:t>s</a:t>
            </a:r>
            <a:r>
              <a:rPr sz="1600" b="1" dirty="0">
                <a:solidFill>
                  <a:srgbClr val="FFFFFF"/>
                </a:solidFill>
                <a:latin typeface="Arial"/>
                <a:cs typeface="Arial"/>
              </a:rPr>
              <a:t>ult</a:t>
            </a:r>
            <a:endParaRPr sz="1600" dirty="0">
              <a:latin typeface="Arial"/>
              <a:cs typeface="Arial"/>
            </a:endParaRPr>
          </a:p>
          <a:p>
            <a:pPr marL="13205">
              <a:lnSpc>
                <a:spcPct val="95825"/>
              </a:lnSpc>
              <a:spcBef>
                <a:spcPts val="383"/>
              </a:spcBef>
            </a:pPr>
            <a:r>
              <a:rPr sz="1600" dirty="0">
                <a:solidFill>
                  <a:srgbClr val="FFFFFF"/>
                </a:solidFill>
                <a:latin typeface="Arial"/>
                <a:cs typeface="Arial"/>
              </a:rPr>
              <a:t>T = 34 – </a:t>
            </a:r>
            <a:r>
              <a:rPr sz="1600" b="1" dirty="0">
                <a:solidFill>
                  <a:srgbClr val="FF0000"/>
                </a:solidFill>
                <a:latin typeface="Arial"/>
                <a:cs typeface="Arial"/>
              </a:rPr>
              <a:t>12</a:t>
            </a:r>
            <a:r>
              <a:rPr sz="1600" dirty="0">
                <a:solidFill>
                  <a:srgbClr val="FFFFFF"/>
                </a:solidFill>
                <a:latin typeface="Arial"/>
                <a:cs typeface="Arial"/>
              </a:rPr>
              <a:t> =</a:t>
            </a:r>
            <a:r>
              <a:rPr sz="1600" spc="4" dirty="0">
                <a:solidFill>
                  <a:srgbClr val="FFFFFF"/>
                </a:solidFill>
                <a:latin typeface="Arial"/>
                <a:cs typeface="Arial"/>
              </a:rPr>
              <a:t> </a:t>
            </a:r>
            <a:r>
              <a:rPr sz="1600" dirty="0">
                <a:solidFill>
                  <a:srgbClr val="FFFFFF"/>
                </a:solidFill>
                <a:latin typeface="Arial"/>
                <a:cs typeface="Arial"/>
              </a:rPr>
              <a:t>22</a:t>
            </a:r>
            <a:endParaRPr sz="1600" dirty="0">
              <a:latin typeface="Arial"/>
              <a:cs typeface="Arial"/>
            </a:endParaRPr>
          </a:p>
          <a:p>
            <a:pPr marL="13205">
              <a:lnSpc>
                <a:spcPct val="95825"/>
              </a:lnSpc>
              <a:spcBef>
                <a:spcPts val="475"/>
              </a:spcBef>
            </a:pPr>
            <a:r>
              <a:rPr sz="1600" dirty="0">
                <a:solidFill>
                  <a:srgbClr val="FFFFFF"/>
                </a:solidFill>
                <a:latin typeface="Arial"/>
                <a:cs typeface="Arial"/>
              </a:rPr>
              <a:t>T = 22 – </a:t>
            </a:r>
            <a:r>
              <a:rPr sz="1600" b="1" dirty="0">
                <a:solidFill>
                  <a:srgbClr val="FF0000"/>
                </a:solidFill>
                <a:latin typeface="Arial"/>
                <a:cs typeface="Arial"/>
              </a:rPr>
              <a:t>10</a:t>
            </a:r>
            <a:r>
              <a:rPr sz="1600" dirty="0">
                <a:solidFill>
                  <a:srgbClr val="FFFFFF"/>
                </a:solidFill>
                <a:latin typeface="Arial"/>
                <a:cs typeface="Arial"/>
              </a:rPr>
              <a:t> =</a:t>
            </a:r>
            <a:r>
              <a:rPr sz="1600" spc="4" dirty="0">
                <a:solidFill>
                  <a:srgbClr val="FFFFFF"/>
                </a:solidFill>
                <a:latin typeface="Arial"/>
                <a:cs typeface="Arial"/>
              </a:rPr>
              <a:t> </a:t>
            </a:r>
            <a:r>
              <a:rPr sz="1600" dirty="0">
                <a:solidFill>
                  <a:srgbClr val="FFFFFF"/>
                </a:solidFill>
                <a:latin typeface="Arial"/>
                <a:cs typeface="Arial"/>
              </a:rPr>
              <a:t>12</a:t>
            </a:r>
            <a:endParaRPr sz="1600" dirty="0">
              <a:latin typeface="Arial"/>
              <a:cs typeface="Arial"/>
            </a:endParaRPr>
          </a:p>
          <a:p>
            <a:pPr marL="12697" marR="30511">
              <a:lnSpc>
                <a:spcPct val="95825"/>
              </a:lnSpc>
              <a:spcBef>
                <a:spcPts val="470"/>
              </a:spcBef>
            </a:pPr>
            <a:r>
              <a:rPr sz="1600" dirty="0">
                <a:solidFill>
                  <a:srgbClr val="FFFFFF"/>
                </a:solidFill>
                <a:latin typeface="Arial"/>
                <a:cs typeface="Arial"/>
              </a:rPr>
              <a:t>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spc="-4" dirty="0">
                <a:solidFill>
                  <a:srgbClr val="FFFFFF"/>
                </a:solidFill>
                <a:latin typeface="Arial"/>
                <a:cs typeface="Arial"/>
              </a:rPr>
              <a:t>1</a:t>
            </a:r>
            <a:r>
              <a:rPr sz="1600" dirty="0">
                <a:solidFill>
                  <a:srgbClr val="FFFFFF"/>
                </a:solidFill>
                <a:latin typeface="Arial"/>
                <a:cs typeface="Arial"/>
              </a:rPr>
              <a:t>2 – </a:t>
            </a:r>
            <a:r>
              <a:rPr sz="1600" b="1" dirty="0">
                <a:solidFill>
                  <a:srgbClr val="FF0000"/>
                </a:solidFill>
                <a:latin typeface="Arial"/>
                <a:cs typeface="Arial"/>
              </a:rPr>
              <a:t>9</a:t>
            </a:r>
            <a:r>
              <a:rPr sz="1600" dirty="0">
                <a:solidFill>
                  <a:srgbClr val="FFFFFF"/>
                </a:solidFill>
                <a:latin typeface="Arial"/>
                <a:cs typeface="Arial"/>
              </a:rPr>
              <a:t> =</a:t>
            </a:r>
            <a:r>
              <a:rPr sz="1600" spc="4" dirty="0">
                <a:solidFill>
                  <a:srgbClr val="FFFFFF"/>
                </a:solidFill>
                <a:latin typeface="Arial"/>
                <a:cs typeface="Arial"/>
              </a:rPr>
              <a:t> </a:t>
            </a:r>
            <a:r>
              <a:rPr sz="1600" dirty="0">
                <a:solidFill>
                  <a:srgbClr val="FFFFFF"/>
                </a:solidFill>
                <a:latin typeface="Arial"/>
                <a:cs typeface="Arial"/>
              </a:rPr>
              <a:t>3</a:t>
            </a:r>
            <a:endParaRPr sz="1600" dirty="0">
              <a:latin typeface="Arial"/>
              <a:cs typeface="Arial"/>
            </a:endParaRPr>
          </a:p>
          <a:p>
            <a:pPr marL="12941" marR="30511">
              <a:lnSpc>
                <a:spcPct val="95825"/>
              </a:lnSpc>
              <a:spcBef>
                <a:spcPts val="470"/>
              </a:spcBef>
            </a:pPr>
            <a:r>
              <a:rPr sz="1600" dirty="0">
                <a:solidFill>
                  <a:srgbClr val="FFFFFF"/>
                </a:solidFill>
                <a:latin typeface="Arial"/>
                <a:cs typeface="Arial"/>
              </a:rPr>
              <a:t>X</a:t>
            </a:r>
            <a:r>
              <a:rPr sz="1600" spc="4" dirty="0">
                <a:solidFill>
                  <a:srgbClr val="FFFFFF"/>
                </a:solidFill>
                <a:latin typeface="Arial"/>
                <a:cs typeface="Arial"/>
              </a:rPr>
              <a:t>[</a:t>
            </a:r>
            <a:r>
              <a:rPr sz="1600" spc="-4" dirty="0">
                <a:solidFill>
                  <a:srgbClr val="FFFFFF"/>
                </a:solidFill>
                <a:latin typeface="Arial"/>
                <a:cs typeface="Arial"/>
              </a:rPr>
              <a:t>4</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1</a:t>
            </a:r>
            <a:endParaRPr sz="1600" dirty="0">
              <a:latin typeface="Arial"/>
              <a:cs typeface="Arial"/>
            </a:endParaRPr>
          </a:p>
          <a:p>
            <a:pPr marL="12941" marR="30511">
              <a:lnSpc>
                <a:spcPct val="95825"/>
              </a:lnSpc>
              <a:spcBef>
                <a:spcPts val="475"/>
              </a:spcBef>
            </a:pPr>
            <a:r>
              <a:rPr sz="1600" dirty="0">
                <a:solidFill>
                  <a:srgbClr val="FFFFFF"/>
                </a:solidFill>
                <a:latin typeface="Arial"/>
                <a:cs typeface="Arial"/>
              </a:rPr>
              <a:t>X</a:t>
            </a:r>
            <a:r>
              <a:rPr sz="1600" spc="4" dirty="0">
                <a:solidFill>
                  <a:srgbClr val="FFFFFF"/>
                </a:solidFill>
                <a:latin typeface="Arial"/>
                <a:cs typeface="Arial"/>
              </a:rPr>
              <a:t>[</a:t>
            </a:r>
            <a:r>
              <a:rPr sz="1600" spc="-4" dirty="0">
                <a:solidFill>
                  <a:srgbClr val="FFFFFF"/>
                </a:solidFill>
                <a:latin typeface="Arial"/>
                <a:cs typeface="Arial"/>
              </a:rPr>
              <a:t>5</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1</a:t>
            </a:r>
            <a:endParaRPr sz="1600" dirty="0">
              <a:latin typeface="Arial"/>
              <a:cs typeface="Arial"/>
            </a:endParaRPr>
          </a:p>
          <a:p>
            <a:pPr marL="12941" marR="30511">
              <a:lnSpc>
                <a:spcPct val="95825"/>
              </a:lnSpc>
              <a:spcBef>
                <a:spcPts val="470"/>
              </a:spcBef>
            </a:pPr>
            <a:r>
              <a:rPr sz="1600" dirty="0">
                <a:solidFill>
                  <a:srgbClr val="FFFFFF"/>
                </a:solidFill>
                <a:latin typeface="Arial"/>
                <a:cs typeface="Arial"/>
              </a:rPr>
              <a:t>X</a:t>
            </a:r>
            <a:r>
              <a:rPr sz="1600" spc="4" dirty="0">
                <a:solidFill>
                  <a:srgbClr val="FFFFFF"/>
                </a:solidFill>
                <a:latin typeface="Arial"/>
                <a:cs typeface="Arial"/>
              </a:rPr>
              <a:t>[</a:t>
            </a:r>
            <a:r>
              <a:rPr sz="1600" spc="-4" dirty="0">
                <a:solidFill>
                  <a:srgbClr val="FFFFFF"/>
                </a:solidFill>
                <a:latin typeface="Arial"/>
                <a:cs typeface="Arial"/>
              </a:rPr>
              <a:t>6</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1</a:t>
            </a:r>
            <a:endParaRPr sz="1600" dirty="0">
              <a:latin typeface="Arial"/>
              <a:cs typeface="Arial"/>
            </a:endParaRPr>
          </a:p>
          <a:p>
            <a:pPr marL="13205" marR="30511">
              <a:lnSpc>
                <a:spcPct val="95825"/>
              </a:lnSpc>
              <a:spcBef>
                <a:spcPts val="475"/>
              </a:spcBef>
            </a:pPr>
            <a:r>
              <a:rPr sz="1600" dirty="0">
                <a:solidFill>
                  <a:srgbClr val="FFFFFF"/>
                </a:solidFill>
                <a:latin typeface="Arial"/>
                <a:cs typeface="Arial"/>
              </a:rPr>
              <a:t>T = 3 –</a:t>
            </a:r>
            <a:r>
              <a:rPr sz="1600" spc="9" dirty="0">
                <a:solidFill>
                  <a:srgbClr val="FFFFFF"/>
                </a:solidFill>
                <a:latin typeface="Arial"/>
                <a:cs typeface="Arial"/>
              </a:rPr>
              <a:t> </a:t>
            </a:r>
            <a:r>
              <a:rPr sz="1600" b="1" dirty="0">
                <a:solidFill>
                  <a:srgbClr val="FF0000"/>
                </a:solidFill>
                <a:latin typeface="Arial"/>
                <a:cs typeface="Arial"/>
              </a:rPr>
              <a:t>1 </a:t>
            </a:r>
            <a:r>
              <a:rPr sz="1600" dirty="0">
                <a:solidFill>
                  <a:srgbClr val="FFFFFF"/>
                </a:solidFill>
                <a:latin typeface="Arial"/>
                <a:cs typeface="Arial"/>
              </a:rPr>
              <a:t>=</a:t>
            </a:r>
            <a:r>
              <a:rPr sz="1600" spc="4" dirty="0">
                <a:solidFill>
                  <a:srgbClr val="FFFFFF"/>
                </a:solidFill>
                <a:latin typeface="Arial"/>
                <a:cs typeface="Arial"/>
              </a:rPr>
              <a:t> </a:t>
            </a:r>
            <a:r>
              <a:rPr sz="1600" dirty="0">
                <a:solidFill>
                  <a:srgbClr val="FFFFFF"/>
                </a:solidFill>
                <a:latin typeface="Arial"/>
                <a:cs typeface="Arial"/>
              </a:rPr>
              <a:t>2</a:t>
            </a:r>
            <a:endParaRPr sz="1600" dirty="0">
              <a:latin typeface="Arial"/>
              <a:cs typeface="Arial"/>
            </a:endParaRPr>
          </a:p>
        </p:txBody>
      </p:sp>
      <p:sp>
        <p:nvSpPr>
          <p:cNvPr id="9" name="object 9"/>
          <p:cNvSpPr txBox="1"/>
          <p:nvPr/>
        </p:nvSpPr>
        <p:spPr>
          <a:xfrm>
            <a:off x="838456" y="1839845"/>
            <a:ext cx="213738" cy="2246630"/>
          </a:xfrm>
          <a:prstGeom prst="rect">
            <a:avLst/>
          </a:prstGeom>
        </p:spPr>
        <p:txBody>
          <a:bodyPr wrap="square" lIns="0" tIns="0" rIns="0" bIns="0" rtlCol="0">
            <a:noAutofit/>
          </a:bodyPr>
          <a:lstStyle/>
          <a:p>
            <a:pPr marL="12697">
              <a:lnSpc>
                <a:spcPts val="1430"/>
              </a:lnSpc>
              <a:spcBef>
                <a:spcPts val="71"/>
              </a:spcBef>
            </a:pPr>
            <a:r>
              <a:rPr sz="1300" dirty="0">
                <a:solidFill>
                  <a:srgbClr val="FFCC99"/>
                </a:solidFill>
                <a:latin typeface="Arial"/>
                <a:cs typeface="Arial"/>
              </a:rPr>
              <a:t>►</a:t>
            </a:r>
            <a:endParaRPr sz="1300">
              <a:latin typeface="Arial"/>
              <a:cs typeface="Arial"/>
            </a:endParaRPr>
          </a:p>
          <a:p>
            <a:pPr marL="12697">
              <a:lnSpc>
                <a:spcPct val="95825"/>
              </a:lnSpc>
              <a:spcBef>
                <a:spcPts val="743"/>
              </a:spcBef>
            </a:pPr>
            <a:r>
              <a:rPr sz="1300" dirty="0">
                <a:solidFill>
                  <a:srgbClr val="FFCC99"/>
                </a:solidFill>
                <a:latin typeface="Arial"/>
                <a:cs typeface="Arial"/>
              </a:rPr>
              <a:t>►</a:t>
            </a:r>
            <a:endParaRPr sz="1300">
              <a:latin typeface="Arial"/>
              <a:cs typeface="Arial"/>
            </a:endParaRPr>
          </a:p>
          <a:p>
            <a:pPr marL="12697">
              <a:lnSpc>
                <a:spcPct val="95825"/>
              </a:lnSpc>
              <a:spcBef>
                <a:spcPts val="821"/>
              </a:spcBef>
            </a:pPr>
            <a:r>
              <a:rPr sz="1300" dirty="0">
                <a:solidFill>
                  <a:srgbClr val="FFCC99"/>
                </a:solidFill>
                <a:latin typeface="Arial"/>
                <a:cs typeface="Arial"/>
              </a:rPr>
              <a:t>►</a:t>
            </a:r>
            <a:endParaRPr sz="1300">
              <a:latin typeface="Arial"/>
              <a:cs typeface="Arial"/>
            </a:endParaRPr>
          </a:p>
          <a:p>
            <a:pPr marL="12697">
              <a:lnSpc>
                <a:spcPct val="95825"/>
              </a:lnSpc>
              <a:spcBef>
                <a:spcPts val="813"/>
              </a:spcBef>
            </a:pPr>
            <a:r>
              <a:rPr sz="1300" dirty="0">
                <a:solidFill>
                  <a:srgbClr val="FFCC99"/>
                </a:solidFill>
                <a:latin typeface="Arial"/>
                <a:cs typeface="Arial"/>
              </a:rPr>
              <a:t>►</a:t>
            </a:r>
            <a:endParaRPr sz="1300">
              <a:latin typeface="Arial"/>
              <a:cs typeface="Arial"/>
            </a:endParaRPr>
          </a:p>
          <a:p>
            <a:pPr marL="12697">
              <a:lnSpc>
                <a:spcPct val="95825"/>
              </a:lnSpc>
              <a:spcBef>
                <a:spcPts val="813"/>
              </a:spcBef>
            </a:pPr>
            <a:r>
              <a:rPr sz="1300" dirty="0">
                <a:solidFill>
                  <a:srgbClr val="FFCC99"/>
                </a:solidFill>
                <a:latin typeface="Arial"/>
                <a:cs typeface="Arial"/>
              </a:rPr>
              <a:t>►</a:t>
            </a:r>
            <a:endParaRPr sz="1300">
              <a:latin typeface="Arial"/>
              <a:cs typeface="Arial"/>
            </a:endParaRPr>
          </a:p>
          <a:p>
            <a:pPr marL="12697">
              <a:lnSpc>
                <a:spcPct val="95825"/>
              </a:lnSpc>
              <a:spcBef>
                <a:spcPts val="821"/>
              </a:spcBef>
            </a:pPr>
            <a:r>
              <a:rPr sz="1300" dirty="0">
                <a:solidFill>
                  <a:srgbClr val="FFCC99"/>
                </a:solidFill>
                <a:latin typeface="Arial"/>
                <a:cs typeface="Arial"/>
              </a:rPr>
              <a:t>►</a:t>
            </a:r>
            <a:endParaRPr sz="1300">
              <a:latin typeface="Arial"/>
              <a:cs typeface="Arial"/>
            </a:endParaRPr>
          </a:p>
          <a:p>
            <a:pPr marL="12697">
              <a:lnSpc>
                <a:spcPct val="95825"/>
              </a:lnSpc>
              <a:spcBef>
                <a:spcPts val="813"/>
              </a:spcBef>
            </a:pPr>
            <a:r>
              <a:rPr sz="1300" dirty="0">
                <a:solidFill>
                  <a:srgbClr val="FFCC99"/>
                </a:solidFill>
                <a:latin typeface="Arial"/>
                <a:cs typeface="Arial"/>
              </a:rPr>
              <a:t>►</a:t>
            </a:r>
            <a:endParaRPr sz="1300">
              <a:latin typeface="Arial"/>
              <a:cs typeface="Arial"/>
            </a:endParaRPr>
          </a:p>
          <a:p>
            <a:pPr marL="12697">
              <a:lnSpc>
                <a:spcPct val="95825"/>
              </a:lnSpc>
              <a:spcBef>
                <a:spcPts val="821"/>
              </a:spcBef>
            </a:pPr>
            <a:r>
              <a:rPr sz="1300" dirty="0">
                <a:solidFill>
                  <a:srgbClr val="FFCC99"/>
                </a:solidFill>
                <a:latin typeface="Arial"/>
                <a:cs typeface="Arial"/>
              </a:rPr>
              <a:t>►</a:t>
            </a:r>
            <a:endParaRPr sz="1300">
              <a:latin typeface="Arial"/>
              <a:cs typeface="Arial"/>
            </a:endParaRPr>
          </a:p>
        </p:txBody>
      </p:sp>
      <p:sp>
        <p:nvSpPr>
          <p:cNvPr id="8" name="object 8"/>
          <p:cNvSpPr txBox="1"/>
          <p:nvPr/>
        </p:nvSpPr>
        <p:spPr>
          <a:xfrm>
            <a:off x="1181356" y="4466067"/>
            <a:ext cx="4008689" cy="228853"/>
          </a:xfrm>
          <a:prstGeom prst="rect">
            <a:avLst/>
          </a:prstGeom>
        </p:spPr>
        <p:txBody>
          <a:bodyPr wrap="square" lIns="0" tIns="0" rIns="0" bIns="0" rtlCol="0">
            <a:noAutofit/>
          </a:bodyPr>
          <a:lstStyle/>
          <a:p>
            <a:pPr marL="12697">
              <a:lnSpc>
                <a:spcPts val="1735"/>
              </a:lnSpc>
              <a:spcBef>
                <a:spcPts val="86"/>
              </a:spcBef>
            </a:pPr>
            <a:r>
              <a:rPr sz="1600" dirty="0">
                <a:solidFill>
                  <a:srgbClr val="FFFFFF"/>
                </a:solidFill>
                <a:latin typeface="Arial"/>
                <a:cs typeface="Arial"/>
              </a:rPr>
              <a:t>So, A’ =</a:t>
            </a:r>
            <a:r>
              <a:rPr sz="1600" spc="9" dirty="0">
                <a:solidFill>
                  <a:srgbClr val="FFFFFF"/>
                </a:solidFill>
                <a:latin typeface="Arial"/>
                <a:cs typeface="Arial"/>
              </a:rPr>
              <a:t> </a:t>
            </a:r>
            <a:r>
              <a:rPr sz="1600" dirty="0">
                <a:solidFill>
                  <a:srgbClr val="FFFFFF"/>
                </a:solidFill>
                <a:latin typeface="Arial"/>
                <a:cs typeface="Arial"/>
              </a:rPr>
              <a:t>{12,10,9,1} with the help of X ar</a:t>
            </a:r>
            <a:r>
              <a:rPr sz="1600" spc="4" dirty="0">
                <a:solidFill>
                  <a:srgbClr val="FFFFFF"/>
                </a:solidFill>
                <a:latin typeface="Arial"/>
                <a:cs typeface="Arial"/>
              </a:rPr>
              <a:t>r</a:t>
            </a:r>
            <a:r>
              <a:rPr sz="1600" spc="-4" dirty="0">
                <a:solidFill>
                  <a:srgbClr val="FFFFFF"/>
                </a:solidFill>
                <a:latin typeface="Arial"/>
                <a:cs typeface="Arial"/>
              </a:rPr>
              <a:t>a</a:t>
            </a:r>
            <a:r>
              <a:rPr sz="1600" dirty="0">
                <a:solidFill>
                  <a:srgbClr val="FFFFFF"/>
                </a:solidFill>
                <a:latin typeface="Arial"/>
                <a:cs typeface="Arial"/>
              </a:rPr>
              <a:t>y.</a:t>
            </a:r>
            <a:endParaRPr sz="1600">
              <a:latin typeface="Arial"/>
              <a:cs typeface="Arial"/>
            </a:endParaRPr>
          </a:p>
        </p:txBody>
      </p:sp>
      <p:sp>
        <p:nvSpPr>
          <p:cNvPr id="7" name="object 7"/>
          <p:cNvSpPr txBox="1"/>
          <p:nvPr/>
        </p:nvSpPr>
        <p:spPr>
          <a:xfrm>
            <a:off x="838450" y="4496937"/>
            <a:ext cx="213738" cy="190752"/>
          </a:xfrm>
          <a:prstGeom prst="rect">
            <a:avLst/>
          </a:prstGeom>
        </p:spPr>
        <p:txBody>
          <a:bodyPr wrap="square" lIns="0" tIns="0" rIns="0" bIns="0" rtlCol="0">
            <a:noAutofit/>
          </a:bodyPr>
          <a:lstStyle/>
          <a:p>
            <a:pPr marL="12697">
              <a:lnSpc>
                <a:spcPts val="1430"/>
              </a:lnSpc>
              <a:spcBef>
                <a:spcPts val="71"/>
              </a:spcBef>
            </a:pPr>
            <a:r>
              <a:rPr sz="1300" dirty="0">
                <a:solidFill>
                  <a:srgbClr val="FFCC99"/>
                </a:solidFill>
                <a:latin typeface="Arial"/>
                <a:cs typeface="Arial"/>
              </a:rPr>
              <a:t>►</a:t>
            </a:r>
            <a:endParaRPr sz="1300">
              <a:latin typeface="Arial"/>
              <a:cs typeface="Arial"/>
            </a:endParaRPr>
          </a:p>
        </p:txBody>
      </p:sp>
      <p:sp>
        <p:nvSpPr>
          <p:cNvPr id="6" name="object 6"/>
          <p:cNvSpPr txBox="1"/>
          <p:nvPr/>
        </p:nvSpPr>
        <p:spPr>
          <a:xfrm>
            <a:off x="1181354" y="4823447"/>
            <a:ext cx="1090536" cy="228853"/>
          </a:xfrm>
          <a:prstGeom prst="rect">
            <a:avLst/>
          </a:prstGeom>
        </p:spPr>
        <p:txBody>
          <a:bodyPr wrap="square" lIns="0" tIns="0" rIns="0" bIns="0" rtlCol="0">
            <a:noAutofit/>
          </a:bodyPr>
          <a:lstStyle/>
          <a:p>
            <a:pPr marL="12697">
              <a:lnSpc>
                <a:spcPts val="1735"/>
              </a:lnSpc>
              <a:spcBef>
                <a:spcPts val="86"/>
              </a:spcBef>
            </a:pPr>
            <a:r>
              <a:rPr sz="1600" dirty="0">
                <a:solidFill>
                  <a:srgbClr val="FFFFFF"/>
                </a:solidFill>
                <a:latin typeface="Arial"/>
                <a:cs typeface="Arial"/>
              </a:rPr>
              <a:t>12+10+9+1</a:t>
            </a:r>
            <a:endParaRPr sz="1600">
              <a:latin typeface="Arial"/>
              <a:cs typeface="Arial"/>
            </a:endParaRPr>
          </a:p>
        </p:txBody>
      </p:sp>
      <p:sp>
        <p:nvSpPr>
          <p:cNvPr id="5" name="object 5"/>
          <p:cNvSpPr txBox="1"/>
          <p:nvPr/>
        </p:nvSpPr>
        <p:spPr>
          <a:xfrm>
            <a:off x="2731004" y="4823447"/>
            <a:ext cx="1299009" cy="228853"/>
          </a:xfrm>
          <a:prstGeom prst="rect">
            <a:avLst/>
          </a:prstGeom>
        </p:spPr>
        <p:txBody>
          <a:bodyPr wrap="square" lIns="0" tIns="0" rIns="0" bIns="0" rtlCol="0">
            <a:noAutofit/>
          </a:bodyPr>
          <a:lstStyle/>
          <a:p>
            <a:pPr marL="12697">
              <a:lnSpc>
                <a:spcPts val="1735"/>
              </a:lnSpc>
              <a:spcBef>
                <a:spcPts val="86"/>
              </a:spcBef>
            </a:pPr>
            <a:r>
              <a:rPr sz="1600" dirty="0">
                <a:solidFill>
                  <a:srgbClr val="FFFFFF"/>
                </a:solidFill>
                <a:latin typeface="Arial"/>
                <a:cs typeface="Arial"/>
              </a:rPr>
              <a:t>not equal to T</a:t>
            </a:r>
            <a:endParaRPr sz="1600">
              <a:latin typeface="Arial"/>
              <a:cs typeface="Arial"/>
            </a:endParaRPr>
          </a:p>
        </p:txBody>
      </p:sp>
      <p:sp>
        <p:nvSpPr>
          <p:cNvPr id="4" name="object 4"/>
          <p:cNvSpPr txBox="1"/>
          <p:nvPr/>
        </p:nvSpPr>
        <p:spPr>
          <a:xfrm>
            <a:off x="6325627" y="4823447"/>
            <a:ext cx="2028254" cy="228853"/>
          </a:xfrm>
          <a:prstGeom prst="rect">
            <a:avLst/>
          </a:prstGeom>
        </p:spPr>
        <p:txBody>
          <a:bodyPr wrap="square" lIns="0" tIns="0" rIns="0" bIns="0" rtlCol="0">
            <a:noAutofit/>
          </a:bodyPr>
          <a:lstStyle/>
          <a:p>
            <a:pPr marL="12697">
              <a:lnSpc>
                <a:spcPts val="1735"/>
              </a:lnSpc>
              <a:spcBef>
                <a:spcPts val="86"/>
              </a:spcBef>
            </a:pPr>
            <a:r>
              <a:rPr sz="1600" spc="4" dirty="0">
                <a:solidFill>
                  <a:srgbClr val="FFFFFF"/>
                </a:solidFill>
                <a:latin typeface="Arial"/>
                <a:cs typeface="Arial"/>
              </a:rPr>
              <a:t>(</a:t>
            </a:r>
            <a:r>
              <a:rPr sz="1600" dirty="0">
                <a:solidFill>
                  <a:srgbClr val="FFFFFF"/>
                </a:solidFill>
                <a:latin typeface="Arial"/>
                <a:cs typeface="Arial"/>
              </a:rPr>
              <a:t>In this solution E = 2)</a:t>
            </a:r>
            <a:endParaRPr sz="1600">
              <a:latin typeface="Arial"/>
              <a:cs typeface="Arial"/>
            </a:endParaRPr>
          </a:p>
        </p:txBody>
      </p:sp>
      <p:sp>
        <p:nvSpPr>
          <p:cNvPr id="3" name="object 3"/>
          <p:cNvSpPr txBox="1"/>
          <p:nvPr/>
        </p:nvSpPr>
        <p:spPr>
          <a:xfrm>
            <a:off x="838456" y="4854319"/>
            <a:ext cx="213738" cy="190752"/>
          </a:xfrm>
          <a:prstGeom prst="rect">
            <a:avLst/>
          </a:prstGeom>
        </p:spPr>
        <p:txBody>
          <a:bodyPr wrap="square" lIns="0" tIns="0" rIns="0" bIns="0" rtlCol="0">
            <a:noAutofit/>
          </a:bodyPr>
          <a:lstStyle/>
          <a:p>
            <a:pPr marL="12697">
              <a:lnSpc>
                <a:spcPts val="1430"/>
              </a:lnSpc>
              <a:spcBef>
                <a:spcPts val="71"/>
              </a:spcBef>
            </a:pPr>
            <a:r>
              <a:rPr sz="1300" dirty="0">
                <a:solidFill>
                  <a:srgbClr val="FFCC99"/>
                </a:solidFill>
                <a:latin typeface="Arial"/>
                <a:cs typeface="Arial"/>
              </a:rPr>
              <a:t>►</a:t>
            </a:r>
            <a:endParaRPr sz="1300">
              <a:latin typeface="Arial"/>
              <a:cs typeface="Arial"/>
            </a:endParaRPr>
          </a:p>
        </p:txBody>
      </p:sp>
      <p:sp>
        <p:nvSpPr>
          <p:cNvPr id="2" name="object 2"/>
          <p:cNvSpPr txBox="1"/>
          <p:nvPr/>
        </p:nvSpPr>
        <p:spPr>
          <a:xfrm>
            <a:off x="9054337" y="6755901"/>
            <a:ext cx="184685" cy="152653"/>
          </a:xfrm>
          <a:prstGeom prst="rect">
            <a:avLst/>
          </a:prstGeom>
        </p:spPr>
        <p:txBody>
          <a:bodyPr wrap="square" lIns="0" tIns="0" rIns="0" bIns="0" rtlCol="0">
            <a:noAutofit/>
          </a:bodyPr>
          <a:lstStyle/>
          <a:p>
            <a:pPr marL="12697">
              <a:lnSpc>
                <a:spcPts val="1125"/>
              </a:lnSpc>
              <a:spcBef>
                <a:spcPts val="56"/>
              </a:spcBef>
            </a:pPr>
            <a:r>
              <a:rPr sz="1000" spc="-4" dirty="0">
                <a:solidFill>
                  <a:srgbClr val="FFFFFF"/>
                </a:solidFill>
                <a:latin typeface="Arial"/>
                <a:cs typeface="Arial"/>
              </a:rPr>
              <a:t>38</a:t>
            </a:r>
            <a:endParaRPr sz="10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60936" y="7038340"/>
            <a:ext cx="753466" cy="518160"/>
          </a:xfrm>
        </p:spPr>
        <p:txBody>
          <a:bodyPr/>
          <a:lstStyle/>
          <a:p>
            <a:pPr>
              <a:defRPr/>
            </a:pPr>
            <a:fld id="{38C75EC2-F504-430E-89BE-396231DF32F4}" type="slidenum">
              <a:rPr lang="ko-KR" altLang="en-US"/>
              <a:pPr>
                <a:defRPr/>
              </a:pPr>
              <a:t>42</a:t>
            </a:fld>
            <a:endParaRPr lang="en-US" altLang="ko-KR"/>
          </a:p>
        </p:txBody>
      </p:sp>
      <p:sp>
        <p:nvSpPr>
          <p:cNvPr id="19459" name="Content Placeholder 2"/>
          <p:cNvSpPr>
            <a:spLocks noGrp="1"/>
          </p:cNvSpPr>
          <p:nvPr>
            <p:ph sz="quarter" idx="1"/>
          </p:nvPr>
        </p:nvSpPr>
        <p:spPr>
          <a:xfrm>
            <a:off x="457200" y="1295400"/>
            <a:ext cx="9052560" cy="5699760"/>
          </a:xfrm>
        </p:spPr>
        <p:txBody>
          <a:bodyPr rtlCol="0">
            <a:normAutofit fontScale="92500" lnSpcReduction="20000"/>
          </a:bodyPr>
          <a:lstStyle/>
          <a:p>
            <a:pPr marL="468550" indent="-427806">
              <a:buFont typeface="Wingdings 2"/>
              <a:buChar char=""/>
              <a:defRPr/>
            </a:pPr>
            <a:r>
              <a:rPr lang="en-US" dirty="0"/>
              <a:t>Word length is the number of bits, digits, characters, or bytes in one word .</a:t>
            </a:r>
          </a:p>
          <a:p>
            <a:pPr marL="468550" indent="-427806">
              <a:buFont typeface="Wingdings 2"/>
              <a:buChar char=""/>
              <a:defRPr/>
            </a:pPr>
            <a:r>
              <a:rPr lang="en-US" dirty="0"/>
              <a:t>DSP algorithms can either be simulated in floating-point  or fixed-point environments.</a:t>
            </a:r>
          </a:p>
          <a:p>
            <a:pPr marL="468550" indent="-427806">
              <a:buFont typeface="Wingdings 2"/>
              <a:buChar char=""/>
              <a:defRPr/>
            </a:pPr>
            <a:r>
              <a:rPr lang="en-US" dirty="0"/>
              <a:t>When compared to implementation on floating-point hardware, implementation on fixed-point hardware offers lower economic cost, lower power consumption, and faster speed, but with a tradeoff in signal quality.</a:t>
            </a:r>
          </a:p>
          <a:p>
            <a:pPr marL="468550" indent="-427806">
              <a:buFont typeface="Wingdings 2"/>
              <a:buChar char=""/>
              <a:defRPr/>
            </a:pPr>
            <a:r>
              <a:rPr lang="en-US" dirty="0"/>
              <a:t>An algorithm has been developed for the bit width optimization</a:t>
            </a:r>
          </a:p>
          <a:p>
            <a:pPr marL="468550" indent="-427806">
              <a:buFont typeface="Wingdings 2"/>
              <a:buChar char=""/>
              <a:defRPr/>
            </a:pPr>
            <a:r>
              <a:rPr lang="en-US" dirty="0"/>
              <a:t>The proposed algorithm has been implemented on CORDIC</a:t>
            </a:r>
          </a:p>
        </p:txBody>
      </p:sp>
      <p:sp>
        <p:nvSpPr>
          <p:cNvPr id="5" name="Title 1"/>
          <p:cNvSpPr txBox="1">
            <a:spLocks/>
          </p:cNvSpPr>
          <p:nvPr/>
        </p:nvSpPr>
        <p:spPr>
          <a:xfrm>
            <a:off x="609600" y="228600"/>
            <a:ext cx="9304020" cy="1066800"/>
          </a:xfrm>
          <a:prstGeom prst="rect">
            <a:avLst/>
          </a:prstGeom>
        </p:spPr>
        <p:txBody>
          <a:bodyPr lIns="101858" tIns="50929" rIns="101858" bIns="50929"/>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a:t>Word length optimization</a:t>
            </a:r>
            <a:endParaRPr lang="en-US" b="1" dirty="0"/>
          </a:p>
        </p:txBody>
      </p:sp>
    </p:spTree>
    <p:extLst>
      <p:ext uri="{BB962C8B-B14F-4D97-AF65-F5344CB8AC3E}">
        <p14:creationId xmlns:p14="http://schemas.microsoft.com/office/powerpoint/2010/main" val="22824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35280" y="311256"/>
            <a:ext cx="9220200" cy="1295400"/>
          </a:xfrm>
        </p:spPr>
        <p:txBody>
          <a:bodyPr/>
          <a:lstStyle/>
          <a:p>
            <a:r>
              <a:rPr lang="en-US" dirty="0"/>
              <a:t>Word length Optimization Algorithm</a:t>
            </a:r>
            <a:endParaRPr lang="en-US" b="1" dirty="0"/>
          </a:p>
        </p:txBody>
      </p:sp>
      <p:sp>
        <p:nvSpPr>
          <p:cNvPr id="315395" name="Rectangle 3"/>
          <p:cNvSpPr>
            <a:spLocks noGrp="1" noChangeArrowheads="1"/>
          </p:cNvSpPr>
          <p:nvPr>
            <p:ph type="body" idx="1"/>
          </p:nvPr>
        </p:nvSpPr>
        <p:spPr>
          <a:xfrm>
            <a:off x="502920" y="2072643"/>
            <a:ext cx="3017520" cy="5129425"/>
          </a:xfrm>
        </p:spPr>
        <p:txBody>
          <a:bodyPr/>
          <a:lstStyle/>
          <a:p>
            <a:r>
              <a:rPr lang="en-US" dirty="0"/>
              <a:t>8 step process</a:t>
            </a:r>
          </a:p>
          <a:p>
            <a:r>
              <a:rPr lang="en-US" dirty="0"/>
              <a:t>Floating to fixed</a:t>
            </a:r>
          </a:p>
          <a:p>
            <a:pPr lvl="1"/>
            <a:endParaRPr lang="en-US" dirty="0"/>
          </a:p>
        </p:txBody>
      </p:sp>
      <p:grpSp>
        <p:nvGrpSpPr>
          <p:cNvPr id="2" name="Group 4"/>
          <p:cNvGrpSpPr>
            <a:grpSpLocks/>
          </p:cNvGrpSpPr>
          <p:nvPr/>
        </p:nvGrpSpPr>
        <p:grpSpPr bwMode="auto">
          <a:xfrm>
            <a:off x="3855720" y="1986280"/>
            <a:ext cx="5951220" cy="4404360"/>
            <a:chOff x="2112" y="1104"/>
            <a:chExt cx="3408" cy="2784"/>
          </a:xfrm>
        </p:grpSpPr>
        <p:sp>
          <p:nvSpPr>
            <p:cNvPr id="315397" name="Rectangle 5"/>
            <p:cNvSpPr>
              <a:spLocks noChangeArrowheads="1"/>
            </p:cNvSpPr>
            <p:nvPr/>
          </p:nvSpPr>
          <p:spPr bwMode="auto">
            <a:xfrm>
              <a:off x="2112" y="1104"/>
              <a:ext cx="3408" cy="278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nvGrpSpPr>
            <p:cNvPr id="3" name="Group 6"/>
            <p:cNvGrpSpPr>
              <a:grpSpLocks/>
            </p:cNvGrpSpPr>
            <p:nvPr/>
          </p:nvGrpSpPr>
          <p:grpSpPr bwMode="auto">
            <a:xfrm>
              <a:off x="2241" y="1237"/>
              <a:ext cx="3279" cy="2585"/>
              <a:chOff x="1776" y="1440"/>
              <a:chExt cx="2448" cy="1872"/>
            </a:xfrm>
          </p:grpSpPr>
          <p:sp>
            <p:nvSpPr>
              <p:cNvPr id="315400" name="AutoShape 8"/>
              <p:cNvSpPr>
                <a:spLocks noChangeArrowheads="1"/>
              </p:cNvSpPr>
              <p:nvPr/>
            </p:nvSpPr>
            <p:spPr bwMode="auto">
              <a:xfrm>
                <a:off x="2079" y="2694"/>
                <a:ext cx="182" cy="228"/>
              </a:xfrm>
              <a:prstGeom prst="upArrow">
                <a:avLst>
                  <a:gd name="adj1" fmla="val 50000"/>
                  <a:gd name="adj2" fmla="val 31319"/>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1" name="AutoShape 9"/>
              <p:cNvSpPr>
                <a:spLocks noChangeArrowheads="1"/>
              </p:cNvSpPr>
              <p:nvPr/>
            </p:nvSpPr>
            <p:spPr bwMode="auto">
              <a:xfrm flipV="1">
                <a:off x="3654" y="1839"/>
                <a:ext cx="181" cy="228"/>
              </a:xfrm>
              <a:prstGeom prst="upArrow">
                <a:avLst>
                  <a:gd name="adj1" fmla="val 50000"/>
                  <a:gd name="adj2" fmla="val 31492"/>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2" name="AutoShape 10"/>
              <p:cNvSpPr>
                <a:spLocks noChangeArrowheads="1"/>
              </p:cNvSpPr>
              <p:nvPr/>
            </p:nvSpPr>
            <p:spPr bwMode="auto">
              <a:xfrm flipV="1">
                <a:off x="3654" y="2580"/>
                <a:ext cx="181" cy="228"/>
              </a:xfrm>
              <a:prstGeom prst="upArrow">
                <a:avLst>
                  <a:gd name="adj1" fmla="val 50000"/>
                  <a:gd name="adj2" fmla="val 31492"/>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3" name="AutoShape 11"/>
              <p:cNvSpPr>
                <a:spLocks noChangeArrowheads="1"/>
              </p:cNvSpPr>
              <p:nvPr/>
            </p:nvSpPr>
            <p:spPr bwMode="auto">
              <a:xfrm rot="16200000" flipV="1">
                <a:off x="2417" y="1633"/>
                <a:ext cx="171" cy="242"/>
              </a:xfrm>
              <a:prstGeom prst="upArrow">
                <a:avLst>
                  <a:gd name="adj1" fmla="val 50000"/>
                  <a:gd name="adj2" fmla="val 35380"/>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4" name="AutoShape 12"/>
              <p:cNvSpPr>
                <a:spLocks noChangeArrowheads="1"/>
              </p:cNvSpPr>
              <p:nvPr/>
            </p:nvSpPr>
            <p:spPr bwMode="auto">
              <a:xfrm rot="16200000" flipV="1">
                <a:off x="3204" y="1633"/>
                <a:ext cx="171" cy="242"/>
              </a:xfrm>
              <a:prstGeom prst="upArrow">
                <a:avLst>
                  <a:gd name="adj1" fmla="val 50000"/>
                  <a:gd name="adj2" fmla="val 35380"/>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5" name="AutoShape 13"/>
              <p:cNvSpPr>
                <a:spLocks noChangeArrowheads="1"/>
              </p:cNvSpPr>
              <p:nvPr/>
            </p:nvSpPr>
            <p:spPr bwMode="auto">
              <a:xfrm rot="5400000" flipH="1" flipV="1">
                <a:off x="2538" y="2887"/>
                <a:ext cx="171" cy="242"/>
              </a:xfrm>
              <a:prstGeom prst="upArrow">
                <a:avLst>
                  <a:gd name="adj1" fmla="val 50000"/>
                  <a:gd name="adj2" fmla="val 35380"/>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6" name="AutoShape 14"/>
              <p:cNvSpPr>
                <a:spLocks noChangeArrowheads="1"/>
              </p:cNvSpPr>
              <p:nvPr/>
            </p:nvSpPr>
            <p:spPr bwMode="auto">
              <a:xfrm rot="5400000" flipH="1" flipV="1">
                <a:off x="3325" y="2887"/>
                <a:ext cx="171" cy="242"/>
              </a:xfrm>
              <a:prstGeom prst="upArrow">
                <a:avLst>
                  <a:gd name="adj1" fmla="val 50000"/>
                  <a:gd name="adj2" fmla="val 35380"/>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315407" name="Rectangle 15"/>
              <p:cNvSpPr>
                <a:spLocks noChangeArrowheads="1"/>
              </p:cNvSpPr>
              <p:nvPr/>
            </p:nvSpPr>
            <p:spPr bwMode="auto">
              <a:xfrm>
                <a:off x="1776" y="1554"/>
                <a:ext cx="717" cy="390"/>
              </a:xfrm>
              <a:prstGeom prst="rect">
                <a:avLst/>
              </a:prstGeom>
              <a:solidFill>
                <a:srgbClr val="FFCC99"/>
              </a:solidFill>
              <a:ln w="12700">
                <a:solidFill>
                  <a:schemeClr val="tx1"/>
                </a:solidFill>
                <a:miter lim="800000"/>
                <a:headEnd/>
                <a:tailEnd/>
              </a:ln>
              <a:effectLst/>
            </p:spPr>
            <p:txBody>
              <a:bodyPr wrap="none" lIns="92075" tIns="46038" rIns="92075" bIns="46038" anchor="ctr"/>
              <a:lstStyle/>
              <a:p>
                <a:pPr algn="ctr" eaLnBrk="0" hangingPunct="0"/>
                <a:r>
                  <a:rPr lang="en-US" b="1" dirty="0">
                    <a:latin typeface="Arial" pitchFamily="34" charset="0"/>
                  </a:rPr>
                  <a:t>Format </a:t>
                </a:r>
              </a:p>
              <a:p>
                <a:pPr algn="ctr" eaLnBrk="0" hangingPunct="0"/>
                <a:r>
                  <a:rPr lang="en-US" b="1" dirty="0">
                    <a:latin typeface="Arial" pitchFamily="34" charset="0"/>
                  </a:rPr>
                  <a:t>conversion</a:t>
                </a:r>
                <a:endParaRPr lang="en-US" b="1" dirty="0"/>
              </a:p>
            </p:txBody>
          </p:sp>
          <p:sp>
            <p:nvSpPr>
              <p:cNvPr id="315408" name="Oval 16"/>
              <p:cNvSpPr>
                <a:spLocks noChangeArrowheads="1"/>
              </p:cNvSpPr>
              <p:nvPr/>
            </p:nvSpPr>
            <p:spPr bwMode="auto">
              <a:xfrm>
                <a:off x="2624" y="1440"/>
                <a:ext cx="656" cy="618"/>
              </a:xfrm>
              <a:prstGeom prst="ellipse">
                <a:avLst/>
              </a:prstGeom>
              <a:solidFill>
                <a:srgbClr val="FF99CC"/>
              </a:solidFill>
              <a:ln w="12700">
                <a:solidFill>
                  <a:schemeClr val="tx1"/>
                </a:solidFill>
                <a:round/>
                <a:headEnd/>
                <a:tailEnd/>
              </a:ln>
              <a:effectLst/>
            </p:spPr>
            <p:txBody>
              <a:bodyPr wrap="none" lIns="92075" tIns="46038" rIns="92075" bIns="46038" anchor="ctr"/>
              <a:lstStyle/>
              <a:p>
                <a:pPr algn="ctr" eaLnBrk="0" hangingPunct="0"/>
                <a:r>
                  <a:rPr lang="en-US" b="1" dirty="0">
                    <a:latin typeface="Arial" pitchFamily="34" charset="0"/>
                  </a:rPr>
                  <a:t>Accuracy</a:t>
                </a:r>
              </a:p>
              <a:p>
                <a:pPr algn="ctr" eaLnBrk="0" hangingPunct="0"/>
                <a:r>
                  <a:rPr lang="en-US" b="1" dirty="0">
                    <a:latin typeface="Arial" pitchFamily="34" charset="0"/>
                  </a:rPr>
                  <a:t>Handler</a:t>
                </a:r>
                <a:endParaRPr lang="en-US" sz="1600" b="1" dirty="0"/>
              </a:p>
            </p:txBody>
          </p:sp>
          <p:sp>
            <p:nvSpPr>
              <p:cNvPr id="315409" name="Oval 17"/>
              <p:cNvSpPr>
                <a:spLocks noChangeArrowheads="1"/>
              </p:cNvSpPr>
              <p:nvPr/>
            </p:nvSpPr>
            <p:spPr bwMode="auto">
              <a:xfrm>
                <a:off x="1837" y="2067"/>
                <a:ext cx="656" cy="618"/>
              </a:xfrm>
              <a:prstGeom prst="ellipse">
                <a:avLst/>
              </a:prstGeom>
              <a:solidFill>
                <a:srgbClr val="CCFFFF"/>
              </a:solidFill>
              <a:ln w="12700">
                <a:solidFill>
                  <a:schemeClr val="tx1"/>
                </a:solidFill>
                <a:round/>
                <a:headEnd/>
                <a:tailEnd/>
              </a:ln>
              <a:effectLst/>
            </p:spPr>
            <p:txBody>
              <a:bodyPr wrap="none" lIns="92075" tIns="46038" rIns="92075" bIns="46038" anchor="ctr"/>
              <a:lstStyle/>
              <a:p>
                <a:pPr algn="ctr" eaLnBrk="0" hangingPunct="0"/>
                <a:r>
                  <a:rPr lang="en-US" b="1" dirty="0">
                    <a:latin typeface="Arial" pitchFamily="34" charset="0"/>
                  </a:rPr>
                  <a:t>Selection of</a:t>
                </a:r>
              </a:p>
              <a:p>
                <a:pPr algn="ctr" eaLnBrk="0" hangingPunct="0"/>
                <a:r>
                  <a:rPr lang="en-US" b="1" dirty="0">
                    <a:latin typeface="Arial" pitchFamily="34" charset="0"/>
                  </a:rPr>
                  <a:t>Appropriate </a:t>
                </a:r>
              </a:p>
              <a:p>
                <a:pPr algn="ctr" eaLnBrk="0" hangingPunct="0"/>
                <a:r>
                  <a:rPr lang="en-US" b="1" dirty="0">
                    <a:latin typeface="Arial" pitchFamily="34" charset="0"/>
                  </a:rPr>
                  <a:t> WL</a:t>
                </a:r>
                <a:endParaRPr lang="en-US" sz="1300" dirty="0"/>
              </a:p>
            </p:txBody>
          </p:sp>
          <p:sp>
            <p:nvSpPr>
              <p:cNvPr id="315410" name="Oval 18"/>
              <p:cNvSpPr>
                <a:spLocks noChangeArrowheads="1"/>
              </p:cNvSpPr>
              <p:nvPr/>
            </p:nvSpPr>
            <p:spPr bwMode="auto">
              <a:xfrm>
                <a:off x="3411" y="2067"/>
                <a:ext cx="656" cy="618"/>
              </a:xfrm>
              <a:prstGeom prst="ellipse">
                <a:avLst/>
              </a:prstGeom>
              <a:solidFill>
                <a:srgbClr val="CCFFFF"/>
              </a:solidFill>
              <a:ln w="12700">
                <a:solidFill>
                  <a:schemeClr val="tx1"/>
                </a:solidFill>
                <a:round/>
                <a:headEnd/>
                <a:tailEnd/>
              </a:ln>
              <a:effectLst/>
            </p:spPr>
            <p:txBody>
              <a:bodyPr wrap="none" lIns="92075" tIns="46038" rIns="92075" bIns="46038" anchor="ctr"/>
              <a:lstStyle/>
              <a:p>
                <a:pPr algn="ctr" eaLnBrk="0" hangingPunct="0"/>
                <a:r>
                  <a:rPr lang="en-US" b="1" dirty="0">
                    <a:latin typeface="Helvetica"/>
                  </a:rPr>
                  <a:t>Iteration of</a:t>
                </a:r>
              </a:p>
              <a:p>
                <a:pPr algn="ctr" eaLnBrk="0" hangingPunct="0"/>
                <a:r>
                  <a:rPr lang="en-US" b="1" dirty="0">
                    <a:latin typeface="Helvetica"/>
                  </a:rPr>
                  <a:t>WL</a:t>
                </a:r>
                <a:endParaRPr lang="en-US" sz="1100" dirty="0">
                  <a:latin typeface="Helvetica"/>
                </a:endParaRPr>
              </a:p>
            </p:txBody>
          </p:sp>
          <p:sp>
            <p:nvSpPr>
              <p:cNvPr id="315411" name="Oval 19"/>
              <p:cNvSpPr>
                <a:spLocks noChangeArrowheads="1"/>
              </p:cNvSpPr>
              <p:nvPr/>
            </p:nvSpPr>
            <p:spPr bwMode="auto">
              <a:xfrm>
                <a:off x="2624" y="2694"/>
                <a:ext cx="656" cy="618"/>
              </a:xfrm>
              <a:prstGeom prst="ellipse">
                <a:avLst/>
              </a:prstGeom>
              <a:solidFill>
                <a:srgbClr val="CCFFFF"/>
              </a:solidFill>
              <a:ln w="12700">
                <a:solidFill>
                  <a:schemeClr val="tx1"/>
                </a:solidFill>
                <a:round/>
                <a:headEnd/>
                <a:tailEnd/>
              </a:ln>
              <a:effectLst/>
            </p:spPr>
            <p:txBody>
              <a:bodyPr wrap="none" lIns="92075" tIns="46038" rIns="92075" bIns="46038" anchor="ctr"/>
              <a:lstStyle/>
              <a:p>
                <a:pPr algn="ctr" eaLnBrk="0" hangingPunct="0"/>
                <a:r>
                  <a:rPr lang="en-US" b="1" dirty="0">
                    <a:latin typeface="Arial" pitchFamily="34" charset="0"/>
                  </a:rPr>
                  <a:t>Design space</a:t>
                </a:r>
              </a:p>
              <a:p>
                <a:pPr algn="ctr" eaLnBrk="0" hangingPunct="0"/>
                <a:r>
                  <a:rPr lang="en-US" b="1" dirty="0">
                    <a:latin typeface="Arial" pitchFamily="34" charset="0"/>
                  </a:rPr>
                  <a:t>determination</a:t>
                </a:r>
                <a:endParaRPr lang="en-US" sz="1300" dirty="0"/>
              </a:p>
            </p:txBody>
          </p:sp>
          <p:sp>
            <p:nvSpPr>
              <p:cNvPr id="315412" name="Rectangle 20"/>
              <p:cNvSpPr>
                <a:spLocks noChangeArrowheads="1"/>
              </p:cNvSpPr>
              <p:nvPr/>
            </p:nvSpPr>
            <p:spPr bwMode="auto">
              <a:xfrm>
                <a:off x="1776" y="2808"/>
                <a:ext cx="717" cy="390"/>
              </a:xfrm>
              <a:prstGeom prst="rect">
                <a:avLst/>
              </a:prstGeom>
              <a:solidFill>
                <a:srgbClr val="FFCC99"/>
              </a:solidFill>
              <a:ln w="12700">
                <a:solidFill>
                  <a:schemeClr val="tx1"/>
                </a:solidFill>
                <a:miter lim="800000"/>
                <a:headEnd/>
                <a:tailEnd/>
              </a:ln>
              <a:effectLst/>
            </p:spPr>
            <p:txBody>
              <a:bodyPr wrap="none" lIns="92075" tIns="46038" rIns="92075" bIns="46038" anchor="ctr"/>
              <a:lstStyle/>
              <a:p>
                <a:pPr algn="ctr" eaLnBrk="0" hangingPunct="0"/>
                <a:r>
                  <a:rPr lang="en-US" b="1" dirty="0">
                    <a:latin typeface="Helvetica"/>
                  </a:rPr>
                  <a:t>Design space</a:t>
                </a:r>
              </a:p>
              <a:p>
                <a:pPr algn="ctr" eaLnBrk="0" hangingPunct="0"/>
                <a:r>
                  <a:rPr lang="en-US" b="1" dirty="0">
                    <a:latin typeface="Helvetica"/>
                  </a:rPr>
                  <a:t>exploration</a:t>
                </a:r>
                <a:endParaRPr lang="en-US" sz="1100" dirty="0"/>
              </a:p>
            </p:txBody>
          </p:sp>
          <p:sp>
            <p:nvSpPr>
              <p:cNvPr id="315413" name="Rectangle 21"/>
              <p:cNvSpPr>
                <a:spLocks noChangeArrowheads="1"/>
              </p:cNvSpPr>
              <p:nvPr/>
            </p:nvSpPr>
            <p:spPr bwMode="auto">
              <a:xfrm>
                <a:off x="3411" y="2808"/>
                <a:ext cx="717" cy="390"/>
              </a:xfrm>
              <a:prstGeom prst="rect">
                <a:avLst/>
              </a:prstGeom>
              <a:solidFill>
                <a:srgbClr val="FFCC99"/>
              </a:solidFill>
              <a:ln w="12700">
                <a:solidFill>
                  <a:schemeClr val="tx1"/>
                </a:solidFill>
                <a:miter lim="800000"/>
                <a:headEnd/>
                <a:tailEnd/>
              </a:ln>
              <a:effectLst/>
            </p:spPr>
            <p:txBody>
              <a:bodyPr wrap="none" lIns="92075" tIns="46038" rIns="92075" bIns="46038" anchor="ctr"/>
              <a:lstStyle/>
              <a:p>
                <a:pPr algn="ctr" eaLnBrk="0" hangingPunct="0"/>
                <a:r>
                  <a:rPr lang="en-US" sz="1100" dirty="0"/>
                  <a:t> </a:t>
                </a:r>
              </a:p>
              <a:p>
                <a:pPr algn="ctr" eaLnBrk="0" hangingPunct="0"/>
                <a:r>
                  <a:rPr lang="en-US" b="1" dirty="0">
                    <a:latin typeface="Arial" pitchFamily="34" charset="0"/>
                  </a:rPr>
                  <a:t>Analysis</a:t>
                </a:r>
              </a:p>
              <a:p>
                <a:pPr algn="ctr" eaLnBrk="0" hangingPunct="0"/>
                <a:r>
                  <a:rPr lang="en-US" b="1" dirty="0">
                    <a:latin typeface="Arial" pitchFamily="34" charset="0"/>
                  </a:rPr>
                  <a:t>%age increase</a:t>
                </a:r>
              </a:p>
              <a:p>
                <a:pPr algn="ctr" eaLnBrk="0" hangingPunct="0"/>
                <a:r>
                  <a:rPr lang="en-US" b="1" dirty="0">
                    <a:latin typeface="Arial" pitchFamily="34" charset="0"/>
                  </a:rPr>
                  <a:t> in accuracy</a:t>
                </a:r>
                <a:endParaRPr lang="en-US" sz="1100" dirty="0"/>
              </a:p>
              <a:p>
                <a:pPr algn="ctr" eaLnBrk="0" hangingPunct="0"/>
                <a:endParaRPr lang="en-US" sz="1100" dirty="0"/>
              </a:p>
            </p:txBody>
          </p:sp>
          <p:sp>
            <p:nvSpPr>
              <p:cNvPr id="315414" name="Rectangle 22"/>
              <p:cNvSpPr>
                <a:spLocks noChangeArrowheads="1"/>
              </p:cNvSpPr>
              <p:nvPr/>
            </p:nvSpPr>
            <p:spPr bwMode="auto">
              <a:xfrm>
                <a:off x="3411" y="1554"/>
                <a:ext cx="813" cy="390"/>
              </a:xfrm>
              <a:prstGeom prst="rect">
                <a:avLst/>
              </a:prstGeom>
              <a:solidFill>
                <a:srgbClr val="FFCC99"/>
              </a:solidFill>
              <a:ln w="12700">
                <a:solidFill>
                  <a:schemeClr val="tx1"/>
                </a:solidFill>
                <a:miter lim="800000"/>
                <a:headEnd/>
                <a:tailEnd/>
              </a:ln>
              <a:effectLst/>
            </p:spPr>
            <p:txBody>
              <a:bodyPr wrap="none" lIns="92075" tIns="46038" rIns="92075" bIns="46038" anchor="ctr"/>
              <a:lstStyle/>
              <a:p>
                <a:pPr algn="ctr" eaLnBrk="0" hangingPunct="0"/>
                <a:r>
                  <a:rPr lang="en-US" b="1" dirty="0">
                    <a:latin typeface="Arial" pitchFamily="34" charset="0"/>
                  </a:rPr>
                  <a:t>Modeling </a:t>
                </a:r>
              </a:p>
              <a:p>
                <a:pPr algn="ctr" eaLnBrk="0" hangingPunct="0"/>
                <a:r>
                  <a:rPr lang="en-US" b="1" dirty="0">
                    <a:latin typeface="Arial" pitchFamily="34" charset="0"/>
                  </a:rPr>
                  <a:t>of hardware</a:t>
                </a:r>
              </a:p>
              <a:p>
                <a:pPr algn="ctr" eaLnBrk="0" hangingPunct="0"/>
                <a:r>
                  <a:rPr lang="en-US" b="1" dirty="0">
                    <a:latin typeface="Arial" pitchFamily="34" charset="0"/>
                  </a:rPr>
                  <a:t>for selected WL</a:t>
                </a:r>
                <a:endParaRPr lang="en-US" sz="1100" dirty="0"/>
              </a:p>
            </p:txBody>
          </p:sp>
        </p:grpSp>
      </p:grpSp>
      <p:graphicFrame>
        <p:nvGraphicFramePr>
          <p:cNvPr id="189442" name="Object 2"/>
          <p:cNvGraphicFramePr>
            <a:graphicFrameLocks noChangeAspect="1"/>
          </p:cNvGraphicFramePr>
          <p:nvPr/>
        </p:nvGraphicFramePr>
        <p:xfrm>
          <a:off x="335280" y="4231640"/>
          <a:ext cx="3352800" cy="2245360"/>
        </p:xfrm>
        <a:graphic>
          <a:graphicData uri="http://schemas.openxmlformats.org/presentationml/2006/ole">
            <mc:AlternateContent xmlns:mc="http://schemas.openxmlformats.org/markup-compatibility/2006">
              <mc:Choice xmlns:v="urn:schemas-microsoft-com:vml" Requires="v">
                <p:oleObj spid="_x0000_s5142" r:id="rId3" imgW="4704283" imgH="2601163" progId="Visio.Drawing.11">
                  <p:embed/>
                </p:oleObj>
              </mc:Choice>
              <mc:Fallback>
                <p:oleObj r:id="rId3" imgW="4704283" imgH="26011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4231640"/>
                        <a:ext cx="3352800" cy="2245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332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64" name="Rectangle 192"/>
          <p:cNvSpPr>
            <a:spLocks noChangeArrowheads="1"/>
          </p:cNvSpPr>
          <p:nvPr/>
        </p:nvSpPr>
        <p:spPr bwMode="auto">
          <a:xfrm>
            <a:off x="7781290" y="2245360"/>
            <a:ext cx="1760220" cy="4836160"/>
          </a:xfrm>
          <a:prstGeom prst="rect">
            <a:avLst/>
          </a:prstGeom>
          <a:solidFill>
            <a:srgbClr val="FFFFCC"/>
          </a:solidFill>
          <a:ln w="9525">
            <a:solidFill>
              <a:schemeClr val="tx1"/>
            </a:solidFill>
            <a:miter lim="800000"/>
            <a:headEnd/>
            <a:tailEnd/>
          </a:ln>
          <a:effectLst/>
        </p:spPr>
        <p:txBody>
          <a:bodyPr wrap="none" lIns="101858" tIns="50929" rIns="101858" bIns="50929" anchor="ctr"/>
          <a:lstStyle/>
          <a:p>
            <a:endParaRPr lang="en-US"/>
          </a:p>
        </p:txBody>
      </p:sp>
      <p:sp>
        <p:nvSpPr>
          <p:cNvPr id="156863" name="Rectangle 191"/>
          <p:cNvSpPr>
            <a:spLocks noChangeArrowheads="1"/>
          </p:cNvSpPr>
          <p:nvPr/>
        </p:nvSpPr>
        <p:spPr bwMode="auto">
          <a:xfrm>
            <a:off x="6607810" y="2245360"/>
            <a:ext cx="1173480" cy="4836160"/>
          </a:xfrm>
          <a:prstGeom prst="rect">
            <a:avLst/>
          </a:prstGeom>
          <a:solidFill>
            <a:srgbClr val="CCFFCC"/>
          </a:solidFill>
          <a:ln w="9525">
            <a:solidFill>
              <a:schemeClr val="tx1"/>
            </a:solidFill>
            <a:miter lim="800000"/>
            <a:headEnd/>
            <a:tailEnd/>
          </a:ln>
          <a:effectLst/>
        </p:spPr>
        <p:txBody>
          <a:bodyPr wrap="none" lIns="101858" tIns="50929" rIns="101858" bIns="50929" anchor="ctr"/>
          <a:lstStyle/>
          <a:p>
            <a:endParaRPr lang="en-US"/>
          </a:p>
        </p:txBody>
      </p:sp>
      <p:sp>
        <p:nvSpPr>
          <p:cNvPr id="156862" name="Rectangle 190"/>
          <p:cNvSpPr>
            <a:spLocks noChangeArrowheads="1"/>
          </p:cNvSpPr>
          <p:nvPr/>
        </p:nvSpPr>
        <p:spPr bwMode="auto">
          <a:xfrm>
            <a:off x="6607810" y="1727200"/>
            <a:ext cx="2933700" cy="518160"/>
          </a:xfrm>
          <a:prstGeom prst="rect">
            <a:avLst/>
          </a:prstGeom>
          <a:solidFill>
            <a:srgbClr val="CCFFFF"/>
          </a:solidFill>
          <a:ln w="9525">
            <a:solidFill>
              <a:schemeClr val="tx1"/>
            </a:solidFill>
            <a:miter lim="800000"/>
            <a:headEnd/>
            <a:tailEnd/>
          </a:ln>
          <a:effectLst/>
        </p:spPr>
        <p:txBody>
          <a:bodyPr wrap="none" lIns="101858" tIns="50929" rIns="101858" bIns="50929" anchor="ctr"/>
          <a:lstStyle/>
          <a:p>
            <a:endParaRPr lang="en-US"/>
          </a:p>
        </p:txBody>
      </p:sp>
      <p:pic>
        <p:nvPicPr>
          <p:cNvPr id="156840" name="Picture 168" descr="MCj03078670000[1]"/>
          <p:cNvPicPr>
            <a:picLocks noChangeAspect="1" noChangeArrowheads="1"/>
          </p:cNvPicPr>
          <p:nvPr/>
        </p:nvPicPr>
        <p:blipFill>
          <a:blip r:embed="rId3"/>
          <a:srcRect/>
          <a:stretch>
            <a:fillRect/>
          </a:stretch>
        </p:blipFill>
        <p:spPr bwMode="auto">
          <a:xfrm rot="-2722809">
            <a:off x="8777872" y="2513701"/>
            <a:ext cx="689081" cy="670560"/>
          </a:xfrm>
          <a:prstGeom prst="rect">
            <a:avLst/>
          </a:prstGeom>
          <a:noFill/>
        </p:spPr>
      </p:pic>
      <p:sp>
        <p:nvSpPr>
          <p:cNvPr id="156676" name="Text Box 4"/>
          <p:cNvSpPr txBox="1">
            <a:spLocks noChangeArrowheads="1"/>
          </p:cNvSpPr>
          <p:nvPr/>
        </p:nvSpPr>
        <p:spPr bwMode="auto">
          <a:xfrm>
            <a:off x="3754440" y="127741"/>
            <a:ext cx="205770" cy="379852"/>
          </a:xfrm>
          <a:prstGeom prst="rect">
            <a:avLst/>
          </a:prstGeom>
          <a:noFill/>
          <a:ln w="9525">
            <a:noFill/>
            <a:miter lim="800000"/>
            <a:headEnd/>
            <a:tailEnd/>
          </a:ln>
          <a:effectLst/>
        </p:spPr>
        <p:txBody>
          <a:bodyPr wrap="none" lIns="101858" tIns="50929" rIns="101858" bIns="50929">
            <a:spAutoFit/>
          </a:bodyPr>
          <a:lstStyle/>
          <a:p>
            <a:endParaRPr lang="ko-KR" altLang="en-US">
              <a:latin typeface="Arial" pitchFamily="34" charset="0"/>
              <a:ea typeface="굴림" charset="-127"/>
            </a:endParaRPr>
          </a:p>
        </p:txBody>
      </p:sp>
      <p:sp>
        <p:nvSpPr>
          <p:cNvPr id="156698" name="Line 26"/>
          <p:cNvSpPr>
            <a:spLocks noChangeShapeType="1"/>
          </p:cNvSpPr>
          <p:nvPr/>
        </p:nvSpPr>
        <p:spPr bwMode="auto">
          <a:xfrm>
            <a:off x="1508760" y="3022600"/>
            <a:ext cx="2933700" cy="0"/>
          </a:xfrm>
          <a:prstGeom prst="line">
            <a:avLst/>
          </a:prstGeom>
          <a:noFill/>
          <a:ln w="57150">
            <a:solidFill>
              <a:schemeClr val="tx1"/>
            </a:solidFill>
            <a:round/>
            <a:headEnd/>
            <a:tailEnd type="triangle" w="med" len="med"/>
          </a:ln>
          <a:effectLst/>
        </p:spPr>
        <p:txBody>
          <a:bodyPr lIns="101858" tIns="50929" rIns="101858" bIns="50929"/>
          <a:lstStyle/>
          <a:p>
            <a:endParaRPr lang="en-US"/>
          </a:p>
        </p:txBody>
      </p:sp>
      <p:sp>
        <p:nvSpPr>
          <p:cNvPr id="156699" name="AutoShape 27"/>
          <p:cNvSpPr>
            <a:spLocks noChangeArrowheads="1"/>
          </p:cNvSpPr>
          <p:nvPr/>
        </p:nvSpPr>
        <p:spPr bwMode="auto">
          <a:xfrm rot="5400000">
            <a:off x="2119630" y="3346450"/>
            <a:ext cx="1209040" cy="1424940"/>
          </a:xfrm>
          <a:prstGeom prst="homePlate">
            <a:avLst>
              <a:gd name="adj" fmla="val 25000"/>
            </a:avLst>
          </a:prstGeom>
          <a:solidFill>
            <a:schemeClr val="accent1"/>
          </a:solidFill>
          <a:ln w="9525">
            <a:solidFill>
              <a:schemeClr val="tx1"/>
            </a:solidFill>
            <a:miter lim="800000"/>
            <a:headEnd/>
            <a:tailEnd/>
          </a:ln>
          <a:effectLst/>
        </p:spPr>
        <p:txBody>
          <a:bodyPr rot="10800000" vert="eaVert" wrap="none" lIns="101858" tIns="50929" rIns="101858" bIns="50929" anchor="ctr"/>
          <a:lstStyle/>
          <a:p>
            <a:pPr algn="ctr"/>
            <a:r>
              <a:rPr lang="en-US"/>
              <a:t>Code</a:t>
            </a:r>
          </a:p>
          <a:p>
            <a:pPr algn="ctr"/>
            <a:r>
              <a:rPr lang="en-US"/>
              <a:t>Conversion</a:t>
            </a:r>
          </a:p>
        </p:txBody>
      </p:sp>
      <p:sp>
        <p:nvSpPr>
          <p:cNvPr id="156700" name="AutoShape 28"/>
          <p:cNvSpPr>
            <a:spLocks noChangeArrowheads="1"/>
          </p:cNvSpPr>
          <p:nvPr/>
        </p:nvSpPr>
        <p:spPr bwMode="auto">
          <a:xfrm rot="5400000">
            <a:off x="2119630" y="4987290"/>
            <a:ext cx="1209040" cy="1424940"/>
          </a:xfrm>
          <a:prstGeom prst="homePlate">
            <a:avLst>
              <a:gd name="adj" fmla="val 25000"/>
            </a:avLst>
          </a:prstGeom>
          <a:solidFill>
            <a:schemeClr val="accent1"/>
          </a:solidFill>
          <a:ln w="9525">
            <a:solidFill>
              <a:schemeClr val="tx1"/>
            </a:solidFill>
            <a:miter lim="800000"/>
            <a:headEnd/>
            <a:tailEnd/>
          </a:ln>
          <a:effectLst/>
        </p:spPr>
        <p:txBody>
          <a:bodyPr rot="10800000" vert="eaVert" wrap="none" lIns="101858" tIns="50929" rIns="101858" bIns="50929" anchor="ctr"/>
          <a:lstStyle/>
          <a:p>
            <a:pPr algn="ctr"/>
            <a:r>
              <a:rPr lang="en-US"/>
              <a:t>Wordlength</a:t>
            </a:r>
          </a:p>
          <a:p>
            <a:pPr algn="ctr"/>
            <a:r>
              <a:rPr lang="en-US"/>
              <a:t>Optimization</a:t>
            </a:r>
          </a:p>
        </p:txBody>
      </p:sp>
      <p:sp>
        <p:nvSpPr>
          <p:cNvPr id="156701" name="Line 29"/>
          <p:cNvSpPr>
            <a:spLocks noChangeShapeType="1"/>
          </p:cNvSpPr>
          <p:nvPr/>
        </p:nvSpPr>
        <p:spPr bwMode="auto">
          <a:xfrm>
            <a:off x="2682240" y="3022600"/>
            <a:ext cx="0" cy="431800"/>
          </a:xfrm>
          <a:prstGeom prst="line">
            <a:avLst/>
          </a:prstGeom>
          <a:noFill/>
          <a:ln w="57150">
            <a:solidFill>
              <a:schemeClr val="tx1"/>
            </a:solidFill>
            <a:round/>
            <a:headEnd/>
            <a:tailEnd type="triangle" w="med" len="med"/>
          </a:ln>
          <a:effectLst/>
        </p:spPr>
        <p:txBody>
          <a:bodyPr lIns="101858" tIns="50929" rIns="101858" bIns="50929"/>
          <a:lstStyle/>
          <a:p>
            <a:endParaRPr lang="en-US"/>
          </a:p>
        </p:txBody>
      </p:sp>
      <p:sp>
        <p:nvSpPr>
          <p:cNvPr id="156702" name="Rectangle 30"/>
          <p:cNvSpPr>
            <a:spLocks noChangeArrowheads="1"/>
          </p:cNvSpPr>
          <p:nvPr/>
        </p:nvSpPr>
        <p:spPr bwMode="auto">
          <a:xfrm>
            <a:off x="4861560" y="4318000"/>
            <a:ext cx="1005840" cy="1036320"/>
          </a:xfrm>
          <a:prstGeom prst="rect">
            <a:avLst/>
          </a:prstGeom>
          <a:solidFill>
            <a:schemeClr val="bg2"/>
          </a:solidFill>
          <a:ln w="9525">
            <a:solidFill>
              <a:schemeClr val="tx1"/>
            </a:solidFill>
            <a:miter lim="800000"/>
            <a:headEnd/>
            <a:tailEnd/>
          </a:ln>
          <a:effectLst/>
        </p:spPr>
        <p:txBody>
          <a:bodyPr wrap="none" lIns="101858" tIns="50929" rIns="101858" bIns="50929" anchor="ctr"/>
          <a:lstStyle/>
          <a:p>
            <a:pPr algn="ctr"/>
            <a:endParaRPr lang="en-US"/>
          </a:p>
        </p:txBody>
      </p:sp>
      <p:sp>
        <p:nvSpPr>
          <p:cNvPr id="156703" name="Rectangle 31"/>
          <p:cNvSpPr>
            <a:spLocks noChangeArrowheads="1"/>
          </p:cNvSpPr>
          <p:nvPr/>
        </p:nvSpPr>
        <p:spPr bwMode="auto">
          <a:xfrm>
            <a:off x="5113020" y="6217920"/>
            <a:ext cx="502920" cy="518160"/>
          </a:xfrm>
          <a:prstGeom prst="rect">
            <a:avLst/>
          </a:prstGeom>
          <a:solidFill>
            <a:schemeClr val="bg2"/>
          </a:solidFill>
          <a:ln w="9525">
            <a:solidFill>
              <a:schemeClr val="tx1"/>
            </a:solidFill>
            <a:miter lim="800000"/>
            <a:headEnd/>
            <a:tailEnd/>
          </a:ln>
          <a:effectLst/>
        </p:spPr>
        <p:txBody>
          <a:bodyPr wrap="none" lIns="101858" tIns="50929" rIns="101858" bIns="50929" anchor="ctr"/>
          <a:lstStyle/>
          <a:p>
            <a:pPr algn="ctr"/>
            <a:endParaRPr lang="en-US"/>
          </a:p>
        </p:txBody>
      </p:sp>
      <p:sp>
        <p:nvSpPr>
          <p:cNvPr id="156704" name="Line 32"/>
          <p:cNvSpPr>
            <a:spLocks noChangeShapeType="1"/>
          </p:cNvSpPr>
          <p:nvPr/>
        </p:nvSpPr>
        <p:spPr bwMode="auto">
          <a:xfrm>
            <a:off x="2713673" y="4663440"/>
            <a:ext cx="0" cy="431800"/>
          </a:xfrm>
          <a:prstGeom prst="line">
            <a:avLst/>
          </a:prstGeom>
          <a:noFill/>
          <a:ln w="28575">
            <a:solidFill>
              <a:schemeClr val="tx1"/>
            </a:solidFill>
            <a:round/>
            <a:headEnd/>
            <a:tailEnd type="triangle" w="med" len="med"/>
          </a:ln>
          <a:effectLst/>
        </p:spPr>
        <p:txBody>
          <a:bodyPr lIns="101858" tIns="50929" rIns="101858" bIns="50929"/>
          <a:lstStyle/>
          <a:p>
            <a:endParaRPr lang="en-US"/>
          </a:p>
        </p:txBody>
      </p:sp>
      <p:sp>
        <p:nvSpPr>
          <p:cNvPr id="156705" name="Line 33"/>
          <p:cNvSpPr>
            <a:spLocks noChangeShapeType="1"/>
          </p:cNvSpPr>
          <p:nvPr/>
        </p:nvSpPr>
        <p:spPr bwMode="auto">
          <a:xfrm>
            <a:off x="2724150" y="4825368"/>
            <a:ext cx="1969770" cy="10795"/>
          </a:xfrm>
          <a:prstGeom prst="line">
            <a:avLst/>
          </a:prstGeom>
          <a:noFill/>
          <a:ln w="28575">
            <a:solidFill>
              <a:schemeClr val="tx1"/>
            </a:solidFill>
            <a:round/>
            <a:headEnd/>
            <a:tailEnd type="triangle" w="med" len="med"/>
          </a:ln>
          <a:effectLst/>
        </p:spPr>
        <p:txBody>
          <a:bodyPr lIns="101858" tIns="50929" rIns="101858" bIns="50929"/>
          <a:lstStyle/>
          <a:p>
            <a:endParaRPr lang="en-US"/>
          </a:p>
        </p:txBody>
      </p:sp>
      <p:sp>
        <p:nvSpPr>
          <p:cNvPr id="156706" name="Line 34"/>
          <p:cNvSpPr>
            <a:spLocks noChangeShapeType="1"/>
          </p:cNvSpPr>
          <p:nvPr/>
        </p:nvSpPr>
        <p:spPr bwMode="auto">
          <a:xfrm>
            <a:off x="2713675" y="6477000"/>
            <a:ext cx="2231708" cy="0"/>
          </a:xfrm>
          <a:prstGeom prst="line">
            <a:avLst/>
          </a:prstGeom>
          <a:noFill/>
          <a:ln w="9525">
            <a:solidFill>
              <a:schemeClr val="tx1"/>
            </a:solidFill>
            <a:round/>
            <a:headEnd/>
            <a:tailEnd type="triangle" w="med" len="med"/>
          </a:ln>
          <a:effectLst/>
        </p:spPr>
        <p:txBody>
          <a:bodyPr lIns="101858" tIns="50929" rIns="101858" bIns="50929"/>
          <a:lstStyle/>
          <a:p>
            <a:endParaRPr lang="en-US"/>
          </a:p>
        </p:txBody>
      </p:sp>
      <p:sp>
        <p:nvSpPr>
          <p:cNvPr id="156707" name="Line 35"/>
          <p:cNvSpPr>
            <a:spLocks noChangeShapeType="1"/>
          </p:cNvSpPr>
          <p:nvPr/>
        </p:nvSpPr>
        <p:spPr bwMode="auto">
          <a:xfrm>
            <a:off x="2713673" y="6315075"/>
            <a:ext cx="0" cy="172720"/>
          </a:xfrm>
          <a:prstGeom prst="line">
            <a:avLst/>
          </a:prstGeom>
          <a:noFill/>
          <a:ln w="9525">
            <a:solidFill>
              <a:schemeClr val="tx1"/>
            </a:solidFill>
            <a:round/>
            <a:headEnd/>
            <a:tailEnd/>
          </a:ln>
          <a:effectLst/>
        </p:spPr>
        <p:txBody>
          <a:bodyPr lIns="101858" tIns="50929" rIns="101858" bIns="50929"/>
          <a:lstStyle/>
          <a:p>
            <a:endParaRPr lang="en-US"/>
          </a:p>
        </p:txBody>
      </p:sp>
      <p:sp>
        <p:nvSpPr>
          <p:cNvPr id="156708" name="Text Box 36"/>
          <p:cNvSpPr txBox="1">
            <a:spLocks noChangeArrowheads="1"/>
          </p:cNvSpPr>
          <p:nvPr/>
        </p:nvSpPr>
        <p:spPr bwMode="auto">
          <a:xfrm>
            <a:off x="1760222" y="2590800"/>
            <a:ext cx="2360462" cy="379852"/>
          </a:xfrm>
          <a:prstGeom prst="rect">
            <a:avLst/>
          </a:prstGeom>
          <a:noFill/>
          <a:ln w="9525">
            <a:noFill/>
            <a:miter lim="800000"/>
            <a:headEnd/>
            <a:tailEnd/>
          </a:ln>
          <a:effectLst/>
        </p:spPr>
        <p:txBody>
          <a:bodyPr wrap="none" lIns="101858" tIns="50929" rIns="101858" bIns="50929">
            <a:spAutoFit/>
          </a:bodyPr>
          <a:lstStyle/>
          <a:p>
            <a:r>
              <a:rPr lang="en-US"/>
              <a:t>Floating-Point Program</a:t>
            </a:r>
          </a:p>
        </p:txBody>
      </p:sp>
      <p:sp>
        <p:nvSpPr>
          <p:cNvPr id="156709" name="Text Box 37"/>
          <p:cNvSpPr txBox="1">
            <a:spLocks noChangeArrowheads="1"/>
          </p:cNvSpPr>
          <p:nvPr/>
        </p:nvSpPr>
        <p:spPr bwMode="auto">
          <a:xfrm>
            <a:off x="2618286" y="4490721"/>
            <a:ext cx="2284530" cy="656875"/>
          </a:xfrm>
          <a:prstGeom prst="rect">
            <a:avLst/>
          </a:prstGeom>
          <a:noFill/>
          <a:ln w="9525">
            <a:noFill/>
            <a:miter lim="800000"/>
            <a:headEnd/>
            <a:tailEnd/>
          </a:ln>
          <a:effectLst/>
        </p:spPr>
        <p:txBody>
          <a:bodyPr wrap="none" lIns="101858" tIns="50929" rIns="101858" bIns="50929">
            <a:spAutoFit/>
          </a:bodyPr>
          <a:lstStyle/>
          <a:p>
            <a:pPr algn="ctr"/>
            <a:r>
              <a:rPr lang="en-US"/>
              <a:t>Fixed Point </a:t>
            </a:r>
          </a:p>
          <a:p>
            <a:pPr algn="ctr"/>
            <a:r>
              <a:rPr lang="en-US"/>
              <a:t>(Uniform Wordlength)</a:t>
            </a:r>
          </a:p>
        </p:txBody>
      </p:sp>
      <p:sp>
        <p:nvSpPr>
          <p:cNvPr id="156710" name="Text Box 38"/>
          <p:cNvSpPr txBox="1">
            <a:spLocks noChangeArrowheads="1"/>
          </p:cNvSpPr>
          <p:nvPr/>
        </p:nvSpPr>
        <p:spPr bwMode="auto">
          <a:xfrm>
            <a:off x="2598420" y="6131563"/>
            <a:ext cx="2430780" cy="933849"/>
          </a:xfrm>
          <a:prstGeom prst="rect">
            <a:avLst/>
          </a:prstGeom>
          <a:noFill/>
          <a:ln w="9525">
            <a:noFill/>
            <a:miter lim="800000"/>
            <a:headEnd/>
            <a:tailEnd/>
          </a:ln>
          <a:effectLst/>
        </p:spPr>
        <p:txBody>
          <a:bodyPr lIns="101858" tIns="50929" rIns="101858" bIns="50929">
            <a:spAutoFit/>
          </a:bodyPr>
          <a:lstStyle/>
          <a:p>
            <a:pPr algn="ctr"/>
            <a:r>
              <a:rPr lang="en-US"/>
              <a:t>Fixed Point </a:t>
            </a:r>
          </a:p>
          <a:p>
            <a:pPr algn="ctr"/>
            <a:r>
              <a:rPr lang="en-US"/>
              <a:t>(Optimized Wordlength)</a:t>
            </a:r>
          </a:p>
        </p:txBody>
      </p:sp>
      <p:sp>
        <p:nvSpPr>
          <p:cNvPr id="156718" name="Line 46"/>
          <p:cNvSpPr>
            <a:spLocks noChangeShapeType="1"/>
          </p:cNvSpPr>
          <p:nvPr/>
        </p:nvSpPr>
        <p:spPr bwMode="auto">
          <a:xfrm>
            <a:off x="5196840" y="6736080"/>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719" name="Line 47"/>
          <p:cNvSpPr>
            <a:spLocks noChangeShapeType="1"/>
          </p:cNvSpPr>
          <p:nvPr/>
        </p:nvSpPr>
        <p:spPr bwMode="auto">
          <a:xfrm>
            <a:off x="5364480" y="6736080"/>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720" name="Line 48"/>
          <p:cNvSpPr>
            <a:spLocks noChangeShapeType="1"/>
          </p:cNvSpPr>
          <p:nvPr/>
        </p:nvSpPr>
        <p:spPr bwMode="auto">
          <a:xfrm>
            <a:off x="5532120" y="6736080"/>
            <a:ext cx="0" cy="86360"/>
          </a:xfrm>
          <a:prstGeom prst="line">
            <a:avLst/>
          </a:prstGeom>
          <a:noFill/>
          <a:ln w="9525">
            <a:solidFill>
              <a:schemeClr val="tx1"/>
            </a:solidFill>
            <a:round/>
            <a:headEnd/>
            <a:tailEnd/>
          </a:ln>
          <a:effectLst/>
        </p:spPr>
        <p:txBody>
          <a:bodyPr lIns="101858" tIns="50929" rIns="101858" bIns="50929"/>
          <a:lstStyle/>
          <a:p>
            <a:endParaRPr lang="en-US"/>
          </a:p>
        </p:txBody>
      </p:sp>
      <p:grpSp>
        <p:nvGrpSpPr>
          <p:cNvPr id="2" name="Group 53"/>
          <p:cNvGrpSpPr>
            <a:grpSpLocks/>
          </p:cNvGrpSpPr>
          <p:nvPr/>
        </p:nvGrpSpPr>
        <p:grpSpPr bwMode="auto">
          <a:xfrm>
            <a:off x="5196840" y="6131560"/>
            <a:ext cx="335280" cy="86360"/>
            <a:chOff x="4368" y="3792"/>
            <a:chExt cx="192" cy="48"/>
          </a:xfrm>
        </p:grpSpPr>
        <p:sp>
          <p:nvSpPr>
            <p:cNvPr id="156722" name="Line 50"/>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23" name="Line 51"/>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24" name="Line 52"/>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3" name="Group 54"/>
          <p:cNvGrpSpPr>
            <a:grpSpLocks/>
          </p:cNvGrpSpPr>
          <p:nvPr/>
        </p:nvGrpSpPr>
        <p:grpSpPr bwMode="auto">
          <a:xfrm rot="5400000">
            <a:off x="5485130" y="6435090"/>
            <a:ext cx="345440" cy="83820"/>
            <a:chOff x="4368" y="3792"/>
            <a:chExt cx="192" cy="48"/>
          </a:xfrm>
        </p:grpSpPr>
        <p:sp>
          <p:nvSpPr>
            <p:cNvPr id="156727" name="Line 55"/>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28" name="Line 56"/>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29" name="Line 57"/>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4" name="Group 58"/>
          <p:cNvGrpSpPr>
            <a:grpSpLocks/>
          </p:cNvGrpSpPr>
          <p:nvPr/>
        </p:nvGrpSpPr>
        <p:grpSpPr bwMode="auto">
          <a:xfrm rot="5400000">
            <a:off x="4898390" y="6435090"/>
            <a:ext cx="345440" cy="83820"/>
            <a:chOff x="4368" y="3792"/>
            <a:chExt cx="192" cy="48"/>
          </a:xfrm>
        </p:grpSpPr>
        <p:sp>
          <p:nvSpPr>
            <p:cNvPr id="156731" name="Line 59"/>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32" name="Line 60"/>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33" name="Line 61"/>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5" name="Group 78"/>
          <p:cNvGrpSpPr>
            <a:grpSpLocks/>
          </p:cNvGrpSpPr>
          <p:nvPr/>
        </p:nvGrpSpPr>
        <p:grpSpPr bwMode="auto">
          <a:xfrm>
            <a:off x="4945380" y="5354320"/>
            <a:ext cx="838200" cy="86360"/>
            <a:chOff x="4128" y="2880"/>
            <a:chExt cx="480" cy="48"/>
          </a:xfrm>
        </p:grpSpPr>
        <p:grpSp>
          <p:nvGrpSpPr>
            <p:cNvPr id="6" name="Group 62"/>
            <p:cNvGrpSpPr>
              <a:grpSpLocks/>
            </p:cNvGrpSpPr>
            <p:nvPr/>
          </p:nvGrpSpPr>
          <p:grpSpPr bwMode="auto">
            <a:xfrm>
              <a:off x="4128" y="2880"/>
              <a:ext cx="192" cy="48"/>
              <a:chOff x="4368" y="3792"/>
              <a:chExt cx="192" cy="48"/>
            </a:xfrm>
          </p:grpSpPr>
          <p:sp>
            <p:nvSpPr>
              <p:cNvPr id="156735" name="Line 63"/>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36" name="Line 64"/>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37" name="Line 65"/>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7" name="Group 66"/>
            <p:cNvGrpSpPr>
              <a:grpSpLocks/>
            </p:cNvGrpSpPr>
            <p:nvPr/>
          </p:nvGrpSpPr>
          <p:grpSpPr bwMode="auto">
            <a:xfrm>
              <a:off x="4416" y="2880"/>
              <a:ext cx="192" cy="48"/>
              <a:chOff x="4368" y="3792"/>
              <a:chExt cx="192" cy="48"/>
            </a:xfrm>
          </p:grpSpPr>
          <p:sp>
            <p:nvSpPr>
              <p:cNvPr id="156739" name="Line 67"/>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40" name="Line 68"/>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41" name="Line 69"/>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nvGrpSpPr>
          <p:cNvPr id="8" name="Group 70"/>
          <p:cNvGrpSpPr>
            <a:grpSpLocks/>
          </p:cNvGrpSpPr>
          <p:nvPr/>
        </p:nvGrpSpPr>
        <p:grpSpPr bwMode="auto">
          <a:xfrm>
            <a:off x="4945380" y="4231640"/>
            <a:ext cx="335280" cy="86360"/>
            <a:chOff x="4368" y="3792"/>
            <a:chExt cx="192" cy="48"/>
          </a:xfrm>
        </p:grpSpPr>
        <p:sp>
          <p:nvSpPr>
            <p:cNvPr id="156743" name="Line 71"/>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44" name="Line 72"/>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45" name="Line 73"/>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9" name="Group 74"/>
          <p:cNvGrpSpPr>
            <a:grpSpLocks/>
          </p:cNvGrpSpPr>
          <p:nvPr/>
        </p:nvGrpSpPr>
        <p:grpSpPr bwMode="auto">
          <a:xfrm>
            <a:off x="5448300" y="4231640"/>
            <a:ext cx="335280" cy="86360"/>
            <a:chOff x="4368" y="3792"/>
            <a:chExt cx="192" cy="48"/>
          </a:xfrm>
        </p:grpSpPr>
        <p:sp>
          <p:nvSpPr>
            <p:cNvPr id="156747" name="Line 75"/>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48" name="Line 76"/>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49" name="Line 77"/>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10" name="Group 79"/>
          <p:cNvGrpSpPr>
            <a:grpSpLocks/>
          </p:cNvGrpSpPr>
          <p:nvPr/>
        </p:nvGrpSpPr>
        <p:grpSpPr bwMode="auto">
          <a:xfrm rot="5400000">
            <a:off x="5477510" y="4794250"/>
            <a:ext cx="863600" cy="83820"/>
            <a:chOff x="4128" y="2880"/>
            <a:chExt cx="480" cy="48"/>
          </a:xfrm>
        </p:grpSpPr>
        <p:grpSp>
          <p:nvGrpSpPr>
            <p:cNvPr id="11" name="Group 80"/>
            <p:cNvGrpSpPr>
              <a:grpSpLocks/>
            </p:cNvGrpSpPr>
            <p:nvPr/>
          </p:nvGrpSpPr>
          <p:grpSpPr bwMode="auto">
            <a:xfrm>
              <a:off x="4128" y="2880"/>
              <a:ext cx="192" cy="48"/>
              <a:chOff x="4368" y="3792"/>
              <a:chExt cx="192" cy="48"/>
            </a:xfrm>
          </p:grpSpPr>
          <p:sp>
            <p:nvSpPr>
              <p:cNvPr id="156753" name="Line 81"/>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54" name="Line 82"/>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55" name="Line 83"/>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12" name="Group 84"/>
            <p:cNvGrpSpPr>
              <a:grpSpLocks/>
            </p:cNvGrpSpPr>
            <p:nvPr/>
          </p:nvGrpSpPr>
          <p:grpSpPr bwMode="auto">
            <a:xfrm>
              <a:off x="4416" y="2880"/>
              <a:ext cx="192" cy="48"/>
              <a:chOff x="4368" y="3792"/>
              <a:chExt cx="192" cy="48"/>
            </a:xfrm>
          </p:grpSpPr>
          <p:sp>
            <p:nvSpPr>
              <p:cNvPr id="156757" name="Line 85"/>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58" name="Line 86"/>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59" name="Line 87"/>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nvGrpSpPr>
          <p:cNvPr id="13" name="Group 88"/>
          <p:cNvGrpSpPr>
            <a:grpSpLocks/>
          </p:cNvGrpSpPr>
          <p:nvPr/>
        </p:nvGrpSpPr>
        <p:grpSpPr bwMode="auto">
          <a:xfrm rot="5400000">
            <a:off x="4387850" y="4794250"/>
            <a:ext cx="863600" cy="83820"/>
            <a:chOff x="4128" y="2880"/>
            <a:chExt cx="480" cy="48"/>
          </a:xfrm>
        </p:grpSpPr>
        <p:grpSp>
          <p:nvGrpSpPr>
            <p:cNvPr id="14" name="Group 89"/>
            <p:cNvGrpSpPr>
              <a:grpSpLocks/>
            </p:cNvGrpSpPr>
            <p:nvPr/>
          </p:nvGrpSpPr>
          <p:grpSpPr bwMode="auto">
            <a:xfrm>
              <a:off x="4128" y="2880"/>
              <a:ext cx="192" cy="48"/>
              <a:chOff x="4368" y="3792"/>
              <a:chExt cx="192" cy="48"/>
            </a:xfrm>
          </p:grpSpPr>
          <p:sp>
            <p:nvSpPr>
              <p:cNvPr id="156762" name="Line 90"/>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63" name="Line 91"/>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64" name="Line 92"/>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15" name="Group 93"/>
            <p:cNvGrpSpPr>
              <a:grpSpLocks/>
            </p:cNvGrpSpPr>
            <p:nvPr/>
          </p:nvGrpSpPr>
          <p:grpSpPr bwMode="auto">
            <a:xfrm>
              <a:off x="4416" y="2880"/>
              <a:ext cx="192" cy="48"/>
              <a:chOff x="4368" y="3792"/>
              <a:chExt cx="192" cy="48"/>
            </a:xfrm>
          </p:grpSpPr>
          <p:sp>
            <p:nvSpPr>
              <p:cNvPr id="156766" name="Line 94"/>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67" name="Line 95"/>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68" name="Line 96"/>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nvGrpSpPr>
          <p:cNvPr id="16" name="Group 153"/>
          <p:cNvGrpSpPr>
            <a:grpSpLocks/>
          </p:cNvGrpSpPr>
          <p:nvPr/>
        </p:nvGrpSpPr>
        <p:grpSpPr bwMode="auto">
          <a:xfrm>
            <a:off x="4526280" y="2159000"/>
            <a:ext cx="1676400" cy="1727200"/>
            <a:chOff x="3936" y="1104"/>
            <a:chExt cx="960" cy="960"/>
          </a:xfrm>
        </p:grpSpPr>
        <p:sp>
          <p:nvSpPr>
            <p:cNvPr id="156696" name="Rectangle 24"/>
            <p:cNvSpPr>
              <a:spLocks noChangeArrowheads="1"/>
            </p:cNvSpPr>
            <p:nvPr/>
          </p:nvSpPr>
          <p:spPr bwMode="auto">
            <a:xfrm>
              <a:off x="3984" y="1152"/>
              <a:ext cx="864" cy="864"/>
            </a:xfrm>
            <a:prstGeom prst="rect">
              <a:avLst/>
            </a:prstGeom>
            <a:solidFill>
              <a:schemeClr val="bg2"/>
            </a:solidFill>
            <a:ln w="9525">
              <a:solidFill>
                <a:schemeClr val="tx1"/>
              </a:solidFill>
              <a:miter lim="800000"/>
              <a:headEnd/>
              <a:tailEnd/>
            </a:ln>
            <a:effectLst/>
          </p:spPr>
          <p:txBody>
            <a:bodyPr wrap="none" anchor="ctr"/>
            <a:lstStyle/>
            <a:p>
              <a:pPr algn="ctr"/>
              <a:endParaRPr lang="en-US"/>
            </a:p>
          </p:txBody>
        </p:sp>
        <p:grpSp>
          <p:nvGrpSpPr>
            <p:cNvPr id="17" name="Group 113"/>
            <p:cNvGrpSpPr>
              <a:grpSpLocks/>
            </p:cNvGrpSpPr>
            <p:nvPr/>
          </p:nvGrpSpPr>
          <p:grpSpPr bwMode="auto">
            <a:xfrm>
              <a:off x="4032" y="2016"/>
              <a:ext cx="768" cy="48"/>
              <a:chOff x="4032" y="2016"/>
              <a:chExt cx="768" cy="48"/>
            </a:xfrm>
          </p:grpSpPr>
          <p:grpSp>
            <p:nvGrpSpPr>
              <p:cNvPr id="18" name="Group 97"/>
              <p:cNvGrpSpPr>
                <a:grpSpLocks/>
              </p:cNvGrpSpPr>
              <p:nvPr/>
            </p:nvGrpSpPr>
            <p:grpSpPr bwMode="auto">
              <a:xfrm>
                <a:off x="4032" y="2016"/>
                <a:ext cx="192" cy="48"/>
                <a:chOff x="4368" y="3792"/>
                <a:chExt cx="192" cy="48"/>
              </a:xfrm>
            </p:grpSpPr>
            <p:sp>
              <p:nvSpPr>
                <p:cNvPr id="156770" name="Line 98"/>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71" name="Line 99"/>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72" name="Line 100"/>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19" name="Group 101"/>
              <p:cNvGrpSpPr>
                <a:grpSpLocks/>
              </p:cNvGrpSpPr>
              <p:nvPr/>
            </p:nvGrpSpPr>
            <p:grpSpPr bwMode="auto">
              <a:xfrm>
                <a:off x="4320" y="2016"/>
                <a:ext cx="192" cy="48"/>
                <a:chOff x="4368" y="3792"/>
                <a:chExt cx="192" cy="48"/>
              </a:xfrm>
            </p:grpSpPr>
            <p:sp>
              <p:nvSpPr>
                <p:cNvPr id="156774" name="Line 102"/>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75" name="Line 103"/>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76" name="Line 104"/>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20" name="Group 105"/>
              <p:cNvGrpSpPr>
                <a:grpSpLocks/>
              </p:cNvGrpSpPr>
              <p:nvPr/>
            </p:nvGrpSpPr>
            <p:grpSpPr bwMode="auto">
              <a:xfrm>
                <a:off x="4608" y="2016"/>
                <a:ext cx="192" cy="48"/>
                <a:chOff x="4368" y="3792"/>
                <a:chExt cx="192" cy="48"/>
              </a:xfrm>
            </p:grpSpPr>
            <p:sp>
              <p:nvSpPr>
                <p:cNvPr id="156778" name="Line 106"/>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79" name="Line 107"/>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80" name="Line 108"/>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nvGrpSpPr>
            <p:cNvPr id="21" name="Group 114"/>
            <p:cNvGrpSpPr>
              <a:grpSpLocks/>
            </p:cNvGrpSpPr>
            <p:nvPr/>
          </p:nvGrpSpPr>
          <p:grpSpPr bwMode="auto">
            <a:xfrm rot="5400000">
              <a:off x="4488" y="1560"/>
              <a:ext cx="768" cy="48"/>
              <a:chOff x="4032" y="2016"/>
              <a:chExt cx="768" cy="48"/>
            </a:xfrm>
          </p:grpSpPr>
          <p:grpSp>
            <p:nvGrpSpPr>
              <p:cNvPr id="22" name="Group 115"/>
              <p:cNvGrpSpPr>
                <a:grpSpLocks/>
              </p:cNvGrpSpPr>
              <p:nvPr/>
            </p:nvGrpSpPr>
            <p:grpSpPr bwMode="auto">
              <a:xfrm>
                <a:off x="4032" y="2016"/>
                <a:ext cx="192" cy="48"/>
                <a:chOff x="4368" y="3792"/>
                <a:chExt cx="192" cy="48"/>
              </a:xfrm>
            </p:grpSpPr>
            <p:sp>
              <p:nvSpPr>
                <p:cNvPr id="156788" name="Line 116"/>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89" name="Line 117"/>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90" name="Line 118"/>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23" name="Group 119"/>
              <p:cNvGrpSpPr>
                <a:grpSpLocks/>
              </p:cNvGrpSpPr>
              <p:nvPr/>
            </p:nvGrpSpPr>
            <p:grpSpPr bwMode="auto">
              <a:xfrm>
                <a:off x="4320" y="2016"/>
                <a:ext cx="192" cy="48"/>
                <a:chOff x="4368" y="3792"/>
                <a:chExt cx="192" cy="48"/>
              </a:xfrm>
            </p:grpSpPr>
            <p:sp>
              <p:nvSpPr>
                <p:cNvPr id="156792" name="Line 120"/>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93" name="Line 121"/>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94" name="Line 122"/>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24" name="Group 123"/>
              <p:cNvGrpSpPr>
                <a:grpSpLocks/>
              </p:cNvGrpSpPr>
              <p:nvPr/>
            </p:nvGrpSpPr>
            <p:grpSpPr bwMode="auto">
              <a:xfrm>
                <a:off x="4608" y="2016"/>
                <a:ext cx="192" cy="48"/>
                <a:chOff x="4368" y="3792"/>
                <a:chExt cx="192" cy="48"/>
              </a:xfrm>
            </p:grpSpPr>
            <p:sp>
              <p:nvSpPr>
                <p:cNvPr id="156796" name="Line 124"/>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797" name="Line 125"/>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798" name="Line 126"/>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nvGrpSpPr>
            <p:cNvPr id="25" name="Group 127"/>
            <p:cNvGrpSpPr>
              <a:grpSpLocks/>
            </p:cNvGrpSpPr>
            <p:nvPr/>
          </p:nvGrpSpPr>
          <p:grpSpPr bwMode="auto">
            <a:xfrm rot="5400000">
              <a:off x="3576" y="1560"/>
              <a:ext cx="768" cy="48"/>
              <a:chOff x="4032" y="2016"/>
              <a:chExt cx="768" cy="48"/>
            </a:xfrm>
          </p:grpSpPr>
          <p:grpSp>
            <p:nvGrpSpPr>
              <p:cNvPr id="26" name="Group 128"/>
              <p:cNvGrpSpPr>
                <a:grpSpLocks/>
              </p:cNvGrpSpPr>
              <p:nvPr/>
            </p:nvGrpSpPr>
            <p:grpSpPr bwMode="auto">
              <a:xfrm>
                <a:off x="4032" y="2016"/>
                <a:ext cx="192" cy="48"/>
                <a:chOff x="4368" y="3792"/>
                <a:chExt cx="192" cy="48"/>
              </a:xfrm>
            </p:grpSpPr>
            <p:sp>
              <p:nvSpPr>
                <p:cNvPr id="156801" name="Line 129"/>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802" name="Line 130"/>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803" name="Line 131"/>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27" name="Group 132"/>
              <p:cNvGrpSpPr>
                <a:grpSpLocks/>
              </p:cNvGrpSpPr>
              <p:nvPr/>
            </p:nvGrpSpPr>
            <p:grpSpPr bwMode="auto">
              <a:xfrm>
                <a:off x="4320" y="2016"/>
                <a:ext cx="192" cy="48"/>
                <a:chOff x="4368" y="3792"/>
                <a:chExt cx="192" cy="48"/>
              </a:xfrm>
            </p:grpSpPr>
            <p:sp>
              <p:nvSpPr>
                <p:cNvPr id="156805" name="Line 133"/>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806" name="Line 134"/>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807" name="Line 135"/>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28" name="Group 136"/>
              <p:cNvGrpSpPr>
                <a:grpSpLocks/>
              </p:cNvGrpSpPr>
              <p:nvPr/>
            </p:nvGrpSpPr>
            <p:grpSpPr bwMode="auto">
              <a:xfrm>
                <a:off x="4608" y="2016"/>
                <a:ext cx="192" cy="48"/>
                <a:chOff x="4368" y="3792"/>
                <a:chExt cx="192" cy="48"/>
              </a:xfrm>
            </p:grpSpPr>
            <p:sp>
              <p:nvSpPr>
                <p:cNvPr id="156809" name="Line 137"/>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810" name="Line 138"/>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811" name="Line 139"/>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nvGrpSpPr>
            <p:cNvPr id="29" name="Group 140"/>
            <p:cNvGrpSpPr>
              <a:grpSpLocks/>
            </p:cNvGrpSpPr>
            <p:nvPr/>
          </p:nvGrpSpPr>
          <p:grpSpPr bwMode="auto">
            <a:xfrm>
              <a:off x="4032" y="1104"/>
              <a:ext cx="768" cy="48"/>
              <a:chOff x="4032" y="2016"/>
              <a:chExt cx="768" cy="48"/>
            </a:xfrm>
          </p:grpSpPr>
          <p:grpSp>
            <p:nvGrpSpPr>
              <p:cNvPr id="30" name="Group 141"/>
              <p:cNvGrpSpPr>
                <a:grpSpLocks/>
              </p:cNvGrpSpPr>
              <p:nvPr/>
            </p:nvGrpSpPr>
            <p:grpSpPr bwMode="auto">
              <a:xfrm>
                <a:off x="4032" y="2016"/>
                <a:ext cx="192" cy="48"/>
                <a:chOff x="4368" y="3792"/>
                <a:chExt cx="192" cy="48"/>
              </a:xfrm>
            </p:grpSpPr>
            <p:sp>
              <p:nvSpPr>
                <p:cNvPr id="156814" name="Line 142"/>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815" name="Line 143"/>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816" name="Line 144"/>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31" name="Group 145"/>
              <p:cNvGrpSpPr>
                <a:grpSpLocks/>
              </p:cNvGrpSpPr>
              <p:nvPr/>
            </p:nvGrpSpPr>
            <p:grpSpPr bwMode="auto">
              <a:xfrm>
                <a:off x="4320" y="2016"/>
                <a:ext cx="192" cy="48"/>
                <a:chOff x="4368" y="3792"/>
                <a:chExt cx="192" cy="48"/>
              </a:xfrm>
            </p:grpSpPr>
            <p:sp>
              <p:nvSpPr>
                <p:cNvPr id="156818" name="Line 146"/>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819" name="Line 147"/>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820" name="Line 148"/>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nvGrpSpPr>
              <p:cNvPr id="156800" name="Group 149"/>
              <p:cNvGrpSpPr>
                <a:grpSpLocks/>
              </p:cNvGrpSpPr>
              <p:nvPr/>
            </p:nvGrpSpPr>
            <p:grpSpPr bwMode="auto">
              <a:xfrm>
                <a:off x="4608" y="2016"/>
                <a:ext cx="192" cy="48"/>
                <a:chOff x="4368" y="3792"/>
                <a:chExt cx="192" cy="48"/>
              </a:xfrm>
            </p:grpSpPr>
            <p:sp>
              <p:nvSpPr>
                <p:cNvPr id="156822" name="Line 150"/>
                <p:cNvSpPr>
                  <a:spLocks noChangeShapeType="1"/>
                </p:cNvSpPr>
                <p:nvPr/>
              </p:nvSpPr>
              <p:spPr bwMode="auto">
                <a:xfrm>
                  <a:off x="4368" y="3792"/>
                  <a:ext cx="0" cy="48"/>
                </a:xfrm>
                <a:prstGeom prst="line">
                  <a:avLst/>
                </a:prstGeom>
                <a:noFill/>
                <a:ln w="9525">
                  <a:solidFill>
                    <a:schemeClr val="tx1"/>
                  </a:solidFill>
                  <a:round/>
                  <a:headEnd/>
                  <a:tailEnd/>
                </a:ln>
                <a:effectLst/>
              </p:spPr>
              <p:txBody>
                <a:bodyPr/>
                <a:lstStyle/>
                <a:p>
                  <a:endParaRPr lang="en-US"/>
                </a:p>
              </p:txBody>
            </p:sp>
            <p:sp>
              <p:nvSpPr>
                <p:cNvPr id="156823" name="Line 151"/>
                <p:cNvSpPr>
                  <a:spLocks noChangeShapeType="1"/>
                </p:cNvSpPr>
                <p:nvPr/>
              </p:nvSpPr>
              <p:spPr bwMode="auto">
                <a:xfrm>
                  <a:off x="4464" y="3792"/>
                  <a:ext cx="0" cy="48"/>
                </a:xfrm>
                <a:prstGeom prst="line">
                  <a:avLst/>
                </a:prstGeom>
                <a:noFill/>
                <a:ln w="9525">
                  <a:solidFill>
                    <a:schemeClr val="tx1"/>
                  </a:solidFill>
                  <a:round/>
                  <a:headEnd/>
                  <a:tailEnd/>
                </a:ln>
                <a:effectLst/>
              </p:spPr>
              <p:txBody>
                <a:bodyPr/>
                <a:lstStyle/>
                <a:p>
                  <a:endParaRPr lang="en-US"/>
                </a:p>
              </p:txBody>
            </p:sp>
            <p:sp>
              <p:nvSpPr>
                <p:cNvPr id="156824" name="Line 152"/>
                <p:cNvSpPr>
                  <a:spLocks noChangeShapeType="1"/>
                </p:cNvSpPr>
                <p:nvPr/>
              </p:nvSpPr>
              <p:spPr bwMode="auto">
                <a:xfrm>
                  <a:off x="4560" y="3792"/>
                  <a:ext cx="0" cy="48"/>
                </a:xfrm>
                <a:prstGeom prst="line">
                  <a:avLst/>
                </a:prstGeom>
                <a:noFill/>
                <a:ln w="9525">
                  <a:solidFill>
                    <a:schemeClr val="tx1"/>
                  </a:solidFill>
                  <a:round/>
                  <a:headEnd/>
                  <a:tailEnd/>
                </a:ln>
                <a:effectLst/>
              </p:spPr>
              <p:txBody>
                <a:bodyPr/>
                <a:lstStyle/>
                <a:p>
                  <a:endParaRPr lang="en-US"/>
                </a:p>
              </p:txBody>
            </p:sp>
          </p:grpSp>
        </p:grpSp>
      </p:grpSp>
      <p:sp>
        <p:nvSpPr>
          <p:cNvPr id="156830" name="Text Box 158"/>
          <p:cNvSpPr txBox="1">
            <a:spLocks noChangeArrowheads="1"/>
          </p:cNvSpPr>
          <p:nvPr/>
        </p:nvSpPr>
        <p:spPr bwMode="auto">
          <a:xfrm>
            <a:off x="6639368" y="2504440"/>
            <a:ext cx="1117349" cy="933873"/>
          </a:xfrm>
          <a:prstGeom prst="rect">
            <a:avLst/>
          </a:prstGeom>
          <a:noFill/>
          <a:ln w="9525">
            <a:noFill/>
            <a:miter lim="800000"/>
            <a:headEnd/>
            <a:tailEnd/>
          </a:ln>
          <a:effectLst/>
        </p:spPr>
        <p:txBody>
          <a:bodyPr wrap="none" lIns="101858" tIns="50929" rIns="101858" bIns="50929">
            <a:spAutoFit/>
          </a:bodyPr>
          <a:lstStyle/>
          <a:p>
            <a:pPr algn="ctr"/>
            <a:r>
              <a:rPr lang="en-US"/>
              <a:t>Floating-</a:t>
            </a:r>
          </a:p>
          <a:p>
            <a:pPr algn="ctr"/>
            <a:r>
              <a:rPr lang="en-US"/>
              <a:t>Point </a:t>
            </a:r>
          </a:p>
          <a:p>
            <a:pPr algn="ctr"/>
            <a:r>
              <a:rPr lang="en-US"/>
              <a:t>Processor</a:t>
            </a:r>
          </a:p>
        </p:txBody>
      </p:sp>
      <p:sp>
        <p:nvSpPr>
          <p:cNvPr id="156831" name="Text Box 159"/>
          <p:cNvSpPr txBox="1">
            <a:spLocks noChangeArrowheads="1"/>
          </p:cNvSpPr>
          <p:nvPr/>
        </p:nvSpPr>
        <p:spPr bwMode="auto">
          <a:xfrm>
            <a:off x="6523990" y="4318000"/>
            <a:ext cx="1341120" cy="933873"/>
          </a:xfrm>
          <a:prstGeom prst="rect">
            <a:avLst/>
          </a:prstGeom>
          <a:noFill/>
          <a:ln w="9525">
            <a:noFill/>
            <a:miter lim="800000"/>
            <a:headEnd/>
            <a:tailEnd/>
          </a:ln>
          <a:effectLst/>
        </p:spPr>
        <p:txBody>
          <a:bodyPr lIns="101858" tIns="50929" rIns="101858" bIns="50929">
            <a:spAutoFit/>
          </a:bodyPr>
          <a:lstStyle/>
          <a:p>
            <a:pPr algn="ctr"/>
            <a:r>
              <a:rPr lang="en-US"/>
              <a:t>Fixed-</a:t>
            </a:r>
          </a:p>
          <a:p>
            <a:pPr algn="ctr"/>
            <a:r>
              <a:rPr lang="en-US"/>
              <a:t>Point </a:t>
            </a:r>
          </a:p>
          <a:p>
            <a:pPr algn="ctr"/>
            <a:r>
              <a:rPr lang="en-US"/>
              <a:t>Processor</a:t>
            </a:r>
          </a:p>
        </p:txBody>
      </p:sp>
      <p:sp>
        <p:nvSpPr>
          <p:cNvPr id="156832" name="Text Box 160"/>
          <p:cNvSpPr txBox="1">
            <a:spLocks noChangeArrowheads="1"/>
          </p:cNvSpPr>
          <p:nvPr/>
        </p:nvSpPr>
        <p:spPr bwMode="auto">
          <a:xfrm>
            <a:off x="6607810" y="5786120"/>
            <a:ext cx="1257300" cy="933873"/>
          </a:xfrm>
          <a:prstGeom prst="rect">
            <a:avLst/>
          </a:prstGeom>
          <a:noFill/>
          <a:ln w="9525">
            <a:noFill/>
            <a:miter lim="800000"/>
            <a:headEnd/>
            <a:tailEnd/>
          </a:ln>
          <a:effectLst/>
        </p:spPr>
        <p:txBody>
          <a:bodyPr lIns="101858" tIns="50929" rIns="101858" bIns="50929">
            <a:spAutoFit/>
          </a:bodyPr>
          <a:lstStyle/>
          <a:p>
            <a:pPr algn="ctr"/>
            <a:r>
              <a:rPr lang="en-US"/>
              <a:t>Fixed-</a:t>
            </a:r>
          </a:p>
          <a:p>
            <a:pPr algn="ctr"/>
            <a:r>
              <a:rPr lang="en-US"/>
              <a:t>Point </a:t>
            </a:r>
          </a:p>
          <a:p>
            <a:pPr algn="ctr"/>
            <a:r>
              <a:rPr lang="en-US"/>
              <a:t>ASIC</a:t>
            </a:r>
          </a:p>
        </p:txBody>
      </p:sp>
      <p:pic>
        <p:nvPicPr>
          <p:cNvPr id="156841" name="Picture 169" descr="MCj03078670000[1]"/>
          <p:cNvPicPr>
            <a:picLocks noChangeAspect="1" noChangeArrowheads="1"/>
          </p:cNvPicPr>
          <p:nvPr/>
        </p:nvPicPr>
        <p:blipFill>
          <a:blip r:embed="rId3"/>
          <a:srcRect/>
          <a:stretch>
            <a:fillRect/>
          </a:stretch>
        </p:blipFill>
        <p:spPr bwMode="auto">
          <a:xfrm rot="-2722809">
            <a:off x="8824069" y="4465056"/>
            <a:ext cx="516361" cy="502920"/>
          </a:xfrm>
          <a:prstGeom prst="rect">
            <a:avLst/>
          </a:prstGeom>
          <a:noFill/>
        </p:spPr>
      </p:pic>
      <p:pic>
        <p:nvPicPr>
          <p:cNvPr id="156842" name="Picture 170" descr="MCj03078670000[1]"/>
          <p:cNvPicPr>
            <a:picLocks noChangeAspect="1" noChangeArrowheads="1"/>
          </p:cNvPicPr>
          <p:nvPr/>
        </p:nvPicPr>
        <p:blipFill>
          <a:blip r:embed="rId3"/>
          <a:srcRect/>
          <a:stretch>
            <a:fillRect/>
          </a:stretch>
        </p:blipFill>
        <p:spPr bwMode="auto">
          <a:xfrm rot="-2722809">
            <a:off x="8910429" y="6016996"/>
            <a:ext cx="343641" cy="335280"/>
          </a:xfrm>
          <a:prstGeom prst="rect">
            <a:avLst/>
          </a:prstGeom>
          <a:noFill/>
        </p:spPr>
      </p:pic>
      <p:sp>
        <p:nvSpPr>
          <p:cNvPr id="156848" name="WordArt 176"/>
          <p:cNvSpPr>
            <a:spLocks noChangeArrowheads="1" noChangeShapeType="1" noTextEdit="1"/>
          </p:cNvSpPr>
          <p:nvPr/>
        </p:nvSpPr>
        <p:spPr bwMode="auto">
          <a:xfrm>
            <a:off x="7865110" y="2504440"/>
            <a:ext cx="586740" cy="777240"/>
          </a:xfrm>
          <a:prstGeom prst="rect">
            <a:avLst/>
          </a:prstGeom>
        </p:spPr>
        <p:txBody>
          <a:bodyPr wrap="none" lIns="101858" tIns="50929" rIns="101858" bIns="50929" fromWordArt="1">
            <a:prstTxWarp prst="textPlain">
              <a:avLst>
                <a:gd name="adj" fmla="val 50000"/>
              </a:avLst>
            </a:prstTxWarp>
          </a:bodyPr>
          <a:lstStyle/>
          <a:p>
            <a:pPr algn="ctr"/>
            <a:r>
              <a:rPr lang="en-US" sz="4000" kern="10">
                <a:ln w="9525">
                  <a:solidFill>
                    <a:srgbClr val="000000"/>
                  </a:solidFill>
                  <a:round/>
                  <a:headEnd/>
                  <a:tailEnd/>
                </a:ln>
                <a:solidFill>
                  <a:srgbClr val="FFCC00"/>
                </a:solidFill>
                <a:latin typeface="Arial Black"/>
              </a:rPr>
              <a:t>$</a:t>
            </a:r>
          </a:p>
        </p:txBody>
      </p:sp>
      <p:sp>
        <p:nvSpPr>
          <p:cNvPr id="156850" name="WordArt 178"/>
          <p:cNvSpPr>
            <a:spLocks noChangeArrowheads="1" noChangeShapeType="1" noTextEdit="1"/>
          </p:cNvSpPr>
          <p:nvPr/>
        </p:nvSpPr>
        <p:spPr bwMode="auto">
          <a:xfrm>
            <a:off x="7948930" y="4490720"/>
            <a:ext cx="419100" cy="604520"/>
          </a:xfrm>
          <a:prstGeom prst="rect">
            <a:avLst/>
          </a:prstGeom>
        </p:spPr>
        <p:txBody>
          <a:bodyPr wrap="none" lIns="101858" tIns="50929" rIns="101858" bIns="50929" fromWordArt="1">
            <a:prstTxWarp prst="textPlain">
              <a:avLst>
                <a:gd name="adj" fmla="val 50000"/>
              </a:avLst>
            </a:prstTxWarp>
          </a:bodyPr>
          <a:lstStyle/>
          <a:p>
            <a:pPr algn="ctr"/>
            <a:r>
              <a:rPr lang="en-US" sz="4000" kern="10">
                <a:ln w="9525">
                  <a:solidFill>
                    <a:srgbClr val="000000"/>
                  </a:solidFill>
                  <a:round/>
                  <a:headEnd/>
                  <a:tailEnd/>
                </a:ln>
                <a:solidFill>
                  <a:srgbClr val="FFCC00"/>
                </a:solidFill>
                <a:latin typeface="Arial Black"/>
              </a:rPr>
              <a:t>$</a:t>
            </a:r>
          </a:p>
        </p:txBody>
      </p:sp>
      <p:sp>
        <p:nvSpPr>
          <p:cNvPr id="156851" name="WordArt 179"/>
          <p:cNvSpPr>
            <a:spLocks noChangeArrowheads="1" noChangeShapeType="1" noTextEdit="1"/>
          </p:cNvSpPr>
          <p:nvPr/>
        </p:nvSpPr>
        <p:spPr bwMode="auto">
          <a:xfrm>
            <a:off x="8116570" y="6217920"/>
            <a:ext cx="83820" cy="345440"/>
          </a:xfrm>
          <a:prstGeom prst="rect">
            <a:avLst/>
          </a:prstGeom>
        </p:spPr>
        <p:txBody>
          <a:bodyPr wrap="none" lIns="101858" tIns="50929" rIns="101858" bIns="50929" fromWordArt="1">
            <a:prstTxWarp prst="textPlain">
              <a:avLst>
                <a:gd name="adj" fmla="val 50000"/>
              </a:avLst>
            </a:prstTxWarp>
          </a:bodyPr>
          <a:lstStyle/>
          <a:p>
            <a:pPr algn="ctr"/>
            <a:r>
              <a:rPr lang="en-US" sz="4000" kern="10">
                <a:ln w="9525">
                  <a:solidFill>
                    <a:srgbClr val="000000"/>
                  </a:solidFill>
                  <a:round/>
                  <a:headEnd/>
                  <a:tailEnd/>
                </a:ln>
                <a:solidFill>
                  <a:srgbClr val="FFCC00"/>
                </a:solidFill>
                <a:latin typeface="Arial Black"/>
              </a:rPr>
              <a:t>$</a:t>
            </a:r>
          </a:p>
        </p:txBody>
      </p:sp>
      <p:sp>
        <p:nvSpPr>
          <p:cNvPr id="156853" name="Line 181"/>
          <p:cNvSpPr>
            <a:spLocks noChangeShapeType="1"/>
          </p:cNvSpPr>
          <p:nvPr/>
        </p:nvSpPr>
        <p:spPr bwMode="auto">
          <a:xfrm>
            <a:off x="7781290" y="1727200"/>
            <a:ext cx="0" cy="5527040"/>
          </a:xfrm>
          <a:prstGeom prst="line">
            <a:avLst/>
          </a:prstGeom>
          <a:noFill/>
          <a:ln w="9525">
            <a:solidFill>
              <a:schemeClr val="tx1"/>
            </a:solidFill>
            <a:round/>
            <a:headEnd/>
            <a:tailEnd/>
          </a:ln>
          <a:effectLst/>
        </p:spPr>
        <p:txBody>
          <a:bodyPr lIns="101858" tIns="50929" rIns="101858" bIns="50929"/>
          <a:lstStyle/>
          <a:p>
            <a:endParaRPr lang="en-US"/>
          </a:p>
        </p:txBody>
      </p:sp>
      <p:sp>
        <p:nvSpPr>
          <p:cNvPr id="156854" name="Line 182"/>
          <p:cNvSpPr>
            <a:spLocks noChangeShapeType="1"/>
          </p:cNvSpPr>
          <p:nvPr/>
        </p:nvSpPr>
        <p:spPr bwMode="auto">
          <a:xfrm>
            <a:off x="8619490" y="1727200"/>
            <a:ext cx="0" cy="5527040"/>
          </a:xfrm>
          <a:prstGeom prst="line">
            <a:avLst/>
          </a:prstGeom>
          <a:noFill/>
          <a:ln w="9525">
            <a:solidFill>
              <a:schemeClr val="tx1"/>
            </a:solidFill>
            <a:round/>
            <a:headEnd/>
            <a:tailEnd/>
          </a:ln>
          <a:effectLst/>
        </p:spPr>
        <p:txBody>
          <a:bodyPr lIns="101858" tIns="50929" rIns="101858" bIns="50929"/>
          <a:lstStyle/>
          <a:p>
            <a:endParaRPr lang="en-US"/>
          </a:p>
        </p:txBody>
      </p:sp>
      <p:sp>
        <p:nvSpPr>
          <p:cNvPr id="156857" name="Text Box 185"/>
          <p:cNvSpPr txBox="1">
            <a:spLocks noChangeArrowheads="1"/>
          </p:cNvSpPr>
          <p:nvPr/>
        </p:nvSpPr>
        <p:spPr bwMode="auto">
          <a:xfrm>
            <a:off x="7697470" y="1813561"/>
            <a:ext cx="1005840" cy="383681"/>
          </a:xfrm>
          <a:prstGeom prst="rect">
            <a:avLst/>
          </a:prstGeom>
          <a:noFill/>
          <a:ln w="9525">
            <a:noFill/>
            <a:miter lim="800000"/>
            <a:headEnd/>
            <a:tailEnd/>
          </a:ln>
          <a:effectLst/>
        </p:spPr>
        <p:txBody>
          <a:bodyPr lIns="101858" tIns="50929" rIns="101858" bIns="50929">
            <a:spAutoFit/>
          </a:bodyPr>
          <a:lstStyle/>
          <a:p>
            <a:pPr algn="ctr"/>
            <a:r>
              <a:rPr lang="en-US"/>
              <a:t>Price</a:t>
            </a:r>
          </a:p>
        </p:txBody>
      </p:sp>
      <p:sp>
        <p:nvSpPr>
          <p:cNvPr id="156858" name="Text Box 186"/>
          <p:cNvSpPr txBox="1">
            <a:spLocks noChangeArrowheads="1"/>
          </p:cNvSpPr>
          <p:nvPr/>
        </p:nvSpPr>
        <p:spPr bwMode="auto">
          <a:xfrm>
            <a:off x="8507730" y="1813561"/>
            <a:ext cx="1173480" cy="383681"/>
          </a:xfrm>
          <a:prstGeom prst="rect">
            <a:avLst/>
          </a:prstGeom>
          <a:noFill/>
          <a:ln w="9525">
            <a:noFill/>
            <a:miter lim="800000"/>
            <a:headEnd/>
            <a:tailEnd/>
          </a:ln>
          <a:effectLst/>
        </p:spPr>
        <p:txBody>
          <a:bodyPr lIns="101858" tIns="50929" rIns="101858" bIns="50929">
            <a:spAutoFit/>
          </a:bodyPr>
          <a:lstStyle/>
          <a:p>
            <a:pPr algn="ctr"/>
            <a:r>
              <a:rPr lang="en-US"/>
              <a:t>Power*</a:t>
            </a:r>
          </a:p>
        </p:txBody>
      </p:sp>
      <p:sp>
        <p:nvSpPr>
          <p:cNvPr id="156859" name="Line 187"/>
          <p:cNvSpPr>
            <a:spLocks noChangeShapeType="1"/>
          </p:cNvSpPr>
          <p:nvPr/>
        </p:nvSpPr>
        <p:spPr bwMode="auto">
          <a:xfrm flipH="1">
            <a:off x="6607810" y="1899920"/>
            <a:ext cx="0" cy="5181600"/>
          </a:xfrm>
          <a:prstGeom prst="line">
            <a:avLst/>
          </a:prstGeom>
          <a:noFill/>
          <a:ln w="9525">
            <a:solidFill>
              <a:schemeClr val="tx1"/>
            </a:solidFill>
            <a:round/>
            <a:headEnd/>
            <a:tailEnd/>
          </a:ln>
          <a:effectLst/>
        </p:spPr>
        <p:txBody>
          <a:bodyPr lIns="101858" tIns="50929" rIns="101858" bIns="50929"/>
          <a:lstStyle/>
          <a:p>
            <a:endParaRPr lang="en-US"/>
          </a:p>
        </p:txBody>
      </p:sp>
      <p:sp>
        <p:nvSpPr>
          <p:cNvPr id="156860" name="Text Box 188"/>
          <p:cNvSpPr txBox="1">
            <a:spLocks noChangeArrowheads="1"/>
          </p:cNvSpPr>
          <p:nvPr/>
        </p:nvSpPr>
        <p:spPr bwMode="auto">
          <a:xfrm>
            <a:off x="6607810" y="1813561"/>
            <a:ext cx="1194435" cy="383681"/>
          </a:xfrm>
          <a:prstGeom prst="rect">
            <a:avLst/>
          </a:prstGeom>
          <a:noFill/>
          <a:ln w="9525">
            <a:noFill/>
            <a:miter lim="800000"/>
            <a:headEnd/>
            <a:tailEnd/>
          </a:ln>
          <a:effectLst/>
        </p:spPr>
        <p:txBody>
          <a:bodyPr lIns="101858" tIns="50929" rIns="101858" bIns="50929">
            <a:spAutoFit/>
          </a:bodyPr>
          <a:lstStyle/>
          <a:p>
            <a:pPr algn="ctr"/>
            <a:r>
              <a:rPr lang="en-US"/>
              <a:t>Hardware</a:t>
            </a:r>
          </a:p>
        </p:txBody>
      </p:sp>
      <p:sp>
        <p:nvSpPr>
          <p:cNvPr id="156861" name="Line 189"/>
          <p:cNvSpPr>
            <a:spLocks noChangeShapeType="1"/>
          </p:cNvSpPr>
          <p:nvPr/>
        </p:nvSpPr>
        <p:spPr bwMode="auto">
          <a:xfrm>
            <a:off x="9541510" y="1899920"/>
            <a:ext cx="0" cy="5181600"/>
          </a:xfrm>
          <a:prstGeom prst="line">
            <a:avLst/>
          </a:prstGeom>
          <a:noFill/>
          <a:ln w="9525">
            <a:solidFill>
              <a:schemeClr val="tx1"/>
            </a:solidFill>
            <a:round/>
            <a:headEnd/>
            <a:tailEnd/>
          </a:ln>
          <a:effectLst/>
        </p:spPr>
        <p:txBody>
          <a:bodyPr lIns="101858" tIns="50929" rIns="101858" bIns="50929"/>
          <a:lstStyle/>
          <a:p>
            <a:endParaRPr lang="en-US"/>
          </a:p>
        </p:txBody>
      </p:sp>
      <p:pic>
        <p:nvPicPr>
          <p:cNvPr id="156865" name="Picture 193" descr="MCj02934660000[1]"/>
          <p:cNvPicPr>
            <a:picLocks noChangeAspect="1" noChangeArrowheads="1"/>
          </p:cNvPicPr>
          <p:nvPr/>
        </p:nvPicPr>
        <p:blipFill>
          <a:blip r:embed="rId4"/>
          <a:srcRect/>
          <a:stretch>
            <a:fillRect/>
          </a:stretch>
        </p:blipFill>
        <p:spPr bwMode="auto">
          <a:xfrm>
            <a:off x="167640" y="1986280"/>
            <a:ext cx="1323658" cy="2047452"/>
          </a:xfrm>
          <a:prstGeom prst="rect">
            <a:avLst/>
          </a:prstGeom>
          <a:noFill/>
        </p:spPr>
      </p:pic>
      <p:sp>
        <p:nvSpPr>
          <p:cNvPr id="156866" name="Text Box 194"/>
          <p:cNvSpPr txBox="1">
            <a:spLocks noChangeArrowheads="1"/>
          </p:cNvSpPr>
          <p:nvPr/>
        </p:nvSpPr>
        <p:spPr bwMode="auto">
          <a:xfrm>
            <a:off x="99881" y="4231640"/>
            <a:ext cx="1406788" cy="933873"/>
          </a:xfrm>
          <a:prstGeom prst="rect">
            <a:avLst/>
          </a:prstGeom>
          <a:noFill/>
          <a:ln w="9525">
            <a:noFill/>
            <a:miter lim="800000"/>
            <a:headEnd/>
            <a:tailEnd/>
          </a:ln>
          <a:effectLst/>
        </p:spPr>
        <p:txBody>
          <a:bodyPr wrap="none" lIns="101858" tIns="50929" rIns="101858" bIns="50929">
            <a:spAutoFit/>
          </a:bodyPr>
          <a:lstStyle/>
          <a:p>
            <a:pPr algn="ctr"/>
            <a:r>
              <a:rPr lang="en-US"/>
              <a:t>Digital Signal</a:t>
            </a:r>
          </a:p>
          <a:p>
            <a:pPr algn="ctr"/>
            <a:r>
              <a:rPr lang="en-US"/>
              <a:t>Processing</a:t>
            </a:r>
          </a:p>
          <a:p>
            <a:pPr algn="ctr"/>
            <a:r>
              <a:rPr lang="en-US"/>
              <a:t>Algorithms</a:t>
            </a:r>
          </a:p>
        </p:txBody>
      </p:sp>
      <p:sp>
        <p:nvSpPr>
          <p:cNvPr id="156869" name="Text Box 197"/>
          <p:cNvSpPr txBox="1">
            <a:spLocks noChangeArrowheads="1"/>
          </p:cNvSpPr>
          <p:nvPr/>
        </p:nvSpPr>
        <p:spPr bwMode="auto">
          <a:xfrm>
            <a:off x="6607810" y="7081520"/>
            <a:ext cx="2612390" cy="383681"/>
          </a:xfrm>
          <a:prstGeom prst="rect">
            <a:avLst/>
          </a:prstGeom>
          <a:solidFill>
            <a:srgbClr val="CCFFFF"/>
          </a:solidFill>
          <a:ln w="9525">
            <a:solidFill>
              <a:schemeClr val="tx1"/>
            </a:solidFill>
            <a:miter lim="800000"/>
            <a:headEnd/>
            <a:tailEnd/>
          </a:ln>
          <a:effectLst/>
        </p:spPr>
        <p:txBody>
          <a:bodyPr wrap="square" lIns="101858" tIns="50929" rIns="101858" bIns="50929">
            <a:spAutoFit/>
          </a:bodyPr>
          <a:lstStyle/>
          <a:p>
            <a:r>
              <a:rPr lang="en-US" dirty="0"/>
              <a:t>* Power consumption</a:t>
            </a:r>
          </a:p>
        </p:txBody>
      </p:sp>
      <p:grpSp>
        <p:nvGrpSpPr>
          <p:cNvPr id="156804" name="Group 224"/>
          <p:cNvGrpSpPr>
            <a:grpSpLocks/>
          </p:cNvGrpSpPr>
          <p:nvPr/>
        </p:nvGrpSpPr>
        <p:grpSpPr bwMode="auto">
          <a:xfrm>
            <a:off x="8663146" y="3422035"/>
            <a:ext cx="829469" cy="395817"/>
            <a:chOff x="1191" y="3984"/>
            <a:chExt cx="475" cy="220"/>
          </a:xfrm>
        </p:grpSpPr>
        <p:sp>
          <p:nvSpPr>
            <p:cNvPr id="156895" name="Rectangle 223"/>
            <p:cNvSpPr>
              <a:spLocks noChangeArrowheads="1"/>
            </p:cNvSpPr>
            <p:nvPr/>
          </p:nvSpPr>
          <p:spPr bwMode="auto">
            <a:xfrm>
              <a:off x="1248" y="3984"/>
              <a:ext cx="384"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6881" name="Line 209"/>
            <p:cNvSpPr>
              <a:spLocks noChangeShapeType="1"/>
            </p:cNvSpPr>
            <p:nvPr/>
          </p:nvSpPr>
          <p:spPr bwMode="auto">
            <a:xfrm>
              <a:off x="1296" y="3984"/>
              <a:ext cx="0" cy="48"/>
            </a:xfrm>
            <a:prstGeom prst="line">
              <a:avLst/>
            </a:prstGeom>
            <a:noFill/>
            <a:ln w="9525">
              <a:solidFill>
                <a:schemeClr val="tx1"/>
              </a:solidFill>
              <a:round/>
              <a:headEnd/>
              <a:tailEnd/>
            </a:ln>
            <a:effectLst/>
          </p:spPr>
          <p:txBody>
            <a:bodyPr/>
            <a:lstStyle/>
            <a:p>
              <a:endParaRPr lang="en-US"/>
            </a:p>
          </p:txBody>
        </p:sp>
        <p:sp>
          <p:nvSpPr>
            <p:cNvPr id="156882" name="Line 210"/>
            <p:cNvSpPr>
              <a:spLocks noChangeShapeType="1"/>
            </p:cNvSpPr>
            <p:nvPr/>
          </p:nvSpPr>
          <p:spPr bwMode="auto">
            <a:xfrm>
              <a:off x="1344" y="3984"/>
              <a:ext cx="0" cy="48"/>
            </a:xfrm>
            <a:prstGeom prst="line">
              <a:avLst/>
            </a:prstGeom>
            <a:noFill/>
            <a:ln w="9525">
              <a:solidFill>
                <a:schemeClr val="tx1"/>
              </a:solidFill>
              <a:round/>
              <a:headEnd/>
              <a:tailEnd/>
            </a:ln>
            <a:effectLst/>
          </p:spPr>
          <p:txBody>
            <a:bodyPr/>
            <a:lstStyle/>
            <a:p>
              <a:endParaRPr lang="en-US"/>
            </a:p>
          </p:txBody>
        </p:sp>
        <p:sp>
          <p:nvSpPr>
            <p:cNvPr id="156883" name="Line 211"/>
            <p:cNvSpPr>
              <a:spLocks noChangeShapeType="1"/>
            </p:cNvSpPr>
            <p:nvPr/>
          </p:nvSpPr>
          <p:spPr bwMode="auto">
            <a:xfrm>
              <a:off x="1392" y="3984"/>
              <a:ext cx="0" cy="48"/>
            </a:xfrm>
            <a:prstGeom prst="line">
              <a:avLst/>
            </a:prstGeom>
            <a:noFill/>
            <a:ln w="9525">
              <a:solidFill>
                <a:schemeClr val="tx1"/>
              </a:solidFill>
              <a:round/>
              <a:headEnd/>
              <a:tailEnd/>
            </a:ln>
            <a:effectLst/>
          </p:spPr>
          <p:txBody>
            <a:bodyPr/>
            <a:lstStyle/>
            <a:p>
              <a:endParaRPr lang="en-US"/>
            </a:p>
          </p:txBody>
        </p:sp>
        <p:sp>
          <p:nvSpPr>
            <p:cNvPr id="156884" name="Line 212"/>
            <p:cNvSpPr>
              <a:spLocks noChangeShapeType="1"/>
            </p:cNvSpPr>
            <p:nvPr/>
          </p:nvSpPr>
          <p:spPr bwMode="auto">
            <a:xfrm>
              <a:off x="1440" y="3984"/>
              <a:ext cx="0" cy="48"/>
            </a:xfrm>
            <a:prstGeom prst="line">
              <a:avLst/>
            </a:prstGeom>
            <a:noFill/>
            <a:ln w="9525">
              <a:solidFill>
                <a:schemeClr val="tx1"/>
              </a:solidFill>
              <a:round/>
              <a:headEnd/>
              <a:tailEnd/>
            </a:ln>
            <a:effectLst/>
          </p:spPr>
          <p:txBody>
            <a:bodyPr/>
            <a:lstStyle/>
            <a:p>
              <a:endParaRPr lang="en-US"/>
            </a:p>
          </p:txBody>
        </p:sp>
        <p:sp>
          <p:nvSpPr>
            <p:cNvPr id="156885" name="Line 213"/>
            <p:cNvSpPr>
              <a:spLocks noChangeShapeType="1"/>
            </p:cNvSpPr>
            <p:nvPr/>
          </p:nvSpPr>
          <p:spPr bwMode="auto">
            <a:xfrm>
              <a:off x="1488" y="3984"/>
              <a:ext cx="0" cy="48"/>
            </a:xfrm>
            <a:prstGeom prst="line">
              <a:avLst/>
            </a:prstGeom>
            <a:noFill/>
            <a:ln w="9525">
              <a:solidFill>
                <a:schemeClr val="tx1"/>
              </a:solidFill>
              <a:round/>
              <a:headEnd/>
              <a:tailEnd/>
            </a:ln>
            <a:effectLst/>
          </p:spPr>
          <p:txBody>
            <a:bodyPr/>
            <a:lstStyle/>
            <a:p>
              <a:endParaRPr lang="en-US"/>
            </a:p>
          </p:txBody>
        </p:sp>
        <p:sp>
          <p:nvSpPr>
            <p:cNvPr id="156886" name="Line 214"/>
            <p:cNvSpPr>
              <a:spLocks noChangeShapeType="1"/>
            </p:cNvSpPr>
            <p:nvPr/>
          </p:nvSpPr>
          <p:spPr bwMode="auto">
            <a:xfrm>
              <a:off x="1536" y="3984"/>
              <a:ext cx="0" cy="48"/>
            </a:xfrm>
            <a:prstGeom prst="line">
              <a:avLst/>
            </a:prstGeom>
            <a:noFill/>
            <a:ln w="9525">
              <a:solidFill>
                <a:schemeClr val="tx1"/>
              </a:solidFill>
              <a:round/>
              <a:headEnd/>
              <a:tailEnd/>
            </a:ln>
            <a:effectLst/>
          </p:spPr>
          <p:txBody>
            <a:bodyPr/>
            <a:lstStyle/>
            <a:p>
              <a:endParaRPr lang="en-US"/>
            </a:p>
          </p:txBody>
        </p:sp>
        <p:sp>
          <p:nvSpPr>
            <p:cNvPr id="156887" name="Line 215"/>
            <p:cNvSpPr>
              <a:spLocks noChangeShapeType="1"/>
            </p:cNvSpPr>
            <p:nvPr/>
          </p:nvSpPr>
          <p:spPr bwMode="auto">
            <a:xfrm>
              <a:off x="1584" y="3984"/>
              <a:ext cx="0" cy="48"/>
            </a:xfrm>
            <a:prstGeom prst="line">
              <a:avLst/>
            </a:prstGeom>
            <a:noFill/>
            <a:ln w="9525">
              <a:solidFill>
                <a:schemeClr val="tx1"/>
              </a:solidFill>
              <a:round/>
              <a:headEnd/>
              <a:tailEnd/>
            </a:ln>
            <a:effectLst/>
          </p:spPr>
          <p:txBody>
            <a:bodyPr/>
            <a:lstStyle/>
            <a:p>
              <a:endParaRPr lang="en-US"/>
            </a:p>
          </p:txBody>
        </p:sp>
        <p:sp>
          <p:nvSpPr>
            <p:cNvPr id="156893" name="Text Box 221"/>
            <p:cNvSpPr txBox="1">
              <a:spLocks noChangeArrowheads="1"/>
            </p:cNvSpPr>
            <p:nvPr/>
          </p:nvSpPr>
          <p:spPr bwMode="auto">
            <a:xfrm>
              <a:off x="1509" y="4059"/>
              <a:ext cx="157" cy="145"/>
            </a:xfrm>
            <a:prstGeom prst="rect">
              <a:avLst/>
            </a:prstGeom>
            <a:noFill/>
            <a:ln w="9525">
              <a:noFill/>
              <a:miter lim="800000"/>
              <a:headEnd/>
              <a:tailEnd/>
            </a:ln>
            <a:effectLst/>
          </p:spPr>
          <p:txBody>
            <a:bodyPr wrap="none">
              <a:spAutoFit/>
            </a:bodyPr>
            <a:lstStyle/>
            <a:p>
              <a:r>
                <a:rPr lang="en-US" sz="1100" b="1">
                  <a:solidFill>
                    <a:srgbClr val="FF3300"/>
                  </a:solidFill>
                </a:rPr>
                <a:t>H</a:t>
              </a:r>
            </a:p>
          </p:txBody>
        </p:sp>
        <p:sp>
          <p:nvSpPr>
            <p:cNvPr id="156894" name="Text Box 222"/>
            <p:cNvSpPr txBox="1">
              <a:spLocks noChangeArrowheads="1"/>
            </p:cNvSpPr>
            <p:nvPr/>
          </p:nvSpPr>
          <p:spPr bwMode="auto">
            <a:xfrm>
              <a:off x="1191" y="4050"/>
              <a:ext cx="144" cy="145"/>
            </a:xfrm>
            <a:prstGeom prst="rect">
              <a:avLst/>
            </a:prstGeom>
            <a:noFill/>
            <a:ln w="9525">
              <a:noFill/>
              <a:miter lim="800000"/>
              <a:headEnd/>
              <a:tailEnd/>
            </a:ln>
            <a:effectLst/>
          </p:spPr>
          <p:txBody>
            <a:bodyPr>
              <a:spAutoFit/>
            </a:bodyPr>
            <a:lstStyle/>
            <a:p>
              <a:r>
                <a:rPr lang="en-US" sz="1100" b="1">
                  <a:solidFill>
                    <a:srgbClr val="0066FF"/>
                  </a:solidFill>
                </a:rPr>
                <a:t>L</a:t>
              </a:r>
            </a:p>
          </p:txBody>
        </p:sp>
        <p:sp>
          <p:nvSpPr>
            <p:cNvPr id="156871" name="Line 199"/>
            <p:cNvSpPr>
              <a:spLocks noChangeShapeType="1"/>
            </p:cNvSpPr>
            <p:nvPr/>
          </p:nvSpPr>
          <p:spPr bwMode="auto">
            <a:xfrm flipH="1" flipV="1">
              <a:off x="1557" y="4035"/>
              <a:ext cx="0" cy="144"/>
            </a:xfrm>
            <a:prstGeom prst="line">
              <a:avLst/>
            </a:prstGeom>
            <a:noFill/>
            <a:ln w="28575">
              <a:solidFill>
                <a:srgbClr val="339933"/>
              </a:solidFill>
              <a:round/>
              <a:headEnd/>
              <a:tailEnd type="triangle" w="med" len="med"/>
            </a:ln>
            <a:effectLst/>
          </p:spPr>
          <p:txBody>
            <a:bodyPr/>
            <a:lstStyle/>
            <a:p>
              <a:endParaRPr lang="en-US"/>
            </a:p>
          </p:txBody>
        </p:sp>
      </p:grpSp>
      <p:sp>
        <p:nvSpPr>
          <p:cNvPr id="156898" name="Rectangle 226"/>
          <p:cNvSpPr>
            <a:spLocks noChangeArrowheads="1"/>
          </p:cNvSpPr>
          <p:nvPr/>
        </p:nvSpPr>
        <p:spPr bwMode="auto">
          <a:xfrm>
            <a:off x="8762683" y="5062855"/>
            <a:ext cx="670560" cy="345440"/>
          </a:xfrm>
          <a:prstGeom prst="rect">
            <a:avLst/>
          </a:prstGeom>
          <a:solidFill>
            <a:schemeClr val="accent1"/>
          </a:solidFill>
          <a:ln w="9525">
            <a:solidFill>
              <a:schemeClr val="tx1"/>
            </a:solidFill>
            <a:miter lim="800000"/>
            <a:headEnd/>
            <a:tailEnd/>
          </a:ln>
          <a:effectLst/>
        </p:spPr>
        <p:txBody>
          <a:bodyPr wrap="none" lIns="101858" tIns="50929" rIns="101858" bIns="50929" anchor="ctr"/>
          <a:lstStyle/>
          <a:p>
            <a:endParaRPr lang="en-US"/>
          </a:p>
        </p:txBody>
      </p:sp>
      <p:sp>
        <p:nvSpPr>
          <p:cNvPr id="156899" name="Line 227"/>
          <p:cNvSpPr>
            <a:spLocks noChangeShapeType="1"/>
          </p:cNvSpPr>
          <p:nvPr/>
        </p:nvSpPr>
        <p:spPr bwMode="auto">
          <a:xfrm>
            <a:off x="884650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0" name="Line 228"/>
          <p:cNvSpPr>
            <a:spLocks noChangeShapeType="1"/>
          </p:cNvSpPr>
          <p:nvPr/>
        </p:nvSpPr>
        <p:spPr bwMode="auto">
          <a:xfrm>
            <a:off x="893032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1" name="Line 229"/>
          <p:cNvSpPr>
            <a:spLocks noChangeShapeType="1"/>
          </p:cNvSpPr>
          <p:nvPr/>
        </p:nvSpPr>
        <p:spPr bwMode="auto">
          <a:xfrm>
            <a:off x="901414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2" name="Line 230"/>
          <p:cNvSpPr>
            <a:spLocks noChangeShapeType="1"/>
          </p:cNvSpPr>
          <p:nvPr/>
        </p:nvSpPr>
        <p:spPr bwMode="auto">
          <a:xfrm>
            <a:off x="909796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3" name="Line 231"/>
          <p:cNvSpPr>
            <a:spLocks noChangeShapeType="1"/>
          </p:cNvSpPr>
          <p:nvPr/>
        </p:nvSpPr>
        <p:spPr bwMode="auto">
          <a:xfrm>
            <a:off x="918178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4" name="Line 232"/>
          <p:cNvSpPr>
            <a:spLocks noChangeShapeType="1"/>
          </p:cNvSpPr>
          <p:nvPr/>
        </p:nvSpPr>
        <p:spPr bwMode="auto">
          <a:xfrm>
            <a:off x="926560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5" name="Line 233"/>
          <p:cNvSpPr>
            <a:spLocks noChangeShapeType="1"/>
          </p:cNvSpPr>
          <p:nvPr/>
        </p:nvSpPr>
        <p:spPr bwMode="auto">
          <a:xfrm>
            <a:off x="9349423" y="506285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06" name="Text Box 234"/>
          <p:cNvSpPr txBox="1">
            <a:spLocks noChangeArrowheads="1"/>
          </p:cNvSpPr>
          <p:nvPr/>
        </p:nvSpPr>
        <p:spPr bwMode="auto">
          <a:xfrm>
            <a:off x="9218456" y="5197795"/>
            <a:ext cx="295474" cy="272130"/>
          </a:xfrm>
          <a:prstGeom prst="rect">
            <a:avLst/>
          </a:prstGeom>
          <a:noFill/>
          <a:ln w="9525">
            <a:noFill/>
            <a:miter lim="800000"/>
            <a:headEnd/>
            <a:tailEnd/>
          </a:ln>
          <a:effectLst/>
        </p:spPr>
        <p:txBody>
          <a:bodyPr wrap="none" lIns="101858" tIns="50929" rIns="101858" bIns="50929">
            <a:spAutoFit/>
          </a:bodyPr>
          <a:lstStyle/>
          <a:p>
            <a:r>
              <a:rPr lang="en-US" sz="1100" b="1">
                <a:solidFill>
                  <a:srgbClr val="FF3300"/>
                </a:solidFill>
              </a:rPr>
              <a:t>H</a:t>
            </a:r>
          </a:p>
        </p:txBody>
      </p:sp>
      <p:sp>
        <p:nvSpPr>
          <p:cNvPr id="156907" name="Text Box 235"/>
          <p:cNvSpPr txBox="1">
            <a:spLocks noChangeArrowheads="1"/>
          </p:cNvSpPr>
          <p:nvPr/>
        </p:nvSpPr>
        <p:spPr bwMode="auto">
          <a:xfrm>
            <a:off x="8663147" y="5181600"/>
            <a:ext cx="251460" cy="277072"/>
          </a:xfrm>
          <a:prstGeom prst="rect">
            <a:avLst/>
          </a:prstGeom>
          <a:noFill/>
          <a:ln w="9525">
            <a:noFill/>
            <a:miter lim="800000"/>
            <a:headEnd/>
            <a:tailEnd/>
          </a:ln>
          <a:effectLst/>
        </p:spPr>
        <p:txBody>
          <a:bodyPr lIns="101858" tIns="50929" rIns="101858" bIns="50929">
            <a:spAutoFit/>
          </a:bodyPr>
          <a:lstStyle/>
          <a:p>
            <a:r>
              <a:rPr lang="en-US" sz="1100" b="1">
                <a:solidFill>
                  <a:srgbClr val="0066FF"/>
                </a:solidFill>
              </a:rPr>
              <a:t>L</a:t>
            </a:r>
          </a:p>
        </p:txBody>
      </p:sp>
      <p:sp>
        <p:nvSpPr>
          <p:cNvPr id="156908" name="Line 236"/>
          <p:cNvSpPr>
            <a:spLocks noChangeShapeType="1"/>
          </p:cNvSpPr>
          <p:nvPr/>
        </p:nvSpPr>
        <p:spPr bwMode="auto">
          <a:xfrm flipH="1" flipV="1">
            <a:off x="9082247" y="5149215"/>
            <a:ext cx="0" cy="259080"/>
          </a:xfrm>
          <a:prstGeom prst="line">
            <a:avLst/>
          </a:prstGeom>
          <a:noFill/>
          <a:ln w="28575">
            <a:solidFill>
              <a:srgbClr val="339933"/>
            </a:solidFill>
            <a:round/>
            <a:headEnd/>
            <a:tailEnd type="triangle" w="med" len="med"/>
          </a:ln>
          <a:effectLst/>
        </p:spPr>
        <p:txBody>
          <a:bodyPr lIns="101858" tIns="50929" rIns="101858" bIns="50929"/>
          <a:lstStyle/>
          <a:p>
            <a:endParaRPr lang="en-US"/>
          </a:p>
        </p:txBody>
      </p:sp>
      <p:sp>
        <p:nvSpPr>
          <p:cNvPr id="156910" name="Rectangle 238"/>
          <p:cNvSpPr>
            <a:spLocks noChangeArrowheads="1"/>
          </p:cNvSpPr>
          <p:nvPr/>
        </p:nvSpPr>
        <p:spPr bwMode="auto">
          <a:xfrm>
            <a:off x="8762683" y="6444615"/>
            <a:ext cx="670560" cy="345440"/>
          </a:xfrm>
          <a:prstGeom prst="rect">
            <a:avLst/>
          </a:prstGeom>
          <a:solidFill>
            <a:schemeClr val="accent1"/>
          </a:solidFill>
          <a:ln w="9525">
            <a:solidFill>
              <a:schemeClr val="tx1"/>
            </a:solidFill>
            <a:miter lim="800000"/>
            <a:headEnd/>
            <a:tailEnd/>
          </a:ln>
          <a:effectLst/>
        </p:spPr>
        <p:txBody>
          <a:bodyPr wrap="none" lIns="101858" tIns="50929" rIns="101858" bIns="50929" anchor="ctr"/>
          <a:lstStyle/>
          <a:p>
            <a:endParaRPr lang="en-US"/>
          </a:p>
        </p:txBody>
      </p:sp>
      <p:sp>
        <p:nvSpPr>
          <p:cNvPr id="156911" name="Line 239"/>
          <p:cNvSpPr>
            <a:spLocks noChangeShapeType="1"/>
          </p:cNvSpPr>
          <p:nvPr/>
        </p:nvSpPr>
        <p:spPr bwMode="auto">
          <a:xfrm>
            <a:off x="884650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2" name="Line 240"/>
          <p:cNvSpPr>
            <a:spLocks noChangeShapeType="1"/>
          </p:cNvSpPr>
          <p:nvPr/>
        </p:nvSpPr>
        <p:spPr bwMode="auto">
          <a:xfrm>
            <a:off x="893032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3" name="Line 241"/>
          <p:cNvSpPr>
            <a:spLocks noChangeShapeType="1"/>
          </p:cNvSpPr>
          <p:nvPr/>
        </p:nvSpPr>
        <p:spPr bwMode="auto">
          <a:xfrm>
            <a:off x="901414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4" name="Line 242"/>
          <p:cNvSpPr>
            <a:spLocks noChangeShapeType="1"/>
          </p:cNvSpPr>
          <p:nvPr/>
        </p:nvSpPr>
        <p:spPr bwMode="auto">
          <a:xfrm>
            <a:off x="909796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5" name="Line 243"/>
          <p:cNvSpPr>
            <a:spLocks noChangeShapeType="1"/>
          </p:cNvSpPr>
          <p:nvPr/>
        </p:nvSpPr>
        <p:spPr bwMode="auto">
          <a:xfrm>
            <a:off x="918178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6" name="Line 244"/>
          <p:cNvSpPr>
            <a:spLocks noChangeShapeType="1"/>
          </p:cNvSpPr>
          <p:nvPr/>
        </p:nvSpPr>
        <p:spPr bwMode="auto">
          <a:xfrm>
            <a:off x="926560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7" name="Line 245"/>
          <p:cNvSpPr>
            <a:spLocks noChangeShapeType="1"/>
          </p:cNvSpPr>
          <p:nvPr/>
        </p:nvSpPr>
        <p:spPr bwMode="auto">
          <a:xfrm>
            <a:off x="9349423" y="6444615"/>
            <a:ext cx="0" cy="86360"/>
          </a:xfrm>
          <a:prstGeom prst="line">
            <a:avLst/>
          </a:prstGeom>
          <a:noFill/>
          <a:ln w="9525">
            <a:solidFill>
              <a:schemeClr val="tx1"/>
            </a:solidFill>
            <a:round/>
            <a:headEnd/>
            <a:tailEnd/>
          </a:ln>
          <a:effectLst/>
        </p:spPr>
        <p:txBody>
          <a:bodyPr lIns="101858" tIns="50929" rIns="101858" bIns="50929"/>
          <a:lstStyle/>
          <a:p>
            <a:endParaRPr lang="en-US"/>
          </a:p>
        </p:txBody>
      </p:sp>
      <p:sp>
        <p:nvSpPr>
          <p:cNvPr id="156918" name="Text Box 246"/>
          <p:cNvSpPr txBox="1">
            <a:spLocks noChangeArrowheads="1"/>
          </p:cNvSpPr>
          <p:nvPr/>
        </p:nvSpPr>
        <p:spPr bwMode="auto">
          <a:xfrm>
            <a:off x="9218456" y="6579555"/>
            <a:ext cx="295474" cy="272130"/>
          </a:xfrm>
          <a:prstGeom prst="rect">
            <a:avLst/>
          </a:prstGeom>
          <a:noFill/>
          <a:ln w="9525">
            <a:noFill/>
            <a:miter lim="800000"/>
            <a:headEnd/>
            <a:tailEnd/>
          </a:ln>
          <a:effectLst/>
        </p:spPr>
        <p:txBody>
          <a:bodyPr wrap="none" lIns="101858" tIns="50929" rIns="101858" bIns="50929">
            <a:spAutoFit/>
          </a:bodyPr>
          <a:lstStyle/>
          <a:p>
            <a:r>
              <a:rPr lang="en-US" sz="1100" b="1">
                <a:solidFill>
                  <a:srgbClr val="FF3300"/>
                </a:solidFill>
              </a:rPr>
              <a:t>H</a:t>
            </a:r>
          </a:p>
        </p:txBody>
      </p:sp>
      <p:sp>
        <p:nvSpPr>
          <p:cNvPr id="156919" name="Text Box 247"/>
          <p:cNvSpPr txBox="1">
            <a:spLocks noChangeArrowheads="1"/>
          </p:cNvSpPr>
          <p:nvPr/>
        </p:nvSpPr>
        <p:spPr bwMode="auto">
          <a:xfrm>
            <a:off x="8663147" y="6563360"/>
            <a:ext cx="251460" cy="277072"/>
          </a:xfrm>
          <a:prstGeom prst="rect">
            <a:avLst/>
          </a:prstGeom>
          <a:noFill/>
          <a:ln w="9525">
            <a:noFill/>
            <a:miter lim="800000"/>
            <a:headEnd/>
            <a:tailEnd/>
          </a:ln>
          <a:effectLst/>
        </p:spPr>
        <p:txBody>
          <a:bodyPr lIns="101858" tIns="50929" rIns="101858" bIns="50929">
            <a:spAutoFit/>
          </a:bodyPr>
          <a:lstStyle/>
          <a:p>
            <a:r>
              <a:rPr lang="en-US" sz="1100" b="1">
                <a:solidFill>
                  <a:srgbClr val="0066FF"/>
                </a:solidFill>
              </a:rPr>
              <a:t>L</a:t>
            </a:r>
          </a:p>
        </p:txBody>
      </p:sp>
      <p:sp>
        <p:nvSpPr>
          <p:cNvPr id="156920" name="Line 248"/>
          <p:cNvSpPr>
            <a:spLocks noChangeShapeType="1"/>
          </p:cNvSpPr>
          <p:nvPr/>
        </p:nvSpPr>
        <p:spPr bwMode="auto">
          <a:xfrm flipH="1" flipV="1">
            <a:off x="8914607" y="6530975"/>
            <a:ext cx="0" cy="259080"/>
          </a:xfrm>
          <a:prstGeom prst="line">
            <a:avLst/>
          </a:prstGeom>
          <a:noFill/>
          <a:ln w="28575">
            <a:solidFill>
              <a:srgbClr val="339933"/>
            </a:solidFill>
            <a:round/>
            <a:headEnd/>
            <a:tailEnd type="triangle" w="med" len="med"/>
          </a:ln>
          <a:effectLst/>
        </p:spPr>
        <p:txBody>
          <a:bodyPr lIns="101858" tIns="50929" rIns="101858" bIns="50929"/>
          <a:lstStyle/>
          <a:p>
            <a:endParaRPr lang="en-US"/>
          </a:p>
        </p:txBody>
      </p:sp>
      <p:sp>
        <p:nvSpPr>
          <p:cNvPr id="156921" name="Text Box 249"/>
          <p:cNvSpPr txBox="1">
            <a:spLocks noChangeArrowheads="1"/>
          </p:cNvSpPr>
          <p:nvPr/>
        </p:nvSpPr>
        <p:spPr bwMode="auto">
          <a:xfrm>
            <a:off x="956947" y="6995161"/>
            <a:ext cx="4233346" cy="379852"/>
          </a:xfrm>
          <a:prstGeom prst="rect">
            <a:avLst/>
          </a:prstGeom>
          <a:noFill/>
          <a:ln w="9525">
            <a:noFill/>
            <a:miter lim="800000"/>
            <a:headEnd/>
            <a:tailEnd/>
          </a:ln>
          <a:effectLst/>
        </p:spPr>
        <p:txBody>
          <a:bodyPr wrap="none" lIns="101858" tIns="50929" rIns="101858" bIns="50929">
            <a:spAutoFit/>
          </a:bodyPr>
          <a:lstStyle/>
          <a:p>
            <a:r>
              <a:rPr lang="en-US" altLang="ko-KR">
                <a:ea typeface="굴림" charset="-127"/>
              </a:rPr>
              <a:t>ASIC: </a:t>
            </a:r>
            <a:r>
              <a:rPr lang="en-US" altLang="ko-KR" i="1">
                <a:ea typeface="굴림" charset="-127"/>
              </a:rPr>
              <a:t>Application Specific Integrated Circuit</a:t>
            </a:r>
            <a:endParaRPr lang="en-US" i="1"/>
          </a:p>
        </p:txBody>
      </p:sp>
    </p:spTree>
    <p:extLst>
      <p:ext uri="{BB962C8B-B14F-4D97-AF65-F5344CB8AC3E}">
        <p14:creationId xmlns:p14="http://schemas.microsoft.com/office/powerpoint/2010/main" val="300326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lnSpc>
                <a:spcPct val="90000"/>
              </a:lnSpc>
            </a:pPr>
            <a:r>
              <a:rPr lang="en-US" altLang="ko-KR">
                <a:ea typeface="굴림" charset="-127"/>
              </a:rPr>
              <a:t>Transformations to Fixed Point </a:t>
            </a:r>
          </a:p>
        </p:txBody>
      </p:sp>
      <p:sp>
        <p:nvSpPr>
          <p:cNvPr id="202755" name="Rectangle 3"/>
          <p:cNvSpPr>
            <a:spLocks noGrp="1" noChangeArrowheads="1"/>
          </p:cNvSpPr>
          <p:nvPr>
            <p:ph type="body" idx="1"/>
          </p:nvPr>
        </p:nvSpPr>
        <p:spPr>
          <a:xfrm>
            <a:off x="502920" y="1813560"/>
            <a:ext cx="7208520" cy="5699760"/>
          </a:xfrm>
        </p:spPr>
        <p:txBody>
          <a:bodyPr/>
          <a:lstStyle/>
          <a:p>
            <a:pPr>
              <a:lnSpc>
                <a:spcPct val="90000"/>
              </a:lnSpc>
            </a:pPr>
            <a:r>
              <a:rPr lang="en-US" altLang="ko-KR" dirty="0">
                <a:ea typeface="굴림" charset="-127"/>
              </a:rPr>
              <a:t>Advantages</a:t>
            </a:r>
            <a:endParaRPr lang="en-US" dirty="0"/>
          </a:p>
          <a:p>
            <a:pPr lvl="1">
              <a:lnSpc>
                <a:spcPct val="90000"/>
              </a:lnSpc>
            </a:pPr>
            <a:r>
              <a:rPr lang="en-US" dirty="0"/>
              <a:t>Lower hardware complexity</a:t>
            </a:r>
          </a:p>
          <a:p>
            <a:pPr lvl="1">
              <a:lnSpc>
                <a:spcPct val="90000"/>
              </a:lnSpc>
            </a:pPr>
            <a:r>
              <a:rPr lang="en-US" dirty="0"/>
              <a:t>Lower power consumption</a:t>
            </a:r>
          </a:p>
          <a:p>
            <a:pPr lvl="1">
              <a:lnSpc>
                <a:spcPct val="90000"/>
              </a:lnSpc>
            </a:pPr>
            <a:r>
              <a:rPr lang="en-US" dirty="0"/>
              <a:t>Faster speed in processing</a:t>
            </a:r>
          </a:p>
          <a:p>
            <a:pPr>
              <a:lnSpc>
                <a:spcPct val="90000"/>
              </a:lnSpc>
            </a:pPr>
            <a:r>
              <a:rPr lang="en-US" altLang="ko-KR" dirty="0">
                <a:ea typeface="굴림" charset="-127"/>
              </a:rPr>
              <a:t>Disadvantages</a:t>
            </a:r>
            <a:endParaRPr lang="en-US" dirty="0"/>
          </a:p>
          <a:p>
            <a:pPr lvl="1">
              <a:lnSpc>
                <a:spcPct val="90000"/>
              </a:lnSpc>
            </a:pPr>
            <a:r>
              <a:rPr lang="en-US" altLang="ko-KR" dirty="0">
                <a:ea typeface="굴림" charset="-127"/>
              </a:rPr>
              <a:t>Introduces distortion due to</a:t>
            </a:r>
            <a:br>
              <a:rPr lang="en-US" altLang="ko-KR" dirty="0">
                <a:ea typeface="굴림" charset="-127"/>
              </a:rPr>
            </a:br>
            <a:r>
              <a:rPr lang="en-US" altLang="ko-KR" dirty="0">
                <a:ea typeface="굴림" charset="-127"/>
              </a:rPr>
              <a:t>quantization error</a:t>
            </a:r>
          </a:p>
          <a:p>
            <a:pPr lvl="1">
              <a:lnSpc>
                <a:spcPct val="90000"/>
              </a:lnSpc>
            </a:pPr>
            <a:r>
              <a:rPr lang="en-US" altLang="ko-KR" dirty="0">
                <a:ea typeface="굴림" charset="-127"/>
              </a:rPr>
              <a:t>Search for optimum word lengths</a:t>
            </a:r>
            <a:br>
              <a:rPr lang="en-US" altLang="ko-KR" dirty="0">
                <a:ea typeface="굴림" charset="-127"/>
              </a:rPr>
            </a:br>
            <a:r>
              <a:rPr lang="en-US" altLang="ko-KR" dirty="0">
                <a:ea typeface="굴림" charset="-127"/>
              </a:rPr>
              <a:t>by trial &amp; error is time-consuming</a:t>
            </a:r>
          </a:p>
        </p:txBody>
      </p:sp>
      <p:sp>
        <p:nvSpPr>
          <p:cNvPr id="202757" name="AutoShape 5"/>
          <p:cNvSpPr>
            <a:spLocks noChangeArrowheads="1"/>
          </p:cNvSpPr>
          <p:nvPr/>
        </p:nvSpPr>
        <p:spPr bwMode="auto">
          <a:xfrm rot="5400000">
            <a:off x="6981190" y="2741930"/>
            <a:ext cx="1209040" cy="1424940"/>
          </a:xfrm>
          <a:prstGeom prst="homePlate">
            <a:avLst>
              <a:gd name="adj" fmla="val 25000"/>
            </a:avLst>
          </a:prstGeom>
          <a:solidFill>
            <a:schemeClr val="accent1"/>
          </a:solidFill>
          <a:ln w="9525">
            <a:solidFill>
              <a:schemeClr val="tx1"/>
            </a:solidFill>
            <a:miter lim="800000"/>
            <a:headEnd/>
            <a:tailEnd/>
          </a:ln>
          <a:effectLst/>
        </p:spPr>
        <p:txBody>
          <a:bodyPr rot="10800000" vert="eaVert" wrap="none" lIns="101858" tIns="50929" rIns="101858" bIns="50929" anchor="ctr"/>
          <a:lstStyle/>
          <a:p>
            <a:pPr algn="ctr"/>
            <a:r>
              <a:rPr lang="en-US"/>
              <a:t>Code</a:t>
            </a:r>
          </a:p>
          <a:p>
            <a:pPr algn="ctr"/>
            <a:r>
              <a:rPr lang="en-US"/>
              <a:t>Conversion</a:t>
            </a:r>
          </a:p>
        </p:txBody>
      </p:sp>
      <p:sp>
        <p:nvSpPr>
          <p:cNvPr id="202758" name="AutoShape 6"/>
          <p:cNvSpPr>
            <a:spLocks noChangeArrowheads="1"/>
          </p:cNvSpPr>
          <p:nvPr/>
        </p:nvSpPr>
        <p:spPr bwMode="auto">
          <a:xfrm rot="5400000">
            <a:off x="6981190" y="4382770"/>
            <a:ext cx="1209040" cy="1424940"/>
          </a:xfrm>
          <a:prstGeom prst="homePlate">
            <a:avLst>
              <a:gd name="adj" fmla="val 25000"/>
            </a:avLst>
          </a:prstGeom>
          <a:solidFill>
            <a:schemeClr val="accent1"/>
          </a:solidFill>
          <a:ln w="9525">
            <a:solidFill>
              <a:schemeClr val="tx1"/>
            </a:solidFill>
            <a:miter lim="800000"/>
            <a:headEnd/>
            <a:tailEnd/>
          </a:ln>
          <a:effectLst/>
        </p:spPr>
        <p:txBody>
          <a:bodyPr rot="10800000" vert="eaVert" wrap="none" lIns="101858" tIns="50929" rIns="101858" bIns="50929" anchor="ctr"/>
          <a:lstStyle/>
          <a:p>
            <a:pPr algn="ctr"/>
            <a:r>
              <a:rPr lang="en-US"/>
              <a:t>Wordlength</a:t>
            </a:r>
          </a:p>
          <a:p>
            <a:pPr algn="ctr"/>
            <a:r>
              <a:rPr lang="en-US"/>
              <a:t>Optimization</a:t>
            </a:r>
          </a:p>
        </p:txBody>
      </p:sp>
      <p:sp>
        <p:nvSpPr>
          <p:cNvPr id="202759" name="Line 7"/>
          <p:cNvSpPr>
            <a:spLocks noChangeShapeType="1"/>
          </p:cNvSpPr>
          <p:nvPr/>
        </p:nvSpPr>
        <p:spPr bwMode="auto">
          <a:xfrm>
            <a:off x="7543800" y="2418080"/>
            <a:ext cx="0" cy="431800"/>
          </a:xfrm>
          <a:prstGeom prst="line">
            <a:avLst/>
          </a:prstGeom>
          <a:noFill/>
          <a:ln w="57150">
            <a:solidFill>
              <a:schemeClr val="tx1"/>
            </a:solidFill>
            <a:round/>
            <a:headEnd/>
            <a:tailEnd type="triangle" w="med" len="med"/>
          </a:ln>
          <a:effectLst/>
        </p:spPr>
        <p:txBody>
          <a:bodyPr lIns="101858" tIns="50929" rIns="101858" bIns="50929"/>
          <a:lstStyle/>
          <a:p>
            <a:endParaRPr lang="en-US"/>
          </a:p>
        </p:txBody>
      </p:sp>
      <p:sp>
        <p:nvSpPr>
          <p:cNvPr id="202760" name="Line 8"/>
          <p:cNvSpPr>
            <a:spLocks noChangeShapeType="1"/>
          </p:cNvSpPr>
          <p:nvPr/>
        </p:nvSpPr>
        <p:spPr bwMode="auto">
          <a:xfrm>
            <a:off x="7575233" y="4058920"/>
            <a:ext cx="0" cy="431800"/>
          </a:xfrm>
          <a:prstGeom prst="line">
            <a:avLst/>
          </a:prstGeom>
          <a:noFill/>
          <a:ln w="28575">
            <a:solidFill>
              <a:schemeClr val="tx1"/>
            </a:solidFill>
            <a:round/>
            <a:headEnd/>
            <a:tailEnd type="triangle" w="med" len="med"/>
          </a:ln>
          <a:effectLst/>
        </p:spPr>
        <p:txBody>
          <a:bodyPr lIns="101858" tIns="50929" rIns="101858" bIns="50929"/>
          <a:lstStyle/>
          <a:p>
            <a:endParaRPr lang="en-US"/>
          </a:p>
        </p:txBody>
      </p:sp>
      <p:sp>
        <p:nvSpPr>
          <p:cNvPr id="202762" name="Line 10"/>
          <p:cNvSpPr>
            <a:spLocks noChangeShapeType="1"/>
          </p:cNvSpPr>
          <p:nvPr/>
        </p:nvSpPr>
        <p:spPr bwMode="auto">
          <a:xfrm>
            <a:off x="7575235" y="5872480"/>
            <a:ext cx="2231708" cy="0"/>
          </a:xfrm>
          <a:prstGeom prst="line">
            <a:avLst/>
          </a:prstGeom>
          <a:noFill/>
          <a:ln w="9525">
            <a:solidFill>
              <a:schemeClr val="tx1"/>
            </a:solidFill>
            <a:round/>
            <a:headEnd/>
            <a:tailEnd type="triangle" w="med" len="med"/>
          </a:ln>
          <a:effectLst/>
        </p:spPr>
        <p:txBody>
          <a:bodyPr lIns="101858" tIns="50929" rIns="101858" bIns="50929"/>
          <a:lstStyle/>
          <a:p>
            <a:endParaRPr lang="en-US"/>
          </a:p>
        </p:txBody>
      </p:sp>
      <p:sp>
        <p:nvSpPr>
          <p:cNvPr id="202763" name="Line 11"/>
          <p:cNvSpPr>
            <a:spLocks noChangeShapeType="1"/>
          </p:cNvSpPr>
          <p:nvPr/>
        </p:nvSpPr>
        <p:spPr bwMode="auto">
          <a:xfrm>
            <a:off x="7575233" y="5710555"/>
            <a:ext cx="0" cy="172720"/>
          </a:xfrm>
          <a:prstGeom prst="line">
            <a:avLst/>
          </a:prstGeom>
          <a:noFill/>
          <a:ln w="9525">
            <a:solidFill>
              <a:schemeClr val="tx1"/>
            </a:solidFill>
            <a:round/>
            <a:headEnd/>
            <a:tailEnd/>
          </a:ln>
          <a:effectLst/>
        </p:spPr>
        <p:txBody>
          <a:bodyPr lIns="101858" tIns="50929" rIns="101858" bIns="50929"/>
          <a:lstStyle/>
          <a:p>
            <a:endParaRPr lang="en-US"/>
          </a:p>
        </p:txBody>
      </p:sp>
      <p:sp>
        <p:nvSpPr>
          <p:cNvPr id="202764" name="Text Box 12"/>
          <p:cNvSpPr txBox="1">
            <a:spLocks noChangeArrowheads="1"/>
          </p:cNvSpPr>
          <p:nvPr/>
        </p:nvSpPr>
        <p:spPr bwMode="auto">
          <a:xfrm>
            <a:off x="6621782" y="1986280"/>
            <a:ext cx="2360462" cy="379852"/>
          </a:xfrm>
          <a:prstGeom prst="rect">
            <a:avLst/>
          </a:prstGeom>
          <a:noFill/>
          <a:ln w="9525">
            <a:noFill/>
            <a:miter lim="800000"/>
            <a:headEnd/>
            <a:tailEnd/>
          </a:ln>
          <a:effectLst/>
        </p:spPr>
        <p:txBody>
          <a:bodyPr wrap="none" lIns="101858" tIns="50929" rIns="101858" bIns="50929">
            <a:spAutoFit/>
          </a:bodyPr>
          <a:lstStyle/>
          <a:p>
            <a:r>
              <a:rPr lang="en-US"/>
              <a:t>Floating-Point Program</a:t>
            </a:r>
          </a:p>
        </p:txBody>
      </p:sp>
      <p:sp>
        <p:nvSpPr>
          <p:cNvPr id="202766" name="Text Box 14"/>
          <p:cNvSpPr txBox="1">
            <a:spLocks noChangeArrowheads="1"/>
          </p:cNvSpPr>
          <p:nvPr/>
        </p:nvSpPr>
        <p:spPr bwMode="auto">
          <a:xfrm>
            <a:off x="7459980" y="5527043"/>
            <a:ext cx="2430780" cy="933849"/>
          </a:xfrm>
          <a:prstGeom prst="rect">
            <a:avLst/>
          </a:prstGeom>
          <a:noFill/>
          <a:ln w="9525">
            <a:noFill/>
            <a:miter lim="800000"/>
            <a:headEnd/>
            <a:tailEnd/>
          </a:ln>
          <a:effectLst/>
        </p:spPr>
        <p:txBody>
          <a:bodyPr lIns="101858" tIns="50929" rIns="101858" bIns="50929">
            <a:spAutoFit/>
          </a:bodyPr>
          <a:lstStyle/>
          <a:p>
            <a:pPr algn="ctr"/>
            <a:r>
              <a:rPr lang="en-US"/>
              <a:t>Fixed Point </a:t>
            </a:r>
          </a:p>
          <a:p>
            <a:pPr algn="ctr"/>
            <a:r>
              <a:rPr lang="en-US"/>
              <a:t>(Optimized Wordlength)</a:t>
            </a:r>
          </a:p>
        </p:txBody>
      </p:sp>
      <p:sp>
        <p:nvSpPr>
          <p:cNvPr id="202783" name="Oval 31"/>
          <p:cNvSpPr>
            <a:spLocks noChangeArrowheads="1"/>
          </p:cNvSpPr>
          <p:nvPr/>
        </p:nvSpPr>
        <p:spPr bwMode="auto">
          <a:xfrm>
            <a:off x="6621780" y="2418080"/>
            <a:ext cx="1927860" cy="3454400"/>
          </a:xfrm>
          <a:prstGeom prst="ellipse">
            <a:avLst/>
          </a:prstGeom>
          <a:noFill/>
          <a:ln w="38100">
            <a:solidFill>
              <a:schemeClr val="accent2"/>
            </a:solidFill>
            <a:prstDash val="dash"/>
            <a:round/>
            <a:headEnd/>
            <a:tailEnd/>
          </a:ln>
          <a:effectLst/>
        </p:spPr>
        <p:txBody>
          <a:bodyPr wrap="none" lIns="101858" tIns="50929" rIns="101858" bIns="50929" anchor="ctr"/>
          <a:lstStyle/>
          <a:p>
            <a:endParaRPr lang="en-US"/>
          </a:p>
        </p:txBody>
      </p:sp>
      <p:sp>
        <p:nvSpPr>
          <p:cNvPr id="202784" name="Text Box 32"/>
          <p:cNvSpPr txBox="1">
            <a:spLocks noChangeArrowheads="1"/>
          </p:cNvSpPr>
          <p:nvPr/>
        </p:nvSpPr>
        <p:spPr bwMode="auto">
          <a:xfrm rot="16200000">
            <a:off x="8356867" y="3802116"/>
            <a:ext cx="2006071" cy="447040"/>
          </a:xfrm>
          <a:prstGeom prst="rect">
            <a:avLst/>
          </a:prstGeom>
          <a:solidFill>
            <a:srgbClr val="FFCC00"/>
          </a:solidFill>
          <a:ln w="9525">
            <a:solidFill>
              <a:schemeClr val="accent2"/>
            </a:solidFill>
            <a:miter lim="800000"/>
            <a:headEnd/>
            <a:tailEnd/>
          </a:ln>
          <a:effectLst/>
        </p:spPr>
        <p:txBody>
          <a:bodyPr wrap="none" lIns="101858" tIns="50929" rIns="101858" bIns="50929">
            <a:spAutoFit/>
          </a:bodyPr>
          <a:lstStyle/>
          <a:p>
            <a:r>
              <a:rPr lang="en-US" sz="2200"/>
              <a:t>Transformation</a:t>
            </a:r>
          </a:p>
        </p:txBody>
      </p:sp>
      <p:sp>
        <p:nvSpPr>
          <p:cNvPr id="202785" name="Line 33"/>
          <p:cNvSpPr>
            <a:spLocks noChangeShapeType="1"/>
          </p:cNvSpPr>
          <p:nvPr/>
        </p:nvSpPr>
        <p:spPr bwMode="auto">
          <a:xfrm flipH="1" flipV="1">
            <a:off x="8549640" y="4145280"/>
            <a:ext cx="586740" cy="0"/>
          </a:xfrm>
          <a:prstGeom prst="line">
            <a:avLst/>
          </a:prstGeom>
          <a:noFill/>
          <a:ln w="38100">
            <a:solidFill>
              <a:schemeClr val="accent2"/>
            </a:solidFill>
            <a:round/>
            <a:headEnd/>
            <a:tailEnd type="triangle" w="med" len="med"/>
          </a:ln>
          <a:effectLst/>
        </p:spPr>
        <p:txBody>
          <a:bodyPr lIns="101858" tIns="50929" rIns="101858" bIns="50929"/>
          <a:lstStyle/>
          <a:p>
            <a:endParaRPr lang="en-US"/>
          </a:p>
        </p:txBody>
      </p:sp>
      <p:pic>
        <p:nvPicPr>
          <p:cNvPr id="202790" name="Picture 38" descr="MCj03226260000[1]"/>
          <p:cNvPicPr>
            <a:picLocks noChangeAspect="1" noChangeArrowheads="1"/>
          </p:cNvPicPr>
          <p:nvPr/>
        </p:nvPicPr>
        <p:blipFill>
          <a:blip r:embed="rId2"/>
          <a:srcRect/>
          <a:stretch>
            <a:fillRect/>
          </a:stretch>
        </p:blipFill>
        <p:spPr bwMode="auto">
          <a:xfrm>
            <a:off x="6370320" y="2936243"/>
            <a:ext cx="286385" cy="465985"/>
          </a:xfrm>
          <a:prstGeom prst="rect">
            <a:avLst/>
          </a:prstGeom>
          <a:noFill/>
        </p:spPr>
      </p:pic>
      <p:pic>
        <p:nvPicPr>
          <p:cNvPr id="202791" name="Picture 39" descr="MCj03226260000[1]"/>
          <p:cNvPicPr>
            <a:picLocks noChangeAspect="1" noChangeArrowheads="1"/>
          </p:cNvPicPr>
          <p:nvPr/>
        </p:nvPicPr>
        <p:blipFill>
          <a:blip r:embed="rId2"/>
          <a:srcRect/>
          <a:stretch>
            <a:fillRect/>
          </a:stretch>
        </p:blipFill>
        <p:spPr bwMode="auto">
          <a:xfrm>
            <a:off x="6202680" y="4577083"/>
            <a:ext cx="499428" cy="811425"/>
          </a:xfrm>
          <a:prstGeom prst="rect">
            <a:avLst/>
          </a:prstGeom>
          <a:noFill/>
        </p:spPr>
      </p:pic>
    </p:spTree>
    <p:extLst>
      <p:ext uri="{BB962C8B-B14F-4D97-AF65-F5344CB8AC3E}">
        <p14:creationId xmlns:p14="http://schemas.microsoft.com/office/powerpoint/2010/main" val="93736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ko-KR" sz="4500">
                <a:ea typeface="굴림"/>
                <a:cs typeface="굴림"/>
              </a:rPr>
              <a:t>Fixed-Point Data Format</a:t>
            </a:r>
          </a:p>
        </p:txBody>
      </p:sp>
      <p:sp>
        <p:nvSpPr>
          <p:cNvPr id="1028" name="Rectangle 3"/>
          <p:cNvSpPr>
            <a:spLocks noGrp="1" noChangeArrowheads="1"/>
          </p:cNvSpPr>
          <p:nvPr>
            <p:ph type="body" sz="half" idx="1"/>
          </p:nvPr>
        </p:nvSpPr>
        <p:spPr>
          <a:xfrm>
            <a:off x="502920" y="1813560"/>
            <a:ext cx="8884920" cy="5440680"/>
          </a:xfrm>
        </p:spPr>
        <p:txBody>
          <a:bodyPr/>
          <a:lstStyle/>
          <a:p>
            <a:pPr eaLnBrk="1" hangingPunct="1"/>
            <a:r>
              <a:rPr lang="en-US" altLang="ko-KR">
                <a:ea typeface="굴림"/>
                <a:cs typeface="굴림"/>
              </a:rPr>
              <a:t>Wordlength (WL)</a:t>
            </a:r>
          </a:p>
          <a:p>
            <a:pPr lvl="1" eaLnBrk="1" hangingPunct="1"/>
            <a:endParaRPr lang="en-US" altLang="ko-KR">
              <a:ea typeface="굴림"/>
              <a:cs typeface="굴림"/>
            </a:endParaRPr>
          </a:p>
          <a:p>
            <a:pPr lvl="1" eaLnBrk="1" hangingPunct="1"/>
            <a:endParaRPr lang="ko-KR" altLang="en-US">
              <a:ea typeface="굴림"/>
              <a:cs typeface="굴림"/>
            </a:endParaRPr>
          </a:p>
        </p:txBody>
      </p:sp>
      <p:graphicFrame>
        <p:nvGraphicFramePr>
          <p:cNvPr id="1026" name="Object 5"/>
          <p:cNvGraphicFramePr>
            <a:graphicFrameLocks noGrp="1" noChangeAspect="1"/>
          </p:cNvGraphicFramePr>
          <p:nvPr>
            <p:ph sz="half" idx="2"/>
          </p:nvPr>
        </p:nvGraphicFramePr>
        <p:xfrm>
          <a:off x="1424940" y="2504440"/>
          <a:ext cx="2849880" cy="467783"/>
        </p:xfrm>
        <a:graphic>
          <a:graphicData uri="http://schemas.openxmlformats.org/presentationml/2006/ole">
            <mc:AlternateContent xmlns:mc="http://schemas.openxmlformats.org/markup-compatibility/2006">
              <mc:Choice xmlns:v="urn:schemas-microsoft-com:vml" Requires="v">
                <p:oleObj spid="_x0000_s6166" name="Equation" r:id="rId4" imgW="1117440" imgH="177480" progId="Equation.3">
                  <p:embed/>
                </p:oleObj>
              </mc:Choice>
              <mc:Fallback>
                <p:oleObj name="Equation" r:id="rId4" imgW="111744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940" y="2504440"/>
                        <a:ext cx="2849880" cy="467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6667183" y="1899921"/>
            <a:ext cx="2680494" cy="2975823"/>
            <a:chOff x="2618" y="2448"/>
            <a:chExt cx="1535" cy="1654"/>
          </a:xfrm>
        </p:grpSpPr>
        <p:sp>
          <p:nvSpPr>
            <p:cNvPr id="1032" name="Rectangle 7"/>
            <p:cNvSpPr>
              <a:spLocks noChangeArrowheads="1"/>
            </p:cNvSpPr>
            <p:nvPr/>
          </p:nvSpPr>
          <p:spPr bwMode="auto">
            <a:xfrm>
              <a:off x="2688" y="3000"/>
              <a:ext cx="240" cy="240"/>
            </a:xfrm>
            <a:prstGeom prst="rect">
              <a:avLst/>
            </a:prstGeom>
            <a:solidFill>
              <a:srgbClr val="FF3300"/>
            </a:solidFill>
            <a:ln w="9525">
              <a:solidFill>
                <a:schemeClr val="tx1"/>
              </a:solidFill>
              <a:miter lim="800000"/>
              <a:headEnd/>
              <a:tailEnd/>
            </a:ln>
          </p:spPr>
          <p:txBody>
            <a:bodyPr wrap="none" anchor="ctr"/>
            <a:lstStyle/>
            <a:p>
              <a:pPr algn="ctr" latinLnBrk="1"/>
              <a:r>
                <a:rPr kumimoji="1" lang="en-US" altLang="ko-KR">
                  <a:ea typeface="굴림"/>
                  <a:cs typeface="굴림"/>
                </a:rPr>
                <a:t>S</a:t>
              </a:r>
            </a:p>
          </p:txBody>
        </p:sp>
        <p:sp>
          <p:nvSpPr>
            <p:cNvPr id="1033" name="Rectangle 8"/>
            <p:cNvSpPr>
              <a:spLocks noChangeArrowheads="1"/>
            </p:cNvSpPr>
            <p:nvPr/>
          </p:nvSpPr>
          <p:spPr bwMode="auto">
            <a:xfrm>
              <a:off x="2928" y="3000"/>
              <a:ext cx="240" cy="240"/>
            </a:xfrm>
            <a:prstGeom prst="rect">
              <a:avLst/>
            </a:prstGeom>
            <a:solidFill>
              <a:schemeClr val="bg1">
                <a:lumMod val="65000"/>
              </a:schemeClr>
            </a:solidFill>
            <a:ln w="9525">
              <a:solidFill>
                <a:schemeClr val="tx1"/>
              </a:solidFill>
              <a:miter lim="800000"/>
              <a:headEnd/>
              <a:tailEnd/>
            </a:ln>
          </p:spPr>
          <p:txBody>
            <a:bodyPr wrap="none" anchor="ctr"/>
            <a:lstStyle/>
            <a:p>
              <a:pPr algn="ctr" latinLnBrk="1">
                <a:defRPr/>
              </a:pPr>
              <a:r>
                <a:rPr kumimoji="1" lang="en-US" altLang="ko-KR" dirty="0">
                  <a:ea typeface="굴림"/>
                  <a:cs typeface="굴림"/>
                </a:rPr>
                <a:t>X</a:t>
              </a:r>
            </a:p>
          </p:txBody>
        </p:sp>
        <p:sp>
          <p:nvSpPr>
            <p:cNvPr id="1034" name="Rectangle 9"/>
            <p:cNvSpPr>
              <a:spLocks noChangeArrowheads="1"/>
            </p:cNvSpPr>
            <p:nvPr/>
          </p:nvSpPr>
          <p:spPr bwMode="auto">
            <a:xfrm>
              <a:off x="3168" y="3000"/>
              <a:ext cx="240" cy="240"/>
            </a:xfrm>
            <a:prstGeom prst="rect">
              <a:avLst/>
            </a:prstGeom>
            <a:solidFill>
              <a:schemeClr val="bg1">
                <a:lumMod val="75000"/>
              </a:schemeClr>
            </a:solidFill>
            <a:ln w="9525">
              <a:solidFill>
                <a:schemeClr val="tx1"/>
              </a:solidFill>
              <a:miter lim="800000"/>
              <a:headEnd/>
              <a:tailEnd/>
            </a:ln>
          </p:spPr>
          <p:txBody>
            <a:bodyPr wrap="none" anchor="ctr"/>
            <a:lstStyle/>
            <a:p>
              <a:pPr algn="ctr" latinLnBrk="1">
                <a:defRPr/>
              </a:pPr>
              <a:r>
                <a:rPr kumimoji="1" lang="en-US" altLang="ko-KR" dirty="0">
                  <a:ea typeface="굴림"/>
                  <a:cs typeface="굴림"/>
                </a:rPr>
                <a:t>X</a:t>
              </a:r>
            </a:p>
          </p:txBody>
        </p:sp>
        <p:sp>
          <p:nvSpPr>
            <p:cNvPr id="1035" name="Rectangle 10"/>
            <p:cNvSpPr>
              <a:spLocks noChangeArrowheads="1"/>
            </p:cNvSpPr>
            <p:nvPr/>
          </p:nvSpPr>
          <p:spPr bwMode="auto">
            <a:xfrm>
              <a:off x="3408" y="3000"/>
              <a:ext cx="240" cy="240"/>
            </a:xfrm>
            <a:prstGeom prst="rect">
              <a:avLst/>
            </a:prstGeom>
            <a:solidFill>
              <a:srgbClr val="FFC000"/>
            </a:solidFill>
            <a:ln w="9525">
              <a:solidFill>
                <a:schemeClr val="tx1"/>
              </a:solidFill>
              <a:miter lim="800000"/>
              <a:headEnd/>
              <a:tailEnd/>
            </a:ln>
          </p:spPr>
          <p:txBody>
            <a:bodyPr wrap="none" anchor="ctr"/>
            <a:lstStyle/>
            <a:p>
              <a:pPr algn="ctr" latinLnBrk="1"/>
              <a:r>
                <a:rPr kumimoji="1" lang="en-US" altLang="ko-KR">
                  <a:ea typeface="굴림"/>
                  <a:cs typeface="굴림"/>
                </a:rPr>
                <a:t>X</a:t>
              </a:r>
            </a:p>
          </p:txBody>
        </p:sp>
        <p:sp>
          <p:nvSpPr>
            <p:cNvPr id="1036" name="Rectangle 11"/>
            <p:cNvSpPr>
              <a:spLocks noChangeArrowheads="1"/>
            </p:cNvSpPr>
            <p:nvPr/>
          </p:nvSpPr>
          <p:spPr bwMode="auto">
            <a:xfrm>
              <a:off x="3648" y="3000"/>
              <a:ext cx="240" cy="240"/>
            </a:xfrm>
            <a:prstGeom prst="rect">
              <a:avLst/>
            </a:prstGeom>
            <a:solidFill>
              <a:srgbClr val="FFC000"/>
            </a:solidFill>
            <a:ln w="9525">
              <a:solidFill>
                <a:schemeClr val="tx1"/>
              </a:solidFill>
              <a:miter lim="800000"/>
              <a:headEnd/>
              <a:tailEnd/>
            </a:ln>
          </p:spPr>
          <p:txBody>
            <a:bodyPr wrap="none" anchor="ctr"/>
            <a:lstStyle/>
            <a:p>
              <a:pPr algn="ctr" latinLnBrk="1"/>
              <a:r>
                <a:rPr kumimoji="1" lang="en-US" altLang="ko-KR">
                  <a:ea typeface="굴림"/>
                  <a:cs typeface="굴림"/>
                </a:rPr>
                <a:t>X</a:t>
              </a:r>
            </a:p>
          </p:txBody>
        </p:sp>
        <p:sp>
          <p:nvSpPr>
            <p:cNvPr id="1037" name="Rectangle 12"/>
            <p:cNvSpPr>
              <a:spLocks noChangeArrowheads="1"/>
            </p:cNvSpPr>
            <p:nvPr/>
          </p:nvSpPr>
          <p:spPr bwMode="auto">
            <a:xfrm>
              <a:off x="3888" y="3000"/>
              <a:ext cx="240" cy="240"/>
            </a:xfrm>
            <a:prstGeom prst="rect">
              <a:avLst/>
            </a:prstGeom>
            <a:solidFill>
              <a:srgbClr val="FFC000"/>
            </a:solidFill>
            <a:ln w="9525">
              <a:solidFill>
                <a:schemeClr val="tx1"/>
              </a:solidFill>
              <a:miter lim="800000"/>
              <a:headEnd/>
              <a:tailEnd/>
            </a:ln>
          </p:spPr>
          <p:txBody>
            <a:bodyPr wrap="none" anchor="ctr"/>
            <a:lstStyle/>
            <a:p>
              <a:pPr algn="ctr" latinLnBrk="1"/>
              <a:r>
                <a:rPr kumimoji="1" lang="en-US" altLang="ko-KR">
                  <a:ea typeface="굴림"/>
                  <a:cs typeface="굴림"/>
                </a:rPr>
                <a:t>X</a:t>
              </a:r>
            </a:p>
          </p:txBody>
        </p:sp>
        <p:sp>
          <p:nvSpPr>
            <p:cNvPr id="1038" name="Oval 13"/>
            <p:cNvSpPr>
              <a:spLocks noChangeArrowheads="1"/>
            </p:cNvSpPr>
            <p:nvPr/>
          </p:nvSpPr>
          <p:spPr bwMode="auto">
            <a:xfrm>
              <a:off x="3360" y="3192"/>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1039" name="AutoShape 14"/>
            <p:cNvSpPr>
              <a:spLocks/>
            </p:cNvSpPr>
            <p:nvPr/>
          </p:nvSpPr>
          <p:spPr bwMode="auto">
            <a:xfrm rot="5400000">
              <a:off x="3300" y="2124"/>
              <a:ext cx="216" cy="1440"/>
            </a:xfrm>
            <a:prstGeom prst="leftBrace">
              <a:avLst>
                <a:gd name="adj1" fmla="val 55556"/>
                <a:gd name="adj2" fmla="val 50000"/>
              </a:avLst>
            </a:prstGeom>
            <a:noFill/>
            <a:ln w="9525">
              <a:solidFill>
                <a:schemeClr val="tx1"/>
              </a:solidFill>
              <a:round/>
              <a:headEnd/>
              <a:tailEnd/>
            </a:ln>
          </p:spPr>
          <p:txBody>
            <a:bodyPr wrap="none" anchor="ctr"/>
            <a:lstStyle/>
            <a:p>
              <a:endParaRPr lang="en-US"/>
            </a:p>
          </p:txBody>
        </p:sp>
        <p:sp>
          <p:nvSpPr>
            <p:cNvPr id="1040" name="AutoShape 15"/>
            <p:cNvSpPr>
              <a:spLocks/>
            </p:cNvSpPr>
            <p:nvPr/>
          </p:nvSpPr>
          <p:spPr bwMode="auto">
            <a:xfrm rot="-5400000">
              <a:off x="2928" y="3072"/>
              <a:ext cx="192" cy="672"/>
            </a:xfrm>
            <a:prstGeom prst="lef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1041" name="Text Box 16"/>
            <p:cNvSpPr txBox="1">
              <a:spLocks noChangeArrowheads="1"/>
            </p:cNvSpPr>
            <p:nvPr/>
          </p:nvSpPr>
          <p:spPr bwMode="auto">
            <a:xfrm>
              <a:off x="2976" y="2448"/>
              <a:ext cx="767" cy="213"/>
            </a:xfrm>
            <a:prstGeom prst="rect">
              <a:avLst/>
            </a:prstGeom>
            <a:noFill/>
            <a:ln w="9525">
              <a:noFill/>
              <a:miter lim="800000"/>
              <a:headEnd/>
              <a:tailEnd/>
            </a:ln>
          </p:spPr>
          <p:txBody>
            <a:bodyPr wrap="none">
              <a:spAutoFit/>
            </a:bodyPr>
            <a:lstStyle/>
            <a:p>
              <a:pPr latinLnBrk="1"/>
              <a:r>
                <a:rPr kumimoji="1" lang="en-US" altLang="ko-KR">
                  <a:ea typeface="굴림"/>
                  <a:cs typeface="굴림"/>
                </a:rPr>
                <a:t>Wordlength </a:t>
              </a:r>
            </a:p>
          </p:txBody>
        </p:sp>
        <p:sp>
          <p:nvSpPr>
            <p:cNvPr id="1042" name="Text Box 17"/>
            <p:cNvSpPr txBox="1">
              <a:spLocks noChangeArrowheads="1"/>
            </p:cNvSpPr>
            <p:nvPr/>
          </p:nvSpPr>
          <p:spPr bwMode="auto">
            <a:xfrm>
              <a:off x="2618" y="3504"/>
              <a:ext cx="719" cy="368"/>
            </a:xfrm>
            <a:prstGeom prst="rect">
              <a:avLst/>
            </a:prstGeom>
            <a:noFill/>
            <a:ln w="9525">
              <a:noFill/>
              <a:miter lim="800000"/>
              <a:headEnd/>
              <a:tailEnd/>
            </a:ln>
          </p:spPr>
          <p:txBody>
            <a:bodyPr wrap="none">
              <a:spAutoFit/>
            </a:bodyPr>
            <a:lstStyle/>
            <a:p>
              <a:pPr algn="ctr" latinLnBrk="1"/>
              <a:r>
                <a:rPr kumimoji="1" lang="en-US" altLang="ko-KR">
                  <a:ea typeface="굴림"/>
                  <a:cs typeface="굴림"/>
                </a:rPr>
                <a:t>Integer </a:t>
              </a:r>
            </a:p>
            <a:p>
              <a:pPr algn="ctr" latinLnBrk="1"/>
              <a:r>
                <a:rPr kumimoji="1" lang="en-US" altLang="ko-KR">
                  <a:ea typeface="굴림"/>
                  <a:cs typeface="굴림"/>
                </a:rPr>
                <a:t>wordlength</a:t>
              </a:r>
            </a:p>
          </p:txBody>
        </p:sp>
        <p:sp>
          <p:nvSpPr>
            <p:cNvPr id="1043" name="AutoShape 18"/>
            <p:cNvSpPr>
              <a:spLocks/>
            </p:cNvSpPr>
            <p:nvPr/>
          </p:nvSpPr>
          <p:spPr bwMode="auto">
            <a:xfrm rot="-5400000">
              <a:off x="3696" y="3072"/>
              <a:ext cx="192" cy="672"/>
            </a:xfrm>
            <a:prstGeom prst="lef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1044" name="Text Box 19"/>
            <p:cNvSpPr txBox="1">
              <a:spLocks noChangeArrowheads="1"/>
            </p:cNvSpPr>
            <p:nvPr/>
          </p:nvSpPr>
          <p:spPr bwMode="auto">
            <a:xfrm>
              <a:off x="3434" y="3504"/>
              <a:ext cx="719" cy="368"/>
            </a:xfrm>
            <a:prstGeom prst="rect">
              <a:avLst/>
            </a:prstGeom>
            <a:noFill/>
            <a:ln w="9525">
              <a:noFill/>
              <a:miter lim="800000"/>
              <a:headEnd/>
              <a:tailEnd/>
            </a:ln>
          </p:spPr>
          <p:txBody>
            <a:bodyPr wrap="none">
              <a:spAutoFit/>
            </a:bodyPr>
            <a:lstStyle/>
            <a:p>
              <a:pPr algn="ctr" latinLnBrk="1"/>
              <a:r>
                <a:rPr kumimoji="1" lang="en-US" altLang="ko-KR">
                  <a:ea typeface="굴림"/>
                  <a:cs typeface="굴림"/>
                </a:rPr>
                <a:t>Fractional </a:t>
              </a:r>
            </a:p>
            <a:p>
              <a:pPr algn="ctr" latinLnBrk="1"/>
              <a:r>
                <a:rPr kumimoji="1" lang="en-US" altLang="ko-KR">
                  <a:ea typeface="굴림"/>
                  <a:cs typeface="굴림"/>
                </a:rPr>
                <a:t>wordlength</a:t>
              </a:r>
            </a:p>
          </p:txBody>
        </p:sp>
        <p:sp>
          <p:nvSpPr>
            <p:cNvPr id="1045" name="Text Box 20"/>
            <p:cNvSpPr txBox="1">
              <a:spLocks noChangeArrowheads="1"/>
            </p:cNvSpPr>
            <p:nvPr/>
          </p:nvSpPr>
          <p:spPr bwMode="auto">
            <a:xfrm>
              <a:off x="3024" y="3889"/>
              <a:ext cx="834" cy="213"/>
            </a:xfrm>
            <a:prstGeom prst="rect">
              <a:avLst/>
            </a:prstGeom>
            <a:noFill/>
            <a:ln w="9525">
              <a:noFill/>
              <a:miter lim="800000"/>
              <a:headEnd/>
              <a:tailEnd/>
            </a:ln>
          </p:spPr>
          <p:txBody>
            <a:bodyPr wrap="none">
              <a:spAutoFit/>
            </a:bodyPr>
            <a:lstStyle/>
            <a:p>
              <a:r>
                <a:rPr lang="en-US" altLang="ko-KR">
                  <a:ea typeface="굴림"/>
                  <a:cs typeface="굴림"/>
                </a:rPr>
                <a:t>(Binary point)</a:t>
              </a:r>
            </a:p>
          </p:txBody>
        </p:sp>
        <p:sp>
          <p:nvSpPr>
            <p:cNvPr id="1046" name="Line 21"/>
            <p:cNvSpPr>
              <a:spLocks noChangeShapeType="1"/>
            </p:cNvSpPr>
            <p:nvPr/>
          </p:nvSpPr>
          <p:spPr bwMode="auto">
            <a:xfrm flipV="1">
              <a:off x="3408" y="3360"/>
              <a:ext cx="0" cy="576"/>
            </a:xfrm>
            <a:prstGeom prst="line">
              <a:avLst/>
            </a:prstGeom>
            <a:noFill/>
            <a:ln w="9525">
              <a:solidFill>
                <a:schemeClr val="tx1"/>
              </a:solidFill>
              <a:round/>
              <a:headEnd/>
              <a:tailEnd type="triangle" w="med" len="med"/>
            </a:ln>
          </p:spPr>
          <p:txBody>
            <a:bodyPr/>
            <a:lstStyle/>
            <a:p>
              <a:endParaRPr lang="en-US"/>
            </a:p>
          </p:txBody>
        </p:sp>
      </p:grpSp>
      <p:sp>
        <p:nvSpPr>
          <p:cNvPr id="1031" name="Text Box 23"/>
          <p:cNvSpPr txBox="1">
            <a:spLocks noChangeArrowheads="1"/>
          </p:cNvSpPr>
          <p:nvPr/>
        </p:nvSpPr>
        <p:spPr bwMode="auto">
          <a:xfrm>
            <a:off x="838200" y="3634317"/>
            <a:ext cx="5532120" cy="1081308"/>
          </a:xfrm>
          <a:prstGeom prst="rect">
            <a:avLst/>
          </a:prstGeom>
          <a:solidFill>
            <a:schemeClr val="tx2">
              <a:lumMod val="60000"/>
              <a:lumOff val="40000"/>
            </a:schemeClr>
          </a:solidFill>
          <a:ln w="9525">
            <a:solidFill>
              <a:schemeClr val="tx1"/>
            </a:solidFill>
            <a:miter lim="800000"/>
            <a:headEnd/>
            <a:tailEnd/>
          </a:ln>
        </p:spPr>
        <p:txBody>
          <a:bodyPr wrap="square" lIns="101858" tIns="50929" rIns="101858" bIns="50929">
            <a:spAutoFit/>
          </a:bodyPr>
          <a:lstStyle/>
          <a:p>
            <a:pPr>
              <a:defRPr/>
            </a:pPr>
            <a:br>
              <a:rPr lang="en-US" altLang="ko-KR" dirty="0">
                <a:ea typeface="굴림"/>
                <a:cs typeface="굴림"/>
              </a:rPr>
            </a:br>
            <a:r>
              <a:rPr lang="en-US" altLang="ko-KR" dirty="0">
                <a:ea typeface="굴림"/>
                <a:cs typeface="굴림"/>
              </a:rPr>
              <a:t>       </a:t>
            </a:r>
            <a:r>
              <a:rPr lang="en-US" altLang="ko-KR" sz="2200" dirty="0">
                <a:ea typeface="굴림"/>
                <a:cs typeface="굴림"/>
              </a:rPr>
              <a:t> </a:t>
            </a:r>
            <a:r>
              <a:rPr lang="en-US" altLang="ko-KR" b="1" dirty="0">
                <a:ea typeface="굴림"/>
                <a:cs typeface="굴림"/>
              </a:rPr>
              <a:t>3.141479492</a:t>
            </a:r>
            <a:r>
              <a:rPr lang="en-US" altLang="ko-KR" baseline="-25000" dirty="0">
                <a:ea typeface="굴림"/>
                <a:cs typeface="굴림"/>
              </a:rPr>
              <a:t>(10)</a:t>
            </a:r>
            <a:r>
              <a:rPr lang="en-US" altLang="ko-KR" dirty="0">
                <a:ea typeface="굴림"/>
                <a:cs typeface="굴림"/>
              </a:rPr>
              <a:t> = </a:t>
            </a:r>
            <a:r>
              <a:rPr lang="en-US" altLang="ko-KR" sz="2200" dirty="0">
                <a:ea typeface="굴림"/>
                <a:cs typeface="굴림"/>
              </a:rPr>
              <a:t>011.00100100001110</a:t>
            </a:r>
            <a:r>
              <a:rPr lang="en-US" altLang="ko-KR" sz="2200" baseline="-25000" dirty="0">
                <a:ea typeface="굴림"/>
                <a:cs typeface="굴림"/>
              </a:rPr>
              <a:t>(2)</a:t>
            </a:r>
            <a:r>
              <a:rPr lang="en-US" altLang="ko-KR" sz="2200" dirty="0">
                <a:ea typeface="굴림"/>
                <a:cs typeface="굴림"/>
              </a:rPr>
              <a:t>     		 </a:t>
            </a:r>
            <a:r>
              <a:rPr lang="en-US" altLang="ko-KR">
                <a:ea typeface="굴림"/>
                <a:cs typeface="굴림"/>
              </a:rPr>
              <a:t>[</a:t>
            </a:r>
            <a:r>
              <a:rPr lang="en-US" altLang="ko-KR" i="1">
                <a:ea typeface="굴림"/>
                <a:cs typeface="굴림"/>
              </a:rPr>
              <a:t>WL=17; </a:t>
            </a:r>
            <a:r>
              <a:rPr lang="en-US" altLang="ko-KR" i="1" dirty="0">
                <a:ea typeface="굴림"/>
                <a:cs typeface="굴림"/>
              </a:rPr>
              <a:t>IWL=3</a:t>
            </a:r>
            <a:r>
              <a:rPr lang="en-US" altLang="ko-KR" i="1">
                <a:ea typeface="굴림"/>
                <a:cs typeface="굴림"/>
              </a:rPr>
              <a:t>; FWL=14</a:t>
            </a:r>
            <a:r>
              <a:rPr lang="en-US" altLang="ko-KR">
                <a:ea typeface="굴림"/>
                <a:cs typeface="굴림"/>
              </a:rPr>
              <a:t>]</a:t>
            </a:r>
            <a:endParaRPr lang="en-US" altLang="ko-KR" dirty="0">
              <a:ea typeface="굴림"/>
              <a:cs typeface="굴림"/>
            </a:endParaRPr>
          </a:p>
        </p:txBody>
      </p:sp>
    </p:spTree>
    <p:extLst>
      <p:ext uri="{BB962C8B-B14F-4D97-AF65-F5344CB8AC3E}">
        <p14:creationId xmlns:p14="http://schemas.microsoft.com/office/powerpoint/2010/main" val="237508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02920" y="798830"/>
            <a:ext cx="9052560" cy="669290"/>
          </a:xfrm>
        </p:spPr>
        <p:txBody>
          <a:bodyPr rtlCol="0">
            <a:normAutofit fontScale="90000"/>
          </a:bodyPr>
          <a:lstStyle/>
          <a:p>
            <a:pPr>
              <a:defRPr/>
            </a:pPr>
            <a:r>
              <a:rPr lang="en-US" altLang="ko-KR" dirty="0"/>
              <a:t>Optimum </a:t>
            </a:r>
            <a:r>
              <a:rPr lang="en-US" altLang="ko-KR" dirty="0" err="1"/>
              <a:t>Wordlength</a:t>
            </a:r>
            <a:endParaRPr lang="en-US" altLang="ko-KR" dirty="0"/>
          </a:p>
        </p:txBody>
      </p:sp>
      <p:sp>
        <p:nvSpPr>
          <p:cNvPr id="15364" name="Rectangle 3"/>
          <p:cNvSpPr>
            <a:spLocks noGrp="1" noChangeArrowheads="1"/>
          </p:cNvSpPr>
          <p:nvPr>
            <p:ph sz="quarter" idx="1"/>
          </p:nvPr>
        </p:nvSpPr>
        <p:spPr/>
        <p:txBody>
          <a:bodyPr rtlCol="0">
            <a:normAutofit/>
          </a:bodyPr>
          <a:lstStyle/>
          <a:p>
            <a:pPr marL="468550" indent="-427806">
              <a:lnSpc>
                <a:spcPct val="80000"/>
              </a:lnSpc>
              <a:buFont typeface="Wingdings 2"/>
              <a:buChar char=""/>
              <a:defRPr/>
            </a:pPr>
            <a:r>
              <a:rPr lang="en-US" altLang="ko-KR" dirty="0"/>
              <a:t>Longer </a:t>
            </a:r>
            <a:r>
              <a:rPr lang="en-US" altLang="ko-KR" dirty="0" err="1"/>
              <a:t>wordlength</a:t>
            </a:r>
            <a:endParaRPr lang="en-US" altLang="ko-KR" dirty="0"/>
          </a:p>
          <a:p>
            <a:pPr marL="804683" lvl="1" indent="-305576">
              <a:lnSpc>
                <a:spcPct val="80000"/>
              </a:lnSpc>
              <a:buFont typeface="Wingdings 2"/>
              <a:buChar char=""/>
              <a:defRPr/>
            </a:pPr>
            <a:r>
              <a:rPr lang="en-US" altLang="ko-KR" dirty="0"/>
              <a:t>May improve application</a:t>
            </a:r>
            <a:br>
              <a:rPr lang="en-US" altLang="ko-KR" dirty="0"/>
            </a:br>
            <a:r>
              <a:rPr lang="en-US" altLang="ko-KR" dirty="0"/>
              <a:t>performance</a:t>
            </a:r>
          </a:p>
          <a:p>
            <a:pPr marL="804683" lvl="1" indent="-305576">
              <a:lnSpc>
                <a:spcPct val="80000"/>
              </a:lnSpc>
              <a:buFont typeface="Wingdings 2"/>
              <a:buChar char=""/>
              <a:defRPr/>
            </a:pPr>
            <a:r>
              <a:rPr lang="en-US" altLang="ko-KR" dirty="0"/>
              <a:t>Increases hardware cost</a:t>
            </a:r>
          </a:p>
          <a:p>
            <a:pPr marL="468550" indent="-427806">
              <a:lnSpc>
                <a:spcPct val="80000"/>
              </a:lnSpc>
              <a:buFont typeface="Wingdings 2"/>
              <a:buChar char=""/>
              <a:defRPr/>
            </a:pPr>
            <a:r>
              <a:rPr lang="en-US" altLang="ko-KR" dirty="0"/>
              <a:t>Shorter </a:t>
            </a:r>
            <a:r>
              <a:rPr lang="en-US" altLang="ko-KR" dirty="0" err="1"/>
              <a:t>wordlength</a:t>
            </a:r>
            <a:endParaRPr lang="en-US" altLang="ko-KR" dirty="0"/>
          </a:p>
          <a:p>
            <a:pPr marL="804683" lvl="1" indent="-305576">
              <a:lnSpc>
                <a:spcPct val="80000"/>
              </a:lnSpc>
              <a:buFont typeface="Wingdings 2"/>
              <a:buChar char=""/>
              <a:defRPr/>
            </a:pPr>
            <a:r>
              <a:rPr lang="en-US" altLang="ko-KR" dirty="0"/>
              <a:t>May increase quantization errors</a:t>
            </a:r>
            <a:br>
              <a:rPr lang="en-US" altLang="ko-KR" dirty="0"/>
            </a:br>
            <a:r>
              <a:rPr lang="en-US" altLang="ko-KR" dirty="0"/>
              <a:t>and overflows</a:t>
            </a:r>
          </a:p>
          <a:p>
            <a:pPr marL="804683" lvl="1" indent="-305576">
              <a:lnSpc>
                <a:spcPct val="80000"/>
              </a:lnSpc>
              <a:buFont typeface="Wingdings 2"/>
              <a:buChar char=""/>
              <a:defRPr/>
            </a:pPr>
            <a:r>
              <a:rPr lang="en-US" altLang="ko-KR" dirty="0"/>
              <a:t>Reduces hardware cost</a:t>
            </a:r>
            <a:r>
              <a:rPr lang="en-US" altLang="ko-KR" sz="2200" dirty="0"/>
              <a:t> </a:t>
            </a:r>
          </a:p>
          <a:p>
            <a:pPr marL="468550" indent="-427806">
              <a:lnSpc>
                <a:spcPct val="80000"/>
              </a:lnSpc>
              <a:buFont typeface="Wingdings 2"/>
              <a:buChar char=""/>
              <a:defRPr/>
            </a:pPr>
            <a:r>
              <a:rPr lang="en-US" altLang="ko-KR" dirty="0"/>
              <a:t>Optimum </a:t>
            </a:r>
            <a:r>
              <a:rPr lang="en-US" altLang="ko-KR" dirty="0" err="1"/>
              <a:t>wordlength</a:t>
            </a:r>
            <a:endParaRPr lang="en-US" altLang="ko-KR" dirty="0"/>
          </a:p>
          <a:p>
            <a:pPr marL="804683" lvl="1" indent="-305576">
              <a:lnSpc>
                <a:spcPct val="80000"/>
              </a:lnSpc>
              <a:buFont typeface="Wingdings 2"/>
              <a:buChar char=""/>
              <a:defRPr/>
            </a:pPr>
            <a:r>
              <a:rPr lang="en-US" altLang="ko-KR" dirty="0"/>
              <a:t>Maximize application performance</a:t>
            </a:r>
            <a:br>
              <a:rPr lang="en-US" altLang="ko-KR" dirty="0"/>
            </a:br>
            <a:r>
              <a:rPr lang="en-US" altLang="ko-KR" dirty="0"/>
              <a:t>or minimize quantization error</a:t>
            </a:r>
          </a:p>
          <a:p>
            <a:pPr marL="804683" lvl="1" indent="-305576">
              <a:lnSpc>
                <a:spcPct val="80000"/>
              </a:lnSpc>
              <a:buFont typeface="Wingdings 2"/>
              <a:buChar char=""/>
              <a:defRPr/>
            </a:pPr>
            <a:r>
              <a:rPr lang="en-US" altLang="ko-KR" dirty="0"/>
              <a:t>Minimize hardware cost</a:t>
            </a:r>
          </a:p>
        </p:txBody>
      </p:sp>
      <p:sp>
        <p:nvSpPr>
          <p:cNvPr id="28676" name="Line 4"/>
          <p:cNvSpPr>
            <a:spLocks noChangeShapeType="1"/>
          </p:cNvSpPr>
          <p:nvPr/>
        </p:nvSpPr>
        <p:spPr bwMode="auto">
          <a:xfrm>
            <a:off x="6202680" y="3004608"/>
            <a:ext cx="0" cy="2418080"/>
          </a:xfrm>
          <a:prstGeom prst="line">
            <a:avLst/>
          </a:prstGeom>
          <a:noFill/>
          <a:ln w="9525">
            <a:solidFill>
              <a:schemeClr val="tx1"/>
            </a:solidFill>
            <a:round/>
            <a:headEnd type="arrow" w="med" len="med"/>
            <a:tailEnd/>
          </a:ln>
        </p:spPr>
        <p:txBody>
          <a:bodyPr lIns="101858" tIns="50929" rIns="101858" bIns="50929"/>
          <a:lstStyle/>
          <a:p>
            <a:endParaRPr lang="en-US"/>
          </a:p>
        </p:txBody>
      </p:sp>
      <p:sp>
        <p:nvSpPr>
          <p:cNvPr id="28677" name="Line 5"/>
          <p:cNvSpPr>
            <a:spLocks noChangeShapeType="1"/>
          </p:cNvSpPr>
          <p:nvPr/>
        </p:nvSpPr>
        <p:spPr bwMode="auto">
          <a:xfrm>
            <a:off x="6202680" y="5422688"/>
            <a:ext cx="3185160" cy="0"/>
          </a:xfrm>
          <a:prstGeom prst="line">
            <a:avLst/>
          </a:prstGeom>
          <a:noFill/>
          <a:ln w="9525">
            <a:solidFill>
              <a:schemeClr val="tx1"/>
            </a:solidFill>
            <a:round/>
            <a:headEnd/>
            <a:tailEnd type="arrow" w="med" len="med"/>
          </a:ln>
        </p:spPr>
        <p:txBody>
          <a:bodyPr lIns="101858" tIns="50929" rIns="101858" bIns="50929"/>
          <a:lstStyle/>
          <a:p>
            <a:endParaRPr lang="en-US"/>
          </a:p>
        </p:txBody>
      </p:sp>
      <p:sp>
        <p:nvSpPr>
          <p:cNvPr id="28678" name="Text Box 6"/>
          <p:cNvSpPr txBox="1">
            <a:spLocks noChangeArrowheads="1"/>
          </p:cNvSpPr>
          <p:nvPr/>
        </p:nvSpPr>
        <p:spPr bwMode="auto">
          <a:xfrm>
            <a:off x="7040882" y="5527041"/>
            <a:ext cx="1681815" cy="379852"/>
          </a:xfrm>
          <a:prstGeom prst="rect">
            <a:avLst/>
          </a:prstGeom>
          <a:noFill/>
          <a:ln w="9525">
            <a:noFill/>
            <a:miter lim="800000"/>
            <a:headEnd/>
            <a:tailEnd/>
          </a:ln>
        </p:spPr>
        <p:txBody>
          <a:bodyPr wrap="none" lIns="101858" tIns="50929" rIns="101858" bIns="50929">
            <a:spAutoFit/>
          </a:bodyPr>
          <a:lstStyle/>
          <a:p>
            <a:r>
              <a:rPr lang="en-US" altLang="ko-KR">
                <a:cs typeface="HY중고딕"/>
              </a:rPr>
              <a:t>Wordlength (</a:t>
            </a:r>
            <a:r>
              <a:rPr lang="en-US" altLang="ko-KR" b="1">
                <a:cs typeface="HY중고딕"/>
              </a:rPr>
              <a:t>w</a:t>
            </a:r>
            <a:r>
              <a:rPr lang="en-US" altLang="ko-KR">
                <a:cs typeface="HY중고딕"/>
              </a:rPr>
              <a:t>)</a:t>
            </a:r>
          </a:p>
        </p:txBody>
      </p:sp>
      <p:sp>
        <p:nvSpPr>
          <p:cNvPr id="28679" name="Arc 7"/>
          <p:cNvSpPr>
            <a:spLocks/>
          </p:cNvSpPr>
          <p:nvPr/>
        </p:nvSpPr>
        <p:spPr bwMode="auto">
          <a:xfrm flipH="1" flipV="1">
            <a:off x="6621780" y="3695488"/>
            <a:ext cx="2430780" cy="138176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lIns="101858" tIns="50929" rIns="101858" bIns="50929" anchor="ctr"/>
          <a:lstStyle/>
          <a:p>
            <a:endParaRPr lang="en-US"/>
          </a:p>
        </p:txBody>
      </p:sp>
      <p:sp>
        <p:nvSpPr>
          <p:cNvPr id="28680" name="Arc 8"/>
          <p:cNvSpPr>
            <a:spLocks/>
          </p:cNvSpPr>
          <p:nvPr/>
        </p:nvSpPr>
        <p:spPr bwMode="auto">
          <a:xfrm flipV="1">
            <a:off x="6621780" y="3695488"/>
            <a:ext cx="2430780" cy="138176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lIns="101858" tIns="50929" rIns="101858" bIns="50929" anchor="ctr"/>
          <a:lstStyle/>
          <a:p>
            <a:endParaRPr lang="en-US"/>
          </a:p>
        </p:txBody>
      </p:sp>
      <p:sp>
        <p:nvSpPr>
          <p:cNvPr id="28681" name="Text Box 9"/>
          <p:cNvSpPr txBox="1">
            <a:spLocks noChangeArrowheads="1"/>
          </p:cNvSpPr>
          <p:nvPr/>
        </p:nvSpPr>
        <p:spPr bwMode="auto">
          <a:xfrm>
            <a:off x="8492675" y="2936241"/>
            <a:ext cx="1076778" cy="379852"/>
          </a:xfrm>
          <a:prstGeom prst="rect">
            <a:avLst/>
          </a:prstGeom>
          <a:noFill/>
          <a:ln w="9525">
            <a:noFill/>
            <a:miter lim="800000"/>
            <a:headEnd/>
            <a:tailEnd/>
          </a:ln>
        </p:spPr>
        <p:txBody>
          <a:bodyPr wrap="none" lIns="101858" tIns="50929" rIns="101858" bIns="50929">
            <a:spAutoFit/>
          </a:bodyPr>
          <a:lstStyle/>
          <a:p>
            <a:pPr algn="r"/>
            <a:r>
              <a:rPr lang="en-US" altLang="ko-KR">
                <a:cs typeface="HY중고딕"/>
              </a:rPr>
              <a:t>Cost </a:t>
            </a:r>
            <a:r>
              <a:rPr lang="en-US" altLang="ko-KR" i="1">
                <a:cs typeface="HY중고딕"/>
              </a:rPr>
              <a:t>c</a:t>
            </a:r>
            <a:r>
              <a:rPr lang="en-US" altLang="ko-KR">
                <a:cs typeface="HY중고딕"/>
              </a:rPr>
              <a:t>(</a:t>
            </a:r>
            <a:r>
              <a:rPr lang="en-US" altLang="ko-KR" b="1">
                <a:cs typeface="HY중고딕"/>
              </a:rPr>
              <a:t>w</a:t>
            </a:r>
            <a:r>
              <a:rPr lang="en-US" altLang="ko-KR">
                <a:cs typeface="HY중고딕"/>
              </a:rPr>
              <a:t>)</a:t>
            </a:r>
          </a:p>
        </p:txBody>
      </p:sp>
      <p:sp>
        <p:nvSpPr>
          <p:cNvPr id="28682" name="Text Box 10"/>
          <p:cNvSpPr txBox="1">
            <a:spLocks noChangeArrowheads="1"/>
          </p:cNvSpPr>
          <p:nvPr/>
        </p:nvSpPr>
        <p:spPr bwMode="auto">
          <a:xfrm>
            <a:off x="6202681" y="2849880"/>
            <a:ext cx="1768619" cy="656875"/>
          </a:xfrm>
          <a:prstGeom prst="rect">
            <a:avLst/>
          </a:prstGeom>
          <a:noFill/>
          <a:ln w="9525">
            <a:noFill/>
            <a:miter lim="800000"/>
            <a:headEnd/>
            <a:tailEnd/>
          </a:ln>
        </p:spPr>
        <p:txBody>
          <a:bodyPr wrap="none" lIns="101858" tIns="50929" rIns="101858" bIns="50929">
            <a:spAutoFit/>
          </a:bodyPr>
          <a:lstStyle/>
          <a:p>
            <a:r>
              <a:rPr lang="en-US" altLang="ko-KR">
                <a:cs typeface="HY중고딕"/>
              </a:rPr>
              <a:t>Distortion </a:t>
            </a:r>
            <a:r>
              <a:rPr lang="en-US" altLang="ko-KR" i="1">
                <a:cs typeface="HY중고딕"/>
              </a:rPr>
              <a:t>d</a:t>
            </a:r>
            <a:r>
              <a:rPr lang="en-US" altLang="ko-KR">
                <a:cs typeface="HY중고딕"/>
              </a:rPr>
              <a:t>(</a:t>
            </a:r>
            <a:r>
              <a:rPr lang="en-US" altLang="ko-KR" b="1">
                <a:cs typeface="HY중고딕"/>
              </a:rPr>
              <a:t>w</a:t>
            </a:r>
            <a:r>
              <a:rPr lang="en-US" altLang="ko-KR">
                <a:cs typeface="HY중고딕"/>
              </a:rPr>
              <a:t>)</a:t>
            </a:r>
          </a:p>
          <a:p>
            <a:r>
              <a:rPr lang="en-US" altLang="ko-KR">
                <a:cs typeface="HY중고딕"/>
              </a:rPr>
              <a:t>[1/performance]</a:t>
            </a:r>
          </a:p>
        </p:txBody>
      </p:sp>
      <p:sp>
        <p:nvSpPr>
          <p:cNvPr id="28683" name="Line 11"/>
          <p:cNvSpPr>
            <a:spLocks noChangeShapeType="1"/>
          </p:cNvSpPr>
          <p:nvPr/>
        </p:nvSpPr>
        <p:spPr bwMode="auto">
          <a:xfrm flipV="1">
            <a:off x="7879080" y="2572808"/>
            <a:ext cx="670560" cy="2245360"/>
          </a:xfrm>
          <a:prstGeom prst="line">
            <a:avLst/>
          </a:prstGeom>
          <a:noFill/>
          <a:ln w="28575">
            <a:solidFill>
              <a:srgbClr val="FF3300"/>
            </a:solidFill>
            <a:round/>
            <a:headEnd type="triangle" w="med" len="med"/>
            <a:tailEnd/>
          </a:ln>
        </p:spPr>
        <p:txBody>
          <a:bodyPr lIns="101858" tIns="50929" rIns="101858" bIns="50929"/>
          <a:lstStyle/>
          <a:p>
            <a:endParaRPr lang="en-US"/>
          </a:p>
        </p:txBody>
      </p:sp>
      <p:sp>
        <p:nvSpPr>
          <p:cNvPr id="28684" name="Text Box 12"/>
          <p:cNvSpPr txBox="1">
            <a:spLocks noChangeArrowheads="1"/>
          </p:cNvSpPr>
          <p:nvPr/>
        </p:nvSpPr>
        <p:spPr bwMode="auto">
          <a:xfrm>
            <a:off x="8142353" y="1727200"/>
            <a:ext cx="1307016" cy="656875"/>
          </a:xfrm>
          <a:prstGeom prst="rect">
            <a:avLst/>
          </a:prstGeom>
          <a:noFill/>
          <a:ln w="9525">
            <a:noFill/>
            <a:miter lim="800000"/>
            <a:headEnd/>
            <a:tailEnd/>
          </a:ln>
        </p:spPr>
        <p:txBody>
          <a:bodyPr wrap="none" lIns="101858" tIns="50929" rIns="101858" bIns="50929">
            <a:spAutoFit/>
          </a:bodyPr>
          <a:lstStyle/>
          <a:p>
            <a:pPr algn="ctr"/>
            <a:r>
              <a:rPr lang="en-US" altLang="ko-KR" b="1" dirty="0">
                <a:solidFill>
                  <a:srgbClr val="FF3300"/>
                </a:solidFill>
                <a:cs typeface="HY중고딕"/>
              </a:rPr>
              <a:t>Optimum</a:t>
            </a:r>
          </a:p>
          <a:p>
            <a:pPr algn="ctr"/>
            <a:r>
              <a:rPr lang="en-US" altLang="ko-KR" b="1" dirty="0" err="1">
                <a:solidFill>
                  <a:srgbClr val="FF3300"/>
                </a:solidFill>
                <a:cs typeface="HY중고딕"/>
              </a:rPr>
              <a:t>wordlength</a:t>
            </a:r>
            <a:endParaRPr lang="en-US" altLang="ko-KR" b="1" dirty="0">
              <a:solidFill>
                <a:srgbClr val="FF3300"/>
              </a:solidFill>
              <a:cs typeface="HY중고딕"/>
            </a:endParaRPr>
          </a:p>
        </p:txBody>
      </p:sp>
    </p:spTree>
    <p:extLst>
      <p:ext uri="{BB962C8B-B14F-4D97-AF65-F5344CB8AC3E}">
        <p14:creationId xmlns:p14="http://schemas.microsoft.com/office/powerpoint/2010/main" val="77740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ox(in)">
                                      <p:cBhvr>
                                        <p:cTn id="7" dur="500"/>
                                        <p:tgtEl>
                                          <p:spTgt spid="286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677"/>
                                        </p:tgtEl>
                                        <p:attrNameLst>
                                          <p:attrName>style.visibility</p:attrName>
                                        </p:attrNameLst>
                                      </p:cBhvr>
                                      <p:to>
                                        <p:strVal val="visible"/>
                                      </p:to>
                                    </p:set>
                                    <p:animEffect transition="in" filter="box(in)">
                                      <p:cBhvr>
                                        <p:cTn id="10" dur="500"/>
                                        <p:tgtEl>
                                          <p:spTgt spid="2867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box(in)">
                                      <p:cBhvr>
                                        <p:cTn id="13" dur="500"/>
                                        <p:tgtEl>
                                          <p:spTgt spid="28676"/>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28682"/>
                                        </p:tgtEl>
                                        <p:attrNameLst>
                                          <p:attrName>style.visibility</p:attrName>
                                        </p:attrNameLst>
                                      </p:cBhvr>
                                      <p:to>
                                        <p:strVal val="visible"/>
                                      </p:to>
                                    </p:set>
                                    <p:animEffect transition="in" filter="fade">
                                      <p:cBhvr>
                                        <p:cTn id="18" dur="1000"/>
                                        <p:tgtEl>
                                          <p:spTgt spid="28682"/>
                                        </p:tgtEl>
                                      </p:cBhvr>
                                    </p:animEffect>
                                    <p:anim calcmode="lin" valueType="num">
                                      <p:cBhvr>
                                        <p:cTn id="19" dur="1000" fill="hold"/>
                                        <p:tgtEl>
                                          <p:spTgt spid="28682"/>
                                        </p:tgtEl>
                                        <p:attrNameLst>
                                          <p:attrName>ppt_x</p:attrName>
                                        </p:attrNameLst>
                                      </p:cBhvr>
                                      <p:tavLst>
                                        <p:tav tm="0">
                                          <p:val>
                                            <p:strVal val="#ppt_x"/>
                                          </p:val>
                                        </p:tav>
                                        <p:tav tm="100000">
                                          <p:val>
                                            <p:strVal val="#ppt_x"/>
                                          </p:val>
                                        </p:tav>
                                      </p:tavLst>
                                    </p:anim>
                                    <p:anim calcmode="lin" valueType="num">
                                      <p:cBhvr>
                                        <p:cTn id="20" dur="1000" fill="hold"/>
                                        <p:tgtEl>
                                          <p:spTgt spid="2868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28679"/>
                                        </p:tgtEl>
                                        <p:attrNameLst>
                                          <p:attrName>style.visibility</p:attrName>
                                        </p:attrNameLst>
                                      </p:cBhvr>
                                      <p:to>
                                        <p:strVal val="visible"/>
                                      </p:to>
                                    </p:set>
                                    <p:animEffect transition="in" filter="fade">
                                      <p:cBhvr>
                                        <p:cTn id="23" dur="1000"/>
                                        <p:tgtEl>
                                          <p:spTgt spid="28679"/>
                                        </p:tgtEl>
                                      </p:cBhvr>
                                    </p:animEffect>
                                    <p:anim calcmode="lin" valueType="num">
                                      <p:cBhvr>
                                        <p:cTn id="24" dur="1000" fill="hold"/>
                                        <p:tgtEl>
                                          <p:spTgt spid="28679"/>
                                        </p:tgtEl>
                                        <p:attrNameLst>
                                          <p:attrName>ppt_x</p:attrName>
                                        </p:attrNameLst>
                                      </p:cBhvr>
                                      <p:tavLst>
                                        <p:tav tm="0">
                                          <p:val>
                                            <p:strVal val="#ppt_x"/>
                                          </p:val>
                                        </p:tav>
                                        <p:tav tm="100000">
                                          <p:val>
                                            <p:strVal val="#ppt_x"/>
                                          </p:val>
                                        </p:tav>
                                      </p:tavLst>
                                    </p:anim>
                                    <p:anim calcmode="lin" valueType="num">
                                      <p:cBhvr>
                                        <p:cTn id="25" dur="1000" fill="hold"/>
                                        <p:tgtEl>
                                          <p:spTgt spid="2867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680"/>
                                        </p:tgtEl>
                                        <p:attrNameLst>
                                          <p:attrName>style.visibility</p:attrName>
                                        </p:attrNameLst>
                                      </p:cBhvr>
                                      <p:to>
                                        <p:strVal val="visible"/>
                                      </p:to>
                                    </p:set>
                                    <p:animEffect transition="in" filter="fade">
                                      <p:cBhvr>
                                        <p:cTn id="30" dur="1000"/>
                                        <p:tgtEl>
                                          <p:spTgt spid="28680"/>
                                        </p:tgtEl>
                                      </p:cBhvr>
                                    </p:animEffect>
                                    <p:anim calcmode="lin" valueType="num">
                                      <p:cBhvr>
                                        <p:cTn id="31" dur="1000" fill="hold"/>
                                        <p:tgtEl>
                                          <p:spTgt spid="28680"/>
                                        </p:tgtEl>
                                        <p:attrNameLst>
                                          <p:attrName>ppt_x</p:attrName>
                                        </p:attrNameLst>
                                      </p:cBhvr>
                                      <p:tavLst>
                                        <p:tav tm="0">
                                          <p:val>
                                            <p:strVal val="#ppt_x"/>
                                          </p:val>
                                        </p:tav>
                                        <p:tav tm="100000">
                                          <p:val>
                                            <p:strVal val="#ppt_x"/>
                                          </p:val>
                                        </p:tav>
                                      </p:tavLst>
                                    </p:anim>
                                    <p:anim calcmode="lin" valueType="num">
                                      <p:cBhvr>
                                        <p:cTn id="32" dur="1000" fill="hold"/>
                                        <p:tgtEl>
                                          <p:spTgt spid="2868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681"/>
                                        </p:tgtEl>
                                        <p:attrNameLst>
                                          <p:attrName>style.visibility</p:attrName>
                                        </p:attrNameLst>
                                      </p:cBhvr>
                                      <p:to>
                                        <p:strVal val="visible"/>
                                      </p:to>
                                    </p:set>
                                    <p:animEffect transition="in" filter="fade">
                                      <p:cBhvr>
                                        <p:cTn id="35" dur="1000"/>
                                        <p:tgtEl>
                                          <p:spTgt spid="28681"/>
                                        </p:tgtEl>
                                      </p:cBhvr>
                                    </p:animEffect>
                                    <p:anim calcmode="lin" valueType="num">
                                      <p:cBhvr>
                                        <p:cTn id="36" dur="1000" fill="hold"/>
                                        <p:tgtEl>
                                          <p:spTgt spid="28681"/>
                                        </p:tgtEl>
                                        <p:attrNameLst>
                                          <p:attrName>ppt_x</p:attrName>
                                        </p:attrNameLst>
                                      </p:cBhvr>
                                      <p:tavLst>
                                        <p:tav tm="0">
                                          <p:val>
                                            <p:strVal val="#ppt_x"/>
                                          </p:val>
                                        </p:tav>
                                        <p:tav tm="100000">
                                          <p:val>
                                            <p:strVal val="#ppt_x"/>
                                          </p:val>
                                        </p:tav>
                                      </p:tavLst>
                                    </p:anim>
                                    <p:anim calcmode="lin" valueType="num">
                                      <p:cBhvr>
                                        <p:cTn id="37" dur="1000" fill="hold"/>
                                        <p:tgtEl>
                                          <p:spTgt spid="2868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8684"/>
                                        </p:tgtEl>
                                        <p:attrNameLst>
                                          <p:attrName>style.visibility</p:attrName>
                                        </p:attrNameLst>
                                      </p:cBhvr>
                                      <p:to>
                                        <p:strVal val="visible"/>
                                      </p:to>
                                    </p:set>
                                    <p:animEffect transition="in" filter="fade">
                                      <p:cBhvr>
                                        <p:cTn id="42" dur="1000"/>
                                        <p:tgtEl>
                                          <p:spTgt spid="28684"/>
                                        </p:tgtEl>
                                      </p:cBhvr>
                                    </p:animEffect>
                                    <p:anim calcmode="lin" valueType="num">
                                      <p:cBhvr>
                                        <p:cTn id="43" dur="1000" fill="hold"/>
                                        <p:tgtEl>
                                          <p:spTgt spid="28684"/>
                                        </p:tgtEl>
                                        <p:attrNameLst>
                                          <p:attrName>ppt_x</p:attrName>
                                        </p:attrNameLst>
                                      </p:cBhvr>
                                      <p:tavLst>
                                        <p:tav tm="0">
                                          <p:val>
                                            <p:strVal val="#ppt_x"/>
                                          </p:val>
                                        </p:tav>
                                        <p:tav tm="100000">
                                          <p:val>
                                            <p:strVal val="#ppt_x"/>
                                          </p:val>
                                        </p:tav>
                                      </p:tavLst>
                                    </p:anim>
                                    <p:anim calcmode="lin" valueType="num">
                                      <p:cBhvr>
                                        <p:cTn id="44" dur="1000" fill="hold"/>
                                        <p:tgtEl>
                                          <p:spTgt spid="2868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8683"/>
                                        </p:tgtEl>
                                        <p:attrNameLst>
                                          <p:attrName>style.visibility</p:attrName>
                                        </p:attrNameLst>
                                      </p:cBhvr>
                                      <p:to>
                                        <p:strVal val="visible"/>
                                      </p:to>
                                    </p:set>
                                    <p:animEffect transition="in" filter="fade">
                                      <p:cBhvr>
                                        <p:cTn id="47" dur="1000"/>
                                        <p:tgtEl>
                                          <p:spTgt spid="28683"/>
                                        </p:tgtEl>
                                      </p:cBhvr>
                                    </p:animEffect>
                                    <p:anim calcmode="lin" valueType="num">
                                      <p:cBhvr>
                                        <p:cTn id="48" dur="1000" fill="hold"/>
                                        <p:tgtEl>
                                          <p:spTgt spid="28683"/>
                                        </p:tgtEl>
                                        <p:attrNameLst>
                                          <p:attrName>ppt_x</p:attrName>
                                        </p:attrNameLst>
                                      </p:cBhvr>
                                      <p:tavLst>
                                        <p:tav tm="0">
                                          <p:val>
                                            <p:strVal val="#ppt_x"/>
                                          </p:val>
                                        </p:tav>
                                        <p:tav tm="100000">
                                          <p:val>
                                            <p:strVal val="#ppt_x"/>
                                          </p:val>
                                        </p:tav>
                                      </p:tavLst>
                                    </p:anim>
                                    <p:anim calcmode="lin" valueType="num">
                                      <p:cBhvr>
                                        <p:cTn id="49" dur="1000" fill="hold"/>
                                        <p:tgtEl>
                                          <p:spTgt spid="286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p:bldP spid="28679" grpId="0" animBg="1"/>
      <p:bldP spid="28680" grpId="0" animBg="1"/>
      <p:bldP spid="28681" grpId="0"/>
      <p:bldP spid="28682" grpId="0"/>
      <p:bldP spid="28683" grpId="0" animBg="1"/>
      <p:bldP spid="286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2920" y="798830"/>
            <a:ext cx="9052560" cy="755650"/>
          </a:xfrm>
        </p:spPr>
        <p:txBody>
          <a:bodyPr rtlCol="0">
            <a:normAutofit fontScale="90000"/>
          </a:bodyPr>
          <a:lstStyle/>
          <a:p>
            <a:pPr>
              <a:defRPr/>
            </a:pPr>
            <a:r>
              <a:rPr lang="en-US" sz="4500" dirty="0"/>
              <a:t>CORDIC EXAMPLE</a:t>
            </a:r>
          </a:p>
        </p:txBody>
      </p:sp>
      <p:sp>
        <p:nvSpPr>
          <p:cNvPr id="25603" name="Content Placeholder 2"/>
          <p:cNvSpPr>
            <a:spLocks noGrp="1"/>
          </p:cNvSpPr>
          <p:nvPr>
            <p:ph sz="quarter" idx="1"/>
          </p:nvPr>
        </p:nvSpPr>
        <p:spPr>
          <a:xfrm>
            <a:off x="502920" y="1813560"/>
            <a:ext cx="4023360" cy="5527040"/>
          </a:xfrm>
        </p:spPr>
        <p:txBody>
          <a:bodyPr>
            <a:normAutofit/>
          </a:bodyPr>
          <a:lstStyle/>
          <a:p>
            <a:pPr marL="466852" indent="-426182">
              <a:buFont typeface="Wingdings 2" pitchFamily="18" charset="2"/>
              <a:buChar char=""/>
            </a:pPr>
            <a:r>
              <a:rPr lang="en-US" dirty="0"/>
              <a:t>CORDIC </a:t>
            </a:r>
            <a:endParaRPr lang="en-US" b="1" dirty="0"/>
          </a:p>
          <a:p>
            <a:pPr marL="1078004" lvl="2" indent="-426182">
              <a:buFont typeface="Wingdings 2" pitchFamily="18" charset="2"/>
              <a:buChar char=""/>
            </a:pPr>
            <a:r>
              <a:rPr lang="en-US" b="1" dirty="0"/>
              <a:t>Generates sine and cosine</a:t>
            </a:r>
            <a:endParaRPr lang="en-US" dirty="0"/>
          </a:p>
        </p:txBody>
      </p:sp>
      <p:pic>
        <p:nvPicPr>
          <p:cNvPr id="25605" name="Picture 19"/>
          <p:cNvPicPr>
            <a:picLocks noChangeAspect="1" noChangeArrowheads="1"/>
          </p:cNvPicPr>
          <p:nvPr/>
        </p:nvPicPr>
        <p:blipFill>
          <a:blip r:embed="rId2"/>
          <a:srcRect/>
          <a:stretch>
            <a:fillRect/>
          </a:stretch>
        </p:blipFill>
        <p:spPr bwMode="auto">
          <a:xfrm>
            <a:off x="4693920" y="1381760"/>
            <a:ext cx="5113020" cy="6045200"/>
          </a:xfrm>
          <a:prstGeom prst="rect">
            <a:avLst/>
          </a:prstGeom>
          <a:noFill/>
          <a:ln w="9525">
            <a:noFill/>
            <a:miter lim="800000"/>
            <a:headEnd/>
            <a:tailEnd/>
          </a:ln>
        </p:spPr>
      </p:pic>
    </p:spTree>
    <p:extLst>
      <p:ext uri="{BB962C8B-B14F-4D97-AF65-F5344CB8AC3E}">
        <p14:creationId xmlns:p14="http://schemas.microsoft.com/office/powerpoint/2010/main" val="45150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atin typeface="Arial" pitchFamily="34" charset="0"/>
                <a:cs typeface="Arial" pitchFamily="34" charset="0"/>
              </a:rPr>
              <a:t>CORDIC</a:t>
            </a:r>
            <a:r>
              <a:rPr lang="en-US"/>
              <a:t>...</a:t>
            </a:r>
          </a:p>
        </p:txBody>
      </p:sp>
      <p:sp>
        <p:nvSpPr>
          <p:cNvPr id="26626" name="Slide Number Placeholder 5"/>
          <p:cNvSpPr>
            <a:spLocks noGrp="1"/>
          </p:cNvSpPr>
          <p:nvPr>
            <p:ph type="sldNum" sz="quarter" idx="12"/>
          </p:nvPr>
        </p:nvSpPr>
        <p:spPr bwMode="auto">
          <a:xfrm rot="5400000">
            <a:off x="7635399" y="4241324"/>
            <a:ext cx="3627120" cy="401638"/>
          </a:xfrm>
          <a:noFill/>
          <a:ln>
            <a:miter lim="800000"/>
            <a:headEnd/>
            <a:tailEnd/>
          </a:ln>
        </p:spPr>
        <p:txBody>
          <a:bodyPr wrap="square" numCol="1" anchorCtr="0" compatLnSpc="1">
            <a:prstTxWarp prst="textNoShape">
              <a:avLst/>
            </a:prstTxWarp>
          </a:bodyPr>
          <a:lstStyle/>
          <a:p>
            <a:pPr algn="l"/>
            <a:endParaRPr lang="en-US">
              <a:solidFill>
                <a:schemeClr val="tx2"/>
              </a:solidFill>
              <a:latin typeface="Arial" pitchFamily="34" charset="0"/>
              <a:cs typeface="Arial" pitchFamily="34" charset="0"/>
            </a:endParaRPr>
          </a:p>
        </p:txBody>
      </p:sp>
      <p:sp>
        <p:nvSpPr>
          <p:cNvPr id="26628" name="Rectangle 3"/>
          <p:cNvSpPr>
            <a:spLocks noGrp="1" noChangeArrowheads="1"/>
          </p:cNvSpPr>
          <p:nvPr>
            <p:ph sz="quarter" idx="1"/>
          </p:nvPr>
        </p:nvSpPr>
        <p:spPr>
          <a:xfrm>
            <a:off x="502920" y="1813560"/>
            <a:ext cx="8214360" cy="5523442"/>
          </a:xfrm>
        </p:spPr>
        <p:txBody>
          <a:bodyPr/>
          <a:lstStyle/>
          <a:p>
            <a:pPr lvl="1" eaLnBrk="1" hangingPunct="1"/>
            <a:r>
              <a:rPr lang="en-US" dirty="0"/>
              <a:t>Uses the rotation transform</a:t>
            </a:r>
          </a:p>
          <a:p>
            <a:pPr marL="1294454" lvl="2"/>
            <a:r>
              <a:rPr lang="en-US" dirty="0"/>
              <a:t>(Givens rotation)</a:t>
            </a:r>
          </a:p>
          <a:p>
            <a:pPr marL="1294454" lvl="2"/>
            <a:r>
              <a:rPr lang="en-US" dirty="0"/>
              <a:t>To rotate the vector </a:t>
            </a:r>
          </a:p>
          <a:p>
            <a:pPr marL="1294454" lvl="2"/>
            <a:endParaRPr lang="en-US" dirty="0"/>
          </a:p>
          <a:p>
            <a:pPr marL="1294454" lvl="2"/>
            <a:endParaRPr lang="en-US" dirty="0"/>
          </a:p>
          <a:p>
            <a:pPr marL="1294454" lvl="2"/>
            <a:endParaRPr lang="en-US" dirty="0"/>
          </a:p>
          <a:p>
            <a:pPr marL="1294454" lvl="2">
              <a:buNone/>
            </a:pPr>
            <a:endParaRPr lang="en-US" dirty="0"/>
          </a:p>
          <a:p>
            <a:pPr lvl="1" eaLnBrk="1" hangingPunct="1"/>
            <a:endParaRPr lang="en-US" dirty="0"/>
          </a:p>
        </p:txBody>
      </p:sp>
      <p:sp>
        <p:nvSpPr>
          <p:cNvPr id="26629" name="Text Box 4"/>
          <p:cNvSpPr txBox="1">
            <a:spLocks noChangeArrowheads="1"/>
          </p:cNvSpPr>
          <p:nvPr/>
        </p:nvSpPr>
        <p:spPr bwMode="auto">
          <a:xfrm>
            <a:off x="1844041" y="5267960"/>
            <a:ext cx="2298956" cy="656875"/>
          </a:xfrm>
          <a:prstGeom prst="rect">
            <a:avLst/>
          </a:prstGeom>
          <a:noFill/>
          <a:ln w="9525">
            <a:noFill/>
            <a:miter lim="800000"/>
            <a:headEnd/>
            <a:tailEnd/>
          </a:ln>
        </p:spPr>
        <p:txBody>
          <a:bodyPr wrap="none" lIns="101858" tIns="50929" rIns="101858" bIns="50929">
            <a:spAutoFit/>
          </a:bodyPr>
          <a:lstStyle/>
          <a:p>
            <a:r>
              <a:rPr lang="en-US" i="1"/>
              <a:t>x</a:t>
            </a:r>
            <a:r>
              <a:rPr lang="en-US" i="1" baseline="-25000"/>
              <a:t>2</a:t>
            </a:r>
            <a:r>
              <a:rPr lang="en-US" i="1"/>
              <a:t> = x1 </a:t>
            </a:r>
            <a:r>
              <a:rPr lang="en-US"/>
              <a:t>cos</a:t>
            </a:r>
            <a:r>
              <a:rPr lang="en-US" i="1"/>
              <a:t> </a:t>
            </a:r>
            <a:r>
              <a:rPr lang="en-US" i="1">
                <a:latin typeface="Symbol" pitchFamily="18" charset="2"/>
              </a:rPr>
              <a:t>f</a:t>
            </a:r>
            <a:r>
              <a:rPr lang="en-US" i="1"/>
              <a:t>  - y1 </a:t>
            </a:r>
            <a:r>
              <a:rPr lang="en-US"/>
              <a:t>sin</a:t>
            </a:r>
            <a:r>
              <a:rPr lang="en-US" i="1"/>
              <a:t> </a:t>
            </a:r>
            <a:r>
              <a:rPr lang="en-US" i="1">
                <a:latin typeface="Symbol" pitchFamily="18" charset="2"/>
              </a:rPr>
              <a:t>f</a:t>
            </a:r>
            <a:endParaRPr lang="en-US" i="1"/>
          </a:p>
          <a:p>
            <a:r>
              <a:rPr lang="en-US" i="1"/>
              <a:t>y</a:t>
            </a:r>
            <a:r>
              <a:rPr lang="en-US" i="1" baseline="-25000"/>
              <a:t>2</a:t>
            </a:r>
            <a:r>
              <a:rPr lang="en-US" i="1"/>
              <a:t> = x1 </a:t>
            </a:r>
            <a:r>
              <a:rPr lang="en-US"/>
              <a:t>sin</a:t>
            </a:r>
            <a:r>
              <a:rPr lang="en-US" i="1">
                <a:latin typeface="Symbol" pitchFamily="18" charset="2"/>
              </a:rPr>
              <a:t>f  </a:t>
            </a:r>
            <a:r>
              <a:rPr lang="en-US" i="1"/>
              <a:t>+ y1 </a:t>
            </a:r>
            <a:r>
              <a:rPr lang="en-US"/>
              <a:t>cos</a:t>
            </a:r>
            <a:r>
              <a:rPr lang="en-US" i="1"/>
              <a:t> </a:t>
            </a:r>
            <a:r>
              <a:rPr lang="en-US" i="1">
                <a:latin typeface="Symbol" pitchFamily="18" charset="2"/>
              </a:rPr>
              <a:t>f</a:t>
            </a:r>
          </a:p>
        </p:txBody>
      </p:sp>
      <p:grpSp>
        <p:nvGrpSpPr>
          <p:cNvPr id="2" name="Group 10"/>
          <p:cNvGrpSpPr>
            <a:grpSpLocks/>
          </p:cNvGrpSpPr>
          <p:nvPr/>
        </p:nvGrpSpPr>
        <p:grpSpPr bwMode="auto">
          <a:xfrm>
            <a:off x="1613540" y="2936240"/>
            <a:ext cx="965677" cy="1151467"/>
            <a:chOff x="5868" y="1296"/>
            <a:chExt cx="553" cy="640"/>
          </a:xfrm>
        </p:grpSpPr>
        <p:sp>
          <p:nvSpPr>
            <p:cNvPr id="26637" name="Text Box 5"/>
            <p:cNvSpPr txBox="1">
              <a:spLocks noChangeArrowheads="1"/>
            </p:cNvSpPr>
            <p:nvPr/>
          </p:nvSpPr>
          <p:spPr bwMode="auto">
            <a:xfrm>
              <a:off x="6048" y="1440"/>
              <a:ext cx="240" cy="306"/>
            </a:xfrm>
            <a:prstGeom prst="rect">
              <a:avLst/>
            </a:prstGeom>
            <a:noFill/>
            <a:ln w="9525">
              <a:noFill/>
              <a:miter lim="800000"/>
              <a:headEnd/>
              <a:tailEnd/>
            </a:ln>
          </p:spPr>
          <p:txBody>
            <a:bodyPr wrap="none">
              <a:spAutoFit/>
            </a:bodyPr>
            <a:lstStyle/>
            <a:p>
              <a:pPr>
                <a:lnSpc>
                  <a:spcPct val="80000"/>
                </a:lnSpc>
              </a:pPr>
              <a:r>
                <a:rPr lang="en-US" i="1"/>
                <a:t>x1</a:t>
              </a:r>
            </a:p>
            <a:p>
              <a:pPr>
                <a:lnSpc>
                  <a:spcPct val="80000"/>
                </a:lnSpc>
              </a:pPr>
              <a:r>
                <a:rPr lang="en-US" i="1"/>
                <a:t>y1</a:t>
              </a:r>
              <a:endParaRPr lang="en-US" i="1">
                <a:latin typeface="Symbol" pitchFamily="18" charset="2"/>
              </a:endParaRPr>
            </a:p>
          </p:txBody>
        </p:sp>
        <p:sp>
          <p:nvSpPr>
            <p:cNvPr id="26638" name="Text Box 8"/>
            <p:cNvSpPr txBox="1">
              <a:spLocks noChangeArrowheads="1"/>
            </p:cNvSpPr>
            <p:nvPr/>
          </p:nvSpPr>
          <p:spPr bwMode="auto">
            <a:xfrm>
              <a:off x="5868" y="1296"/>
              <a:ext cx="265" cy="640"/>
            </a:xfrm>
            <a:prstGeom prst="rect">
              <a:avLst/>
            </a:prstGeom>
            <a:noFill/>
            <a:ln w="9525">
              <a:noFill/>
              <a:miter lim="800000"/>
              <a:headEnd/>
              <a:tailEnd/>
            </a:ln>
          </p:spPr>
          <p:txBody>
            <a:bodyPr wrap="none">
              <a:spAutoFit/>
            </a:bodyPr>
            <a:lstStyle/>
            <a:p>
              <a:r>
                <a:rPr lang="en-US" sz="6700" dirty="0"/>
                <a:t>[</a:t>
              </a:r>
            </a:p>
          </p:txBody>
        </p:sp>
        <p:sp>
          <p:nvSpPr>
            <p:cNvPr id="26639" name="Text Box 9"/>
            <p:cNvSpPr txBox="1">
              <a:spLocks noChangeArrowheads="1"/>
            </p:cNvSpPr>
            <p:nvPr/>
          </p:nvSpPr>
          <p:spPr bwMode="auto">
            <a:xfrm>
              <a:off x="6156" y="1296"/>
              <a:ext cx="265" cy="640"/>
            </a:xfrm>
            <a:prstGeom prst="rect">
              <a:avLst/>
            </a:prstGeom>
            <a:noFill/>
            <a:ln w="9525">
              <a:noFill/>
              <a:miter lim="800000"/>
              <a:headEnd/>
              <a:tailEnd/>
            </a:ln>
          </p:spPr>
          <p:txBody>
            <a:bodyPr wrap="none">
              <a:spAutoFit/>
            </a:bodyPr>
            <a:lstStyle/>
            <a:p>
              <a:r>
                <a:rPr lang="en-US" sz="6700" dirty="0"/>
                <a:t>]</a:t>
              </a:r>
            </a:p>
          </p:txBody>
        </p:sp>
      </p:grpSp>
      <p:sp>
        <p:nvSpPr>
          <p:cNvPr id="26631" name="Text Box 11"/>
          <p:cNvSpPr txBox="1">
            <a:spLocks noChangeArrowheads="1"/>
          </p:cNvSpPr>
          <p:nvPr/>
        </p:nvSpPr>
        <p:spPr bwMode="auto">
          <a:xfrm>
            <a:off x="2907508" y="3281680"/>
            <a:ext cx="3714273" cy="383681"/>
          </a:xfrm>
          <a:prstGeom prst="rect">
            <a:avLst/>
          </a:prstGeom>
          <a:noFill/>
          <a:ln w="9525">
            <a:noFill/>
            <a:miter lim="800000"/>
            <a:headEnd/>
            <a:tailEnd/>
          </a:ln>
        </p:spPr>
        <p:txBody>
          <a:bodyPr wrap="square" lIns="101858" tIns="50929" rIns="101858" bIns="50929">
            <a:spAutoFit/>
          </a:bodyPr>
          <a:lstStyle/>
          <a:p>
            <a:r>
              <a:rPr lang="en-US" dirty="0">
                <a:solidFill>
                  <a:srgbClr val="CC6600"/>
                </a:solidFill>
              </a:rPr>
              <a:t>by an angle, </a:t>
            </a:r>
            <a:r>
              <a:rPr lang="en-US" i="1" dirty="0">
                <a:latin typeface="Symbol" pitchFamily="18" charset="2"/>
              </a:rPr>
              <a:t>f</a:t>
            </a:r>
            <a:r>
              <a:rPr lang="en-US" dirty="0">
                <a:solidFill>
                  <a:srgbClr val="CC6600"/>
                </a:solidFill>
              </a:rPr>
              <a:t>, to produce </a:t>
            </a:r>
          </a:p>
        </p:txBody>
      </p:sp>
      <p:grpSp>
        <p:nvGrpSpPr>
          <p:cNvPr id="3" name="Group 16"/>
          <p:cNvGrpSpPr>
            <a:grpSpLocks/>
          </p:cNvGrpSpPr>
          <p:nvPr/>
        </p:nvGrpSpPr>
        <p:grpSpPr bwMode="auto">
          <a:xfrm>
            <a:off x="6454145" y="2936240"/>
            <a:ext cx="1133317" cy="1151467"/>
            <a:chOff x="5856" y="2006"/>
            <a:chExt cx="649" cy="640"/>
          </a:xfrm>
        </p:grpSpPr>
        <p:sp>
          <p:nvSpPr>
            <p:cNvPr id="26634" name="Text Box 13"/>
            <p:cNvSpPr txBox="1">
              <a:spLocks noChangeArrowheads="1"/>
            </p:cNvSpPr>
            <p:nvPr/>
          </p:nvSpPr>
          <p:spPr bwMode="auto">
            <a:xfrm>
              <a:off x="6048" y="2150"/>
              <a:ext cx="240" cy="306"/>
            </a:xfrm>
            <a:prstGeom prst="rect">
              <a:avLst/>
            </a:prstGeom>
            <a:noFill/>
            <a:ln w="9525">
              <a:noFill/>
              <a:miter lim="800000"/>
              <a:headEnd/>
              <a:tailEnd/>
            </a:ln>
          </p:spPr>
          <p:txBody>
            <a:bodyPr wrap="none">
              <a:spAutoFit/>
            </a:bodyPr>
            <a:lstStyle/>
            <a:p>
              <a:pPr>
                <a:lnSpc>
                  <a:spcPct val="80000"/>
                </a:lnSpc>
              </a:pPr>
              <a:r>
                <a:rPr lang="en-US" i="1"/>
                <a:t>x2</a:t>
              </a:r>
            </a:p>
            <a:p>
              <a:pPr>
                <a:lnSpc>
                  <a:spcPct val="80000"/>
                </a:lnSpc>
              </a:pPr>
              <a:r>
                <a:rPr lang="en-US" i="1"/>
                <a:t>y2</a:t>
              </a:r>
              <a:endParaRPr lang="en-US" baseline="-25000"/>
            </a:p>
          </p:txBody>
        </p:sp>
        <p:sp>
          <p:nvSpPr>
            <p:cNvPr id="26635" name="Text Box 14"/>
            <p:cNvSpPr txBox="1">
              <a:spLocks noChangeArrowheads="1"/>
            </p:cNvSpPr>
            <p:nvPr/>
          </p:nvSpPr>
          <p:spPr bwMode="auto">
            <a:xfrm>
              <a:off x="5856" y="2006"/>
              <a:ext cx="265" cy="640"/>
            </a:xfrm>
            <a:prstGeom prst="rect">
              <a:avLst/>
            </a:prstGeom>
            <a:noFill/>
            <a:ln w="9525">
              <a:noFill/>
              <a:miter lim="800000"/>
              <a:headEnd/>
              <a:tailEnd/>
            </a:ln>
          </p:spPr>
          <p:txBody>
            <a:bodyPr wrap="none">
              <a:spAutoFit/>
            </a:bodyPr>
            <a:lstStyle/>
            <a:p>
              <a:r>
                <a:rPr lang="en-US" sz="6700" dirty="0"/>
                <a:t>[</a:t>
              </a:r>
            </a:p>
          </p:txBody>
        </p:sp>
        <p:sp>
          <p:nvSpPr>
            <p:cNvPr id="26636" name="Text Box 15"/>
            <p:cNvSpPr txBox="1">
              <a:spLocks noChangeArrowheads="1"/>
            </p:cNvSpPr>
            <p:nvPr/>
          </p:nvSpPr>
          <p:spPr bwMode="auto">
            <a:xfrm>
              <a:off x="6240" y="2006"/>
              <a:ext cx="265" cy="640"/>
            </a:xfrm>
            <a:prstGeom prst="rect">
              <a:avLst/>
            </a:prstGeom>
            <a:noFill/>
            <a:ln w="9525">
              <a:noFill/>
              <a:miter lim="800000"/>
              <a:headEnd/>
              <a:tailEnd/>
            </a:ln>
          </p:spPr>
          <p:txBody>
            <a:bodyPr wrap="none">
              <a:spAutoFit/>
            </a:bodyPr>
            <a:lstStyle/>
            <a:p>
              <a:r>
                <a:rPr lang="en-US" sz="6700" dirty="0"/>
                <a:t>]</a:t>
              </a:r>
            </a:p>
          </p:txBody>
        </p:sp>
      </p:grpSp>
      <p:pic>
        <p:nvPicPr>
          <p:cNvPr id="26633" name="Picture 17" descr="CORrot1"/>
          <p:cNvPicPr>
            <a:picLocks noChangeAspect="1" noChangeArrowheads="1"/>
          </p:cNvPicPr>
          <p:nvPr/>
        </p:nvPicPr>
        <p:blipFill>
          <a:blip r:embed="rId2"/>
          <a:srcRect/>
          <a:stretch>
            <a:fillRect/>
          </a:stretch>
        </p:blipFill>
        <p:spPr bwMode="auto">
          <a:xfrm>
            <a:off x="5867403" y="4922523"/>
            <a:ext cx="3426143" cy="2668165"/>
          </a:xfrm>
          <a:prstGeom prst="rect">
            <a:avLst/>
          </a:prstGeom>
          <a:noFill/>
          <a:ln w="9525">
            <a:noFill/>
            <a:miter lim="800000"/>
            <a:headEnd/>
            <a:tailEnd/>
          </a:ln>
        </p:spPr>
      </p:pic>
    </p:spTree>
    <p:extLst>
      <p:ext uri="{BB962C8B-B14F-4D97-AF65-F5344CB8AC3E}">
        <p14:creationId xmlns:p14="http://schemas.microsoft.com/office/powerpoint/2010/main" val="76747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5" name="object 165"/>
          <p:cNvSpPr/>
          <p:nvPr/>
        </p:nvSpPr>
        <p:spPr>
          <a:xfrm>
            <a:off x="6960872" y="4130420"/>
            <a:ext cx="2065781" cy="0"/>
          </a:xfrm>
          <a:custGeom>
            <a:avLst/>
            <a:gdLst/>
            <a:ahLst/>
            <a:cxnLst/>
            <a:rect l="l" t="t" r="r" b="b"/>
            <a:pathLst>
              <a:path w="2065781">
                <a:moveTo>
                  <a:pt x="2065781" y="0"/>
                </a:moveTo>
                <a:lnTo>
                  <a:pt x="0" y="0"/>
                </a:lnTo>
              </a:path>
            </a:pathLst>
          </a:custGeom>
          <a:ln w="40132">
            <a:solidFill>
              <a:srgbClr val="000000"/>
            </a:solidFill>
          </a:ln>
        </p:spPr>
        <p:txBody>
          <a:bodyPr wrap="square" lIns="0" tIns="0" rIns="0" bIns="0" rtlCol="0">
            <a:noAutofit/>
          </a:bodyPr>
          <a:lstStyle/>
          <a:p>
            <a:endParaRPr/>
          </a:p>
        </p:txBody>
      </p:sp>
      <p:sp>
        <p:nvSpPr>
          <p:cNvPr id="166" name="object 166"/>
          <p:cNvSpPr/>
          <p:nvPr/>
        </p:nvSpPr>
        <p:spPr>
          <a:xfrm>
            <a:off x="6944106" y="4113655"/>
            <a:ext cx="2065782" cy="0"/>
          </a:xfrm>
          <a:custGeom>
            <a:avLst/>
            <a:gdLst/>
            <a:ahLst/>
            <a:cxnLst/>
            <a:rect l="l" t="t" r="r" b="b"/>
            <a:pathLst>
              <a:path w="2065782">
                <a:moveTo>
                  <a:pt x="2065782" y="0"/>
                </a:moveTo>
                <a:lnTo>
                  <a:pt x="0" y="0"/>
                </a:lnTo>
              </a:path>
            </a:pathLst>
          </a:custGeom>
          <a:ln w="40132">
            <a:solidFill>
              <a:srgbClr val="0033CC"/>
            </a:solidFill>
          </a:ln>
        </p:spPr>
        <p:txBody>
          <a:bodyPr wrap="square" lIns="0" tIns="0" rIns="0" bIns="0" rtlCol="0">
            <a:noAutofit/>
          </a:bodyPr>
          <a:lstStyle/>
          <a:p>
            <a:endParaRPr/>
          </a:p>
        </p:txBody>
      </p:sp>
      <p:sp>
        <p:nvSpPr>
          <p:cNvPr id="167" name="object 167"/>
          <p:cNvSpPr/>
          <p:nvPr/>
        </p:nvSpPr>
        <p:spPr>
          <a:xfrm>
            <a:off x="3658364" y="4617339"/>
            <a:ext cx="1916430" cy="0"/>
          </a:xfrm>
          <a:custGeom>
            <a:avLst/>
            <a:gdLst/>
            <a:ahLst/>
            <a:cxnLst/>
            <a:rect l="l" t="t" r="r" b="b"/>
            <a:pathLst>
              <a:path w="1916430">
                <a:moveTo>
                  <a:pt x="1916430" y="0"/>
                </a:moveTo>
                <a:lnTo>
                  <a:pt x="0" y="0"/>
                </a:lnTo>
              </a:path>
            </a:pathLst>
          </a:custGeom>
          <a:ln w="40132">
            <a:solidFill>
              <a:srgbClr val="000000"/>
            </a:solidFill>
          </a:ln>
        </p:spPr>
        <p:txBody>
          <a:bodyPr wrap="square" lIns="0" tIns="0" rIns="0" bIns="0" rtlCol="0">
            <a:noAutofit/>
          </a:bodyPr>
          <a:lstStyle/>
          <a:p>
            <a:endParaRPr/>
          </a:p>
        </p:txBody>
      </p:sp>
      <p:sp>
        <p:nvSpPr>
          <p:cNvPr id="168" name="object 168"/>
          <p:cNvSpPr/>
          <p:nvPr/>
        </p:nvSpPr>
        <p:spPr>
          <a:xfrm>
            <a:off x="3641598" y="4600575"/>
            <a:ext cx="1916429" cy="0"/>
          </a:xfrm>
          <a:custGeom>
            <a:avLst/>
            <a:gdLst/>
            <a:ahLst/>
            <a:cxnLst/>
            <a:rect l="l" t="t" r="r" b="b"/>
            <a:pathLst>
              <a:path w="1916429">
                <a:moveTo>
                  <a:pt x="1916429" y="0"/>
                </a:moveTo>
                <a:lnTo>
                  <a:pt x="0" y="0"/>
                </a:lnTo>
              </a:path>
            </a:pathLst>
          </a:custGeom>
          <a:ln w="40132">
            <a:solidFill>
              <a:srgbClr val="0033CC"/>
            </a:solidFill>
          </a:ln>
        </p:spPr>
        <p:txBody>
          <a:bodyPr wrap="square" lIns="0" tIns="0" rIns="0" bIns="0" rtlCol="0">
            <a:noAutofit/>
          </a:bodyPr>
          <a:lstStyle/>
          <a:p>
            <a:endParaRPr/>
          </a:p>
        </p:txBody>
      </p:sp>
      <p:sp>
        <p:nvSpPr>
          <p:cNvPr id="15" name="object 15"/>
          <p:cNvSpPr txBox="1"/>
          <p:nvPr/>
        </p:nvSpPr>
        <p:spPr>
          <a:xfrm>
            <a:off x="3457463" y="1002625"/>
            <a:ext cx="78982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a:t>
            </a:r>
            <a:endParaRPr sz="4300">
              <a:latin typeface="Tahoma"/>
              <a:cs typeface="Tahoma"/>
            </a:endParaRPr>
          </a:p>
        </p:txBody>
      </p:sp>
      <p:sp>
        <p:nvSpPr>
          <p:cNvPr id="14" name="object 14"/>
          <p:cNvSpPr txBox="1"/>
          <p:nvPr/>
        </p:nvSpPr>
        <p:spPr>
          <a:xfrm>
            <a:off x="4312876" y="1002625"/>
            <a:ext cx="237151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Problems</a:t>
            </a:r>
            <a:endParaRPr sz="4300">
              <a:latin typeface="Tahoma"/>
              <a:cs typeface="Tahoma"/>
            </a:endParaRPr>
          </a:p>
        </p:txBody>
      </p:sp>
      <p:sp>
        <p:nvSpPr>
          <p:cNvPr id="13" name="object 13"/>
          <p:cNvSpPr txBox="1"/>
          <p:nvPr/>
        </p:nvSpPr>
        <p:spPr>
          <a:xfrm>
            <a:off x="838446" y="2157625"/>
            <a:ext cx="7843872" cy="431545"/>
          </a:xfrm>
          <a:prstGeom prst="rect">
            <a:avLst/>
          </a:prstGeom>
        </p:spPr>
        <p:txBody>
          <a:bodyPr wrap="square" lIns="0" tIns="0" rIns="0" bIns="0" rtlCol="0">
            <a:noAutofit/>
          </a:bodyPr>
          <a:lstStyle/>
          <a:p>
            <a:pPr marL="12697">
              <a:lnSpc>
                <a:spcPts val="3398"/>
              </a:lnSpc>
              <a:spcBef>
                <a:spcPts val="170"/>
              </a:spcBef>
            </a:pPr>
            <a:r>
              <a:rPr sz="3900" baseline="-1114" dirty="0">
                <a:solidFill>
                  <a:srgbClr val="FFCC99"/>
                </a:solidFill>
                <a:latin typeface="Arial"/>
                <a:cs typeface="Arial"/>
              </a:rPr>
              <a:t>►</a:t>
            </a:r>
            <a:r>
              <a:rPr sz="3900" spc="687" baseline="-1114" dirty="0">
                <a:solidFill>
                  <a:srgbClr val="FFCC99"/>
                </a:solidFill>
                <a:latin typeface="Arial"/>
                <a:cs typeface="Arial"/>
              </a:rPr>
              <a:t> </a:t>
            </a:r>
            <a:r>
              <a:rPr sz="3200" dirty="0">
                <a:solidFill>
                  <a:srgbClr val="FFFFFF"/>
                </a:solidFill>
                <a:latin typeface="Tahoma"/>
                <a:cs typeface="Tahoma"/>
              </a:rPr>
              <a:t>NP</a:t>
            </a:r>
            <a:r>
              <a:rPr sz="3200" spc="-38" dirty="0">
                <a:solidFill>
                  <a:srgbClr val="FFFFFF"/>
                </a:solidFill>
                <a:latin typeface="Tahoma"/>
                <a:cs typeface="Tahoma"/>
              </a:rPr>
              <a:t> </a:t>
            </a:r>
            <a:r>
              <a:rPr sz="3200" dirty="0">
                <a:solidFill>
                  <a:srgbClr val="FFFFFF"/>
                </a:solidFill>
                <a:latin typeface="Tahoma"/>
                <a:cs typeface="Tahoma"/>
              </a:rPr>
              <a:t>problems are called</a:t>
            </a:r>
            <a:r>
              <a:rPr sz="3200" spc="14" dirty="0">
                <a:solidFill>
                  <a:srgbClr val="FFFFFF"/>
                </a:solidFill>
                <a:latin typeface="Tahoma"/>
                <a:cs typeface="Tahoma"/>
              </a:rPr>
              <a:t> </a:t>
            </a:r>
            <a:r>
              <a:rPr sz="3200" spc="9" dirty="0">
                <a:solidFill>
                  <a:srgbClr val="FFFFFF"/>
                </a:solidFill>
                <a:latin typeface="Tahoma"/>
                <a:cs typeface="Tahoma"/>
              </a:rPr>
              <a:t>“</a:t>
            </a:r>
            <a:r>
              <a:rPr sz="3200" spc="4" dirty="0">
                <a:latin typeface="Tahoma"/>
                <a:cs typeface="Tahoma"/>
              </a:rPr>
              <a:t>har</a:t>
            </a:r>
            <a:r>
              <a:rPr sz="3200" dirty="0">
                <a:latin typeface="Tahoma"/>
                <a:cs typeface="Tahoma"/>
              </a:rPr>
              <a:t>d</a:t>
            </a:r>
            <a:r>
              <a:rPr sz="3200" spc="-12" dirty="0">
                <a:latin typeface="Tahoma"/>
                <a:cs typeface="Tahoma"/>
              </a:rPr>
              <a:t> </a:t>
            </a:r>
            <a:r>
              <a:rPr sz="3200" spc="4" dirty="0">
                <a:latin typeface="Tahoma"/>
                <a:cs typeface="Tahoma"/>
              </a:rPr>
              <a:t>problem</a:t>
            </a:r>
            <a:r>
              <a:rPr sz="3200" dirty="0">
                <a:latin typeface="Tahoma"/>
                <a:cs typeface="Tahoma"/>
              </a:rPr>
              <a:t>s</a:t>
            </a:r>
            <a:r>
              <a:rPr sz="3200" dirty="0">
                <a:solidFill>
                  <a:srgbClr val="FFFFFF"/>
                </a:solidFill>
                <a:latin typeface="Tahoma"/>
                <a:cs typeface="Tahoma"/>
              </a:rPr>
              <a:t>”.</a:t>
            </a:r>
            <a:endParaRPr sz="3200" dirty="0">
              <a:latin typeface="Tahoma"/>
              <a:cs typeface="Tahoma"/>
            </a:endParaRPr>
          </a:p>
        </p:txBody>
      </p:sp>
      <p:sp>
        <p:nvSpPr>
          <p:cNvPr id="12" name="object 12"/>
          <p:cNvSpPr txBox="1"/>
          <p:nvPr/>
        </p:nvSpPr>
        <p:spPr>
          <a:xfrm>
            <a:off x="838444" y="2742078"/>
            <a:ext cx="5105261" cy="431545"/>
          </a:xfrm>
          <a:prstGeom prst="rect">
            <a:avLst/>
          </a:prstGeom>
        </p:spPr>
        <p:txBody>
          <a:bodyPr wrap="square" lIns="0" tIns="0" rIns="0" bIns="0" rtlCol="0">
            <a:noAutofit/>
          </a:bodyPr>
          <a:lstStyle/>
          <a:p>
            <a:pPr marL="12697">
              <a:lnSpc>
                <a:spcPts val="3398"/>
              </a:lnSpc>
              <a:spcBef>
                <a:spcPts val="170"/>
              </a:spcBef>
            </a:pPr>
            <a:r>
              <a:rPr sz="3900" spc="129" baseline="-1114" dirty="0">
                <a:solidFill>
                  <a:srgbClr val="FFCC99"/>
                </a:solidFill>
                <a:latin typeface="Arial"/>
                <a:cs typeface="Arial"/>
              </a:rPr>
              <a:t>►</a:t>
            </a:r>
            <a:r>
              <a:rPr sz="3200" spc="4" dirty="0">
                <a:solidFill>
                  <a:srgbClr val="FFFFFF"/>
                </a:solidFill>
                <a:latin typeface="Tahoma"/>
                <a:cs typeface="Tahoma"/>
              </a:rPr>
              <a:t>Suc</a:t>
            </a:r>
            <a:r>
              <a:rPr sz="3200" dirty="0">
                <a:solidFill>
                  <a:srgbClr val="FFFFFF"/>
                </a:solidFill>
                <a:latin typeface="Tahoma"/>
                <a:cs typeface="Tahoma"/>
              </a:rPr>
              <a:t>h</a:t>
            </a:r>
            <a:r>
              <a:rPr sz="3200" spc="-25" dirty="0">
                <a:solidFill>
                  <a:srgbClr val="FFFFFF"/>
                </a:solidFill>
                <a:latin typeface="Tahoma"/>
                <a:cs typeface="Tahoma"/>
              </a:rPr>
              <a:t> </a:t>
            </a:r>
            <a:r>
              <a:rPr sz="3200" spc="4" dirty="0">
                <a:solidFill>
                  <a:srgbClr val="FFFFFF"/>
                </a:solidFill>
                <a:latin typeface="Tahoma"/>
                <a:cs typeface="Tahoma"/>
              </a:rPr>
              <a:t>problem</a:t>
            </a:r>
            <a:r>
              <a:rPr sz="3200" dirty="0">
                <a:solidFill>
                  <a:srgbClr val="FFFFFF"/>
                </a:solidFill>
                <a:latin typeface="Tahoma"/>
                <a:cs typeface="Tahoma"/>
              </a:rPr>
              <a:t>s </a:t>
            </a:r>
            <a:r>
              <a:rPr sz="3200" spc="4" dirty="0">
                <a:solidFill>
                  <a:srgbClr val="FFFFFF"/>
                </a:solidFill>
                <a:latin typeface="Tahoma"/>
                <a:cs typeface="Tahoma"/>
              </a:rPr>
              <a:t>ca</a:t>
            </a:r>
            <a:r>
              <a:rPr sz="3200" dirty="0">
                <a:solidFill>
                  <a:srgbClr val="FFFFFF"/>
                </a:solidFill>
                <a:latin typeface="Tahoma"/>
                <a:cs typeface="Tahoma"/>
              </a:rPr>
              <a:t>n </a:t>
            </a:r>
            <a:r>
              <a:rPr sz="3200" spc="4" dirty="0">
                <a:solidFill>
                  <a:srgbClr val="FFFFFF"/>
                </a:solidFill>
                <a:latin typeface="Tahoma"/>
                <a:cs typeface="Tahoma"/>
              </a:rPr>
              <a:t>no</a:t>
            </a:r>
            <a:r>
              <a:rPr sz="3200" dirty="0">
                <a:solidFill>
                  <a:srgbClr val="FFFFFF"/>
                </a:solidFill>
                <a:latin typeface="Tahoma"/>
                <a:cs typeface="Tahoma"/>
              </a:rPr>
              <a:t>t </a:t>
            </a:r>
            <a:r>
              <a:rPr sz="3200" spc="4" dirty="0">
                <a:solidFill>
                  <a:srgbClr val="FFFFFF"/>
                </a:solidFill>
                <a:latin typeface="Tahoma"/>
                <a:cs typeface="Tahoma"/>
              </a:rPr>
              <a:t>be</a:t>
            </a:r>
            <a:endParaRPr sz="3200" dirty="0">
              <a:latin typeface="Tahoma"/>
              <a:cs typeface="Tahoma"/>
            </a:endParaRPr>
          </a:p>
        </p:txBody>
      </p:sp>
      <p:sp>
        <p:nvSpPr>
          <p:cNvPr id="11" name="object 11"/>
          <p:cNvSpPr txBox="1"/>
          <p:nvPr/>
        </p:nvSpPr>
        <p:spPr>
          <a:xfrm>
            <a:off x="6112281" y="2742078"/>
            <a:ext cx="1473960" cy="431545"/>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solve</a:t>
            </a:r>
            <a:r>
              <a:rPr sz="3200" dirty="0">
                <a:solidFill>
                  <a:srgbClr val="FFFFFF"/>
                </a:solidFill>
                <a:latin typeface="Tahoma"/>
                <a:cs typeface="Tahoma"/>
              </a:rPr>
              <a:t>d ,</a:t>
            </a:r>
            <a:endParaRPr sz="3200">
              <a:latin typeface="Tahoma"/>
              <a:cs typeface="Tahoma"/>
            </a:endParaRPr>
          </a:p>
        </p:txBody>
      </p:sp>
      <p:sp>
        <p:nvSpPr>
          <p:cNvPr id="10" name="object 10"/>
          <p:cNvSpPr txBox="1"/>
          <p:nvPr/>
        </p:nvSpPr>
        <p:spPr>
          <a:xfrm>
            <a:off x="1181346" y="3228966"/>
            <a:ext cx="7903089" cy="919205"/>
          </a:xfrm>
          <a:prstGeom prst="rect">
            <a:avLst/>
          </a:prstGeom>
        </p:spPr>
        <p:txBody>
          <a:bodyPr wrap="square" lIns="0" tIns="0" rIns="0" bIns="0" rtlCol="0">
            <a:noAutofit/>
          </a:bodyPr>
          <a:lstStyle/>
          <a:p>
            <a:pPr marL="12697" marR="60907">
              <a:lnSpc>
                <a:spcPts val="3408"/>
              </a:lnSpc>
              <a:spcBef>
                <a:spcPts val="170"/>
              </a:spcBef>
            </a:pPr>
            <a:r>
              <a:rPr sz="3200" spc="4" dirty="0">
                <a:solidFill>
                  <a:srgbClr val="FFFFFF"/>
                </a:solidFill>
                <a:latin typeface="Tahoma"/>
                <a:cs typeface="Tahoma"/>
              </a:rPr>
              <a:t>regardles</a:t>
            </a:r>
            <a:r>
              <a:rPr sz="3200" dirty="0">
                <a:solidFill>
                  <a:srgbClr val="FFFFFF"/>
                </a:solidFill>
                <a:latin typeface="Tahoma"/>
                <a:cs typeface="Tahoma"/>
              </a:rPr>
              <a:t>s </a:t>
            </a:r>
            <a:r>
              <a:rPr sz="3200" spc="4" dirty="0">
                <a:solidFill>
                  <a:srgbClr val="FFFFFF"/>
                </a:solidFill>
                <a:latin typeface="Tahoma"/>
                <a:cs typeface="Tahoma"/>
              </a:rPr>
              <a:t>of</a:t>
            </a:r>
            <a:r>
              <a:rPr sz="3200" dirty="0">
                <a:solidFill>
                  <a:srgbClr val="FFFFFF"/>
                </a:solidFill>
                <a:latin typeface="Tahoma"/>
                <a:cs typeface="Tahoma"/>
              </a:rPr>
              <a:t>, </a:t>
            </a:r>
            <a:r>
              <a:rPr sz="3200" spc="4" dirty="0">
                <a:solidFill>
                  <a:srgbClr val="FFFFFF"/>
                </a:solidFill>
                <a:latin typeface="Tahoma"/>
                <a:cs typeface="Tahoma"/>
              </a:rPr>
              <a:t>ho</a:t>
            </a:r>
            <a:r>
              <a:rPr sz="3200" dirty="0">
                <a:solidFill>
                  <a:srgbClr val="FFFFFF"/>
                </a:solidFill>
                <a:latin typeface="Tahoma"/>
                <a:cs typeface="Tahoma"/>
              </a:rPr>
              <a:t>w </a:t>
            </a:r>
            <a:r>
              <a:rPr sz="3200" spc="4" dirty="0">
                <a:solidFill>
                  <a:srgbClr val="FFFFFF"/>
                </a:solidFill>
                <a:latin typeface="Tahoma"/>
                <a:cs typeface="Tahoma"/>
              </a:rPr>
              <a:t>muc</a:t>
            </a:r>
            <a:r>
              <a:rPr sz="3200" dirty="0">
                <a:solidFill>
                  <a:srgbClr val="FFFFFF"/>
                </a:solidFill>
                <a:latin typeface="Tahoma"/>
                <a:cs typeface="Tahoma"/>
              </a:rPr>
              <a:t>h </a:t>
            </a:r>
            <a:r>
              <a:rPr sz="3200" spc="4" dirty="0">
                <a:solidFill>
                  <a:srgbClr val="FFFFFF"/>
                </a:solidFill>
                <a:latin typeface="Tahoma"/>
                <a:cs typeface="Tahoma"/>
              </a:rPr>
              <a:t>tim</a:t>
            </a:r>
            <a:r>
              <a:rPr sz="3200" dirty="0">
                <a:solidFill>
                  <a:srgbClr val="FFFFFF"/>
                </a:solidFill>
                <a:latin typeface="Tahoma"/>
                <a:cs typeface="Tahoma"/>
              </a:rPr>
              <a:t>e </a:t>
            </a:r>
            <a:r>
              <a:rPr sz="3200" spc="4" dirty="0">
                <a:solidFill>
                  <a:srgbClr val="FFFFFF"/>
                </a:solidFill>
                <a:latin typeface="Tahoma"/>
                <a:cs typeface="Tahoma"/>
              </a:rPr>
              <a:t>the</a:t>
            </a:r>
            <a:r>
              <a:rPr sz="3200" dirty="0">
                <a:solidFill>
                  <a:srgbClr val="FFFFFF"/>
                </a:solidFill>
                <a:latin typeface="Tahoma"/>
                <a:cs typeface="Tahoma"/>
              </a:rPr>
              <a:t>y</a:t>
            </a:r>
            <a:r>
              <a:rPr sz="3200" spc="-61" dirty="0">
                <a:solidFill>
                  <a:srgbClr val="FFFFFF"/>
                </a:solidFill>
                <a:latin typeface="Tahoma"/>
                <a:cs typeface="Tahoma"/>
              </a:rPr>
              <a:t> </a:t>
            </a:r>
            <a:r>
              <a:rPr sz="3200" spc="4" dirty="0">
                <a:solidFill>
                  <a:srgbClr val="FFFFFF"/>
                </a:solidFill>
                <a:latin typeface="Tahoma"/>
                <a:cs typeface="Tahoma"/>
              </a:rPr>
              <a:t>are</a:t>
            </a:r>
            <a:endParaRPr sz="3200" dirty="0">
              <a:latin typeface="Tahoma"/>
              <a:cs typeface="Tahoma"/>
            </a:endParaRPr>
          </a:p>
          <a:p>
            <a:pPr marL="12697">
              <a:lnSpc>
                <a:spcPts val="3825"/>
              </a:lnSpc>
              <a:spcBef>
                <a:spcPts val="20"/>
              </a:spcBef>
            </a:pPr>
            <a:r>
              <a:rPr sz="4800" spc="4" baseline="-1725" dirty="0">
                <a:solidFill>
                  <a:srgbClr val="FFFFFF"/>
                </a:solidFill>
                <a:latin typeface="Tahoma"/>
                <a:cs typeface="Tahoma"/>
              </a:rPr>
              <a:t>provided</a:t>
            </a:r>
            <a:r>
              <a:rPr sz="4800" baseline="-1725" dirty="0">
                <a:solidFill>
                  <a:srgbClr val="FFFFFF"/>
                </a:solidFill>
                <a:latin typeface="Tahoma"/>
                <a:cs typeface="Tahoma"/>
              </a:rPr>
              <a:t>, </a:t>
            </a:r>
            <a:r>
              <a:rPr sz="4800" spc="4" baseline="-1725" dirty="0">
                <a:solidFill>
                  <a:srgbClr val="FFFFFF"/>
                </a:solidFill>
                <a:latin typeface="Tahoma"/>
                <a:cs typeface="Tahoma"/>
              </a:rPr>
              <a:t>unti</a:t>
            </a:r>
            <a:r>
              <a:rPr sz="4800" baseline="-1725" dirty="0">
                <a:solidFill>
                  <a:srgbClr val="FFFFFF"/>
                </a:solidFill>
                <a:latin typeface="Tahoma"/>
                <a:cs typeface="Tahoma"/>
              </a:rPr>
              <a:t>l </a:t>
            </a:r>
            <a:r>
              <a:rPr sz="4800" spc="4" baseline="-1725" dirty="0">
                <a:solidFill>
                  <a:srgbClr val="FFFFFF"/>
                </a:solidFill>
                <a:latin typeface="Tahoma"/>
                <a:cs typeface="Tahoma"/>
              </a:rPr>
              <a:t>the</a:t>
            </a:r>
            <a:r>
              <a:rPr sz="4800" baseline="-1725" dirty="0">
                <a:solidFill>
                  <a:srgbClr val="FFFFFF"/>
                </a:solidFill>
                <a:latin typeface="Tahoma"/>
                <a:cs typeface="Tahoma"/>
              </a:rPr>
              <a:t>y</a:t>
            </a:r>
            <a:r>
              <a:rPr sz="4800" spc="-61" baseline="-1725" dirty="0">
                <a:solidFill>
                  <a:srgbClr val="FFFFFF"/>
                </a:solidFill>
                <a:latin typeface="Tahoma"/>
                <a:cs typeface="Tahoma"/>
              </a:rPr>
              <a:t> </a:t>
            </a:r>
            <a:r>
              <a:rPr sz="4800" spc="4" baseline="-1725" dirty="0">
                <a:solidFill>
                  <a:srgbClr val="FFFFFF"/>
                </a:solidFill>
                <a:latin typeface="Tahoma"/>
                <a:cs typeface="Tahoma"/>
              </a:rPr>
              <a:t>ar</a:t>
            </a:r>
            <a:r>
              <a:rPr sz="4800" baseline="-1725" dirty="0">
                <a:solidFill>
                  <a:srgbClr val="FFFFFF"/>
                </a:solidFill>
                <a:latin typeface="Tahoma"/>
                <a:cs typeface="Tahoma"/>
              </a:rPr>
              <a:t>e </a:t>
            </a:r>
            <a:r>
              <a:rPr sz="4800" spc="4" baseline="-1725" dirty="0">
                <a:solidFill>
                  <a:srgbClr val="FFFFFF"/>
                </a:solidFill>
                <a:latin typeface="Tahoma"/>
                <a:cs typeface="Tahoma"/>
              </a:rPr>
              <a:t>give</a:t>
            </a:r>
            <a:r>
              <a:rPr sz="4800" baseline="-1725" dirty="0">
                <a:solidFill>
                  <a:srgbClr val="FFFFFF"/>
                </a:solidFill>
                <a:latin typeface="Tahoma"/>
                <a:cs typeface="Tahoma"/>
              </a:rPr>
              <a:t>n a </a:t>
            </a:r>
            <a:r>
              <a:rPr sz="4800" b="1" baseline="-1725" dirty="0">
                <a:solidFill>
                  <a:srgbClr val="0033CC"/>
                </a:solidFill>
                <a:latin typeface="Tahoma"/>
                <a:cs typeface="Tahoma"/>
              </a:rPr>
              <a:t>certificate</a:t>
            </a:r>
            <a:endParaRPr sz="3200" dirty="0">
              <a:latin typeface="Tahoma"/>
              <a:cs typeface="Tahoma"/>
            </a:endParaRPr>
          </a:p>
        </p:txBody>
      </p:sp>
      <p:sp>
        <p:nvSpPr>
          <p:cNvPr id="9" name="object 9"/>
          <p:cNvSpPr txBox="1"/>
          <p:nvPr/>
        </p:nvSpPr>
        <p:spPr>
          <a:xfrm>
            <a:off x="2927855" y="4203592"/>
            <a:ext cx="2826849" cy="431546"/>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are </a:t>
            </a:r>
            <a:r>
              <a:rPr sz="3200" b="1" dirty="0">
                <a:solidFill>
                  <a:srgbClr val="0033CC"/>
                </a:solidFill>
                <a:latin typeface="Tahoma"/>
                <a:cs typeface="Tahoma"/>
              </a:rPr>
              <a:t>verifiable</a:t>
            </a:r>
            <a:r>
              <a:rPr sz="3200" dirty="0">
                <a:solidFill>
                  <a:srgbClr val="FFFFFF"/>
                </a:solidFill>
                <a:latin typeface="Tahoma"/>
                <a:cs typeface="Tahoma"/>
              </a:rPr>
              <a:t>.</a:t>
            </a:r>
            <a:endParaRPr sz="3200">
              <a:latin typeface="Tahoma"/>
              <a:cs typeface="Tahoma"/>
            </a:endParaRPr>
          </a:p>
        </p:txBody>
      </p:sp>
      <p:sp>
        <p:nvSpPr>
          <p:cNvPr id="8" name="object 8"/>
          <p:cNvSpPr txBox="1"/>
          <p:nvPr/>
        </p:nvSpPr>
        <p:spPr>
          <a:xfrm>
            <a:off x="1198118" y="4220368"/>
            <a:ext cx="1705382" cy="431545"/>
          </a:xfrm>
          <a:prstGeom prst="rect">
            <a:avLst/>
          </a:prstGeom>
        </p:spPr>
        <p:txBody>
          <a:bodyPr wrap="square" lIns="0" tIns="0" rIns="0" bIns="0" rtlCol="0">
            <a:noAutofit/>
          </a:bodyPr>
          <a:lstStyle/>
          <a:p>
            <a:pPr marL="12697">
              <a:lnSpc>
                <a:spcPts val="3398"/>
              </a:lnSpc>
              <a:spcBef>
                <a:spcPts val="170"/>
              </a:spcBef>
            </a:pPr>
            <a:r>
              <a:rPr sz="3200" dirty="0">
                <a:latin typeface="Tahoma"/>
                <a:cs typeface="Tahoma"/>
              </a:rPr>
              <a:t>that they</a:t>
            </a:r>
            <a:endParaRPr sz="3200">
              <a:latin typeface="Tahoma"/>
              <a:cs typeface="Tahoma"/>
            </a:endParaRPr>
          </a:p>
        </p:txBody>
      </p:sp>
      <p:sp>
        <p:nvSpPr>
          <p:cNvPr id="7" name="object 7"/>
          <p:cNvSpPr txBox="1"/>
          <p:nvPr/>
        </p:nvSpPr>
        <p:spPr>
          <a:xfrm>
            <a:off x="838446" y="4788046"/>
            <a:ext cx="7085345" cy="431546"/>
          </a:xfrm>
          <a:prstGeom prst="rect">
            <a:avLst/>
          </a:prstGeom>
        </p:spPr>
        <p:txBody>
          <a:bodyPr wrap="square" lIns="0" tIns="0" rIns="0" bIns="0" rtlCol="0">
            <a:noAutofit/>
          </a:bodyPr>
          <a:lstStyle/>
          <a:p>
            <a:pPr marL="12697">
              <a:lnSpc>
                <a:spcPts val="3398"/>
              </a:lnSpc>
              <a:spcBef>
                <a:spcPts val="170"/>
              </a:spcBef>
            </a:pPr>
            <a:r>
              <a:rPr sz="3900" spc="129" baseline="-1114" dirty="0">
                <a:solidFill>
                  <a:srgbClr val="FFCC99"/>
                </a:solidFill>
                <a:latin typeface="Arial"/>
                <a:cs typeface="Arial"/>
              </a:rPr>
              <a:t>►</a:t>
            </a:r>
            <a:r>
              <a:rPr sz="3200" spc="4" dirty="0">
                <a:solidFill>
                  <a:srgbClr val="FFFFFF"/>
                </a:solidFill>
                <a:latin typeface="Tahoma"/>
                <a:cs typeface="Tahoma"/>
              </a:rPr>
              <a:t>Certificat</a:t>
            </a:r>
            <a:r>
              <a:rPr sz="3200" dirty="0">
                <a:solidFill>
                  <a:srgbClr val="FFFFFF"/>
                </a:solidFill>
                <a:latin typeface="Tahoma"/>
                <a:cs typeface="Tahoma"/>
              </a:rPr>
              <a:t>e</a:t>
            </a:r>
            <a:r>
              <a:rPr sz="3200" spc="-25" dirty="0">
                <a:solidFill>
                  <a:srgbClr val="FFFFFF"/>
                </a:solidFill>
                <a:latin typeface="Tahoma"/>
                <a:cs typeface="Tahoma"/>
              </a:rPr>
              <a:t> </a:t>
            </a:r>
            <a:r>
              <a:rPr sz="3200" spc="4" dirty="0">
                <a:solidFill>
                  <a:srgbClr val="FFFFFF"/>
                </a:solidFill>
                <a:latin typeface="Tahoma"/>
                <a:cs typeface="Tahoma"/>
              </a:rPr>
              <a:t>i</a:t>
            </a:r>
            <a:r>
              <a:rPr sz="3200" dirty="0">
                <a:solidFill>
                  <a:srgbClr val="FFFFFF"/>
                </a:solidFill>
                <a:latin typeface="Tahoma"/>
                <a:cs typeface="Tahoma"/>
              </a:rPr>
              <a:t>s </a:t>
            </a:r>
            <a:r>
              <a:rPr sz="3200" spc="4" dirty="0">
                <a:solidFill>
                  <a:srgbClr val="FFFFFF"/>
                </a:solidFill>
                <a:latin typeface="Tahoma"/>
                <a:cs typeface="Tahoma"/>
              </a:rPr>
              <a:t>issue</a:t>
            </a:r>
            <a:r>
              <a:rPr sz="3200" dirty="0">
                <a:solidFill>
                  <a:srgbClr val="FFFFFF"/>
                </a:solidFill>
                <a:latin typeface="Tahoma"/>
                <a:cs typeface="Tahoma"/>
              </a:rPr>
              <a:t>d </a:t>
            </a:r>
            <a:r>
              <a:rPr sz="3200" spc="4" dirty="0">
                <a:solidFill>
                  <a:srgbClr val="FFFFFF"/>
                </a:solidFill>
                <a:latin typeface="Tahoma"/>
                <a:cs typeface="Tahoma"/>
              </a:rPr>
              <a:t>whil</a:t>
            </a:r>
            <a:r>
              <a:rPr sz="3200" dirty="0">
                <a:solidFill>
                  <a:srgbClr val="FFFFFF"/>
                </a:solidFill>
                <a:latin typeface="Tahoma"/>
                <a:cs typeface="Tahoma"/>
              </a:rPr>
              <a:t>e </a:t>
            </a:r>
            <a:r>
              <a:rPr sz="3200" spc="4" dirty="0">
                <a:solidFill>
                  <a:srgbClr val="FFFFFF"/>
                </a:solidFill>
                <a:latin typeface="Tahoma"/>
                <a:cs typeface="Tahoma"/>
              </a:rPr>
              <a:t>limitin</a:t>
            </a:r>
            <a:r>
              <a:rPr sz="3200" dirty="0">
                <a:solidFill>
                  <a:srgbClr val="FFFFFF"/>
                </a:solidFill>
                <a:latin typeface="Tahoma"/>
                <a:cs typeface="Tahoma"/>
              </a:rPr>
              <a:t>g </a:t>
            </a:r>
            <a:r>
              <a:rPr sz="3200" spc="4" dirty="0">
                <a:solidFill>
                  <a:srgbClr val="FFFFFF"/>
                </a:solidFill>
                <a:latin typeface="Tahoma"/>
                <a:cs typeface="Tahoma"/>
              </a:rPr>
              <a:t>the</a:t>
            </a:r>
            <a:endParaRPr sz="3200">
              <a:latin typeface="Tahoma"/>
              <a:cs typeface="Tahoma"/>
            </a:endParaRPr>
          </a:p>
        </p:txBody>
      </p:sp>
      <p:sp>
        <p:nvSpPr>
          <p:cNvPr id="6" name="object 6"/>
          <p:cNvSpPr txBox="1"/>
          <p:nvPr/>
        </p:nvSpPr>
        <p:spPr>
          <a:xfrm>
            <a:off x="2630270" y="5275705"/>
            <a:ext cx="6095536"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o</a:t>
            </a:r>
            <a:r>
              <a:rPr sz="3200" dirty="0">
                <a:solidFill>
                  <a:srgbClr val="FFFFFF"/>
                </a:solidFill>
                <a:latin typeface="Tahoma"/>
                <a:cs typeface="Tahoma"/>
              </a:rPr>
              <a:t>f </a:t>
            </a:r>
            <a:r>
              <a:rPr sz="3200" spc="4" dirty="0">
                <a:solidFill>
                  <a:srgbClr val="FFFFFF"/>
                </a:solidFill>
                <a:latin typeface="Tahoma"/>
                <a:cs typeface="Tahoma"/>
              </a:rPr>
              <a:t>tha</a:t>
            </a:r>
            <a:r>
              <a:rPr sz="3200" dirty="0">
                <a:solidFill>
                  <a:srgbClr val="FFFFFF"/>
                </a:solidFill>
                <a:latin typeface="Tahoma"/>
                <a:cs typeface="Tahoma"/>
              </a:rPr>
              <a:t>t </a:t>
            </a:r>
            <a:r>
              <a:rPr sz="3200" spc="4" dirty="0">
                <a:solidFill>
                  <a:srgbClr val="FFFFFF"/>
                </a:solidFill>
                <a:latin typeface="Tahoma"/>
                <a:cs typeface="Tahoma"/>
              </a:rPr>
              <a:t>proble</a:t>
            </a:r>
            <a:r>
              <a:rPr sz="3200" dirty="0">
                <a:solidFill>
                  <a:srgbClr val="FFFFFF"/>
                </a:solidFill>
                <a:latin typeface="Tahoma"/>
                <a:cs typeface="Tahoma"/>
              </a:rPr>
              <a:t>m </a:t>
            </a:r>
            <a:r>
              <a:rPr sz="3200" spc="4" dirty="0">
                <a:solidFill>
                  <a:srgbClr val="FFFFFF"/>
                </a:solidFill>
                <a:latin typeface="Tahoma"/>
                <a:cs typeface="Tahoma"/>
              </a:rPr>
              <a:t>an</a:t>
            </a:r>
            <a:r>
              <a:rPr sz="3200" dirty="0">
                <a:solidFill>
                  <a:srgbClr val="FFFFFF"/>
                </a:solidFill>
                <a:latin typeface="Tahoma"/>
                <a:cs typeface="Tahoma"/>
              </a:rPr>
              <a:t>d </a:t>
            </a:r>
            <a:r>
              <a:rPr sz="3200" spc="4" dirty="0">
                <a:solidFill>
                  <a:srgbClr val="FFFFFF"/>
                </a:solidFill>
                <a:latin typeface="Tahoma"/>
                <a:cs typeface="Tahoma"/>
              </a:rPr>
              <a:t>provin</a:t>
            </a:r>
            <a:r>
              <a:rPr sz="3200" dirty="0">
                <a:solidFill>
                  <a:srgbClr val="FFFFFF"/>
                </a:solidFill>
                <a:latin typeface="Tahoma"/>
                <a:cs typeface="Tahoma"/>
              </a:rPr>
              <a:t>g </a:t>
            </a:r>
            <a:r>
              <a:rPr sz="3200" spc="4" dirty="0">
                <a:solidFill>
                  <a:srgbClr val="FFFFFF"/>
                </a:solidFill>
                <a:latin typeface="Tahoma"/>
                <a:cs typeface="Tahoma"/>
              </a:rPr>
              <a:t>that,</a:t>
            </a:r>
            <a:endParaRPr sz="3200">
              <a:latin typeface="Tahoma"/>
              <a:cs typeface="Tahoma"/>
            </a:endParaRPr>
          </a:p>
        </p:txBody>
      </p:sp>
      <p:sp>
        <p:nvSpPr>
          <p:cNvPr id="5" name="object 5"/>
          <p:cNvSpPr txBox="1"/>
          <p:nvPr/>
        </p:nvSpPr>
        <p:spPr>
          <a:xfrm>
            <a:off x="1198120" y="5292479"/>
            <a:ext cx="1407677" cy="431546"/>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domain</a:t>
            </a:r>
            <a:endParaRPr sz="3200">
              <a:latin typeface="Tahoma"/>
              <a:cs typeface="Tahoma"/>
            </a:endParaRPr>
          </a:p>
        </p:txBody>
      </p:sp>
      <p:sp>
        <p:nvSpPr>
          <p:cNvPr id="4" name="object 4"/>
          <p:cNvSpPr txBox="1"/>
          <p:nvPr/>
        </p:nvSpPr>
        <p:spPr>
          <a:xfrm>
            <a:off x="1946848" y="5762593"/>
            <a:ext cx="7185347"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instanc</a:t>
            </a:r>
            <a:r>
              <a:rPr sz="3200" dirty="0">
                <a:solidFill>
                  <a:srgbClr val="FFFFFF"/>
                </a:solidFill>
                <a:latin typeface="Tahoma"/>
                <a:cs typeface="Tahoma"/>
              </a:rPr>
              <a:t>e </a:t>
            </a:r>
            <a:r>
              <a:rPr sz="3200" spc="4" dirty="0">
                <a:solidFill>
                  <a:srgbClr val="FFFFFF"/>
                </a:solidFill>
                <a:latin typeface="Tahoma"/>
                <a:cs typeface="Tahoma"/>
              </a:rPr>
              <a:t>i</a:t>
            </a:r>
            <a:r>
              <a:rPr sz="3200" dirty="0">
                <a:solidFill>
                  <a:srgbClr val="FFFFFF"/>
                </a:solidFill>
                <a:latin typeface="Tahoma"/>
                <a:cs typeface="Tahoma"/>
              </a:rPr>
              <a:t>s </a:t>
            </a:r>
            <a:r>
              <a:rPr sz="3200" spc="4" dirty="0">
                <a:solidFill>
                  <a:srgbClr val="FFFFFF"/>
                </a:solidFill>
                <a:latin typeface="Tahoma"/>
                <a:cs typeface="Tahoma"/>
              </a:rPr>
              <a:t>solvabl</a:t>
            </a:r>
            <a:r>
              <a:rPr sz="3200" dirty="0">
                <a:solidFill>
                  <a:srgbClr val="FFFFFF"/>
                </a:solidFill>
                <a:latin typeface="Tahoma"/>
                <a:cs typeface="Tahoma"/>
              </a:rPr>
              <a:t>e </a:t>
            </a:r>
            <a:r>
              <a:rPr sz="3200" spc="4" dirty="0">
                <a:solidFill>
                  <a:srgbClr val="FFFFFF"/>
                </a:solidFill>
                <a:latin typeface="Tahoma"/>
                <a:cs typeface="Tahoma"/>
              </a:rPr>
              <a:t>i</a:t>
            </a:r>
            <a:r>
              <a:rPr sz="3200" dirty="0">
                <a:solidFill>
                  <a:srgbClr val="FFFFFF"/>
                </a:solidFill>
                <a:latin typeface="Tahoma"/>
                <a:cs typeface="Tahoma"/>
              </a:rPr>
              <a:t>n </a:t>
            </a:r>
            <a:r>
              <a:rPr sz="3200" spc="4" dirty="0">
                <a:solidFill>
                  <a:srgbClr val="FFFFFF"/>
                </a:solidFill>
                <a:latin typeface="Tahoma"/>
                <a:cs typeface="Tahoma"/>
              </a:rPr>
              <a:t>Polynomia</a:t>
            </a:r>
            <a:r>
              <a:rPr sz="3200" dirty="0">
                <a:solidFill>
                  <a:srgbClr val="FFFFFF"/>
                </a:solidFill>
                <a:latin typeface="Tahoma"/>
                <a:cs typeface="Tahoma"/>
              </a:rPr>
              <a:t>l </a:t>
            </a:r>
            <a:r>
              <a:rPr sz="3200" spc="4" dirty="0">
                <a:solidFill>
                  <a:srgbClr val="FFFFFF"/>
                </a:solidFill>
                <a:latin typeface="Tahoma"/>
                <a:cs typeface="Tahoma"/>
              </a:rPr>
              <a:t>Time.</a:t>
            </a:r>
            <a:endParaRPr sz="3200">
              <a:latin typeface="Tahoma"/>
              <a:cs typeface="Tahoma"/>
            </a:endParaRPr>
          </a:p>
        </p:txBody>
      </p:sp>
      <p:sp>
        <p:nvSpPr>
          <p:cNvPr id="3" name="object 3"/>
          <p:cNvSpPr txBox="1"/>
          <p:nvPr/>
        </p:nvSpPr>
        <p:spPr>
          <a:xfrm>
            <a:off x="1198118" y="5779367"/>
            <a:ext cx="724378" cy="431546"/>
          </a:xfrm>
          <a:prstGeom prst="rect">
            <a:avLst/>
          </a:prstGeom>
        </p:spPr>
        <p:txBody>
          <a:bodyPr wrap="square" lIns="0" tIns="0" rIns="0" bIns="0" rtlCol="0">
            <a:noAutofit/>
          </a:bodyPr>
          <a:lstStyle/>
          <a:p>
            <a:pPr marL="12697">
              <a:lnSpc>
                <a:spcPts val="3398"/>
              </a:lnSpc>
              <a:spcBef>
                <a:spcPts val="170"/>
              </a:spcBef>
            </a:pPr>
            <a:r>
              <a:rPr sz="3200" spc="4" dirty="0">
                <a:latin typeface="Tahoma"/>
                <a:cs typeface="Tahoma"/>
              </a:rPr>
              <a:t>this</a:t>
            </a:r>
            <a:endParaRPr sz="32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4</a:t>
            </a:r>
            <a:endParaRPr sz="10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a:latin typeface="Arial" pitchFamily="34" charset="0"/>
                <a:cs typeface="Arial" pitchFamily="34" charset="0"/>
              </a:rPr>
              <a:t>CORDIC</a:t>
            </a:r>
            <a:r>
              <a:rPr lang="en-US"/>
              <a:t>...</a:t>
            </a:r>
            <a:endParaRPr lang="en-US">
              <a:latin typeface="Arial" pitchFamily="34" charset="0"/>
              <a:cs typeface="Arial" pitchFamily="34" charset="0"/>
            </a:endParaRPr>
          </a:p>
        </p:txBody>
      </p:sp>
      <p:sp>
        <p:nvSpPr>
          <p:cNvPr id="3079" name="Rectangle 3"/>
          <p:cNvSpPr>
            <a:spLocks noGrp="1" noChangeArrowheads="1"/>
          </p:cNvSpPr>
          <p:nvPr>
            <p:ph sz="quarter" idx="1"/>
          </p:nvPr>
        </p:nvSpPr>
        <p:spPr>
          <a:xfrm>
            <a:off x="670560" y="2245360"/>
            <a:ext cx="8549640" cy="4663440"/>
          </a:xfrm>
        </p:spPr>
        <p:txBody>
          <a:bodyPr/>
          <a:lstStyle/>
          <a:p>
            <a:pPr eaLnBrk="1" hangingPunct="1">
              <a:buFont typeface="Wingdings 2" pitchFamily="18" charset="2"/>
              <a:buNone/>
            </a:pPr>
            <a:r>
              <a:rPr lang="en-US"/>
              <a:t> </a:t>
            </a:r>
          </a:p>
        </p:txBody>
      </p:sp>
      <p:sp>
        <p:nvSpPr>
          <p:cNvPr id="3080" name="Rectangle 5"/>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graphicFrame>
        <p:nvGraphicFramePr>
          <p:cNvPr id="3074" name="Object 4"/>
          <p:cNvGraphicFramePr>
            <a:graphicFrameLocks noChangeAspect="1"/>
          </p:cNvGraphicFramePr>
          <p:nvPr/>
        </p:nvGraphicFramePr>
        <p:xfrm>
          <a:off x="1676400" y="1899920"/>
          <a:ext cx="6286500" cy="518160"/>
        </p:xfrm>
        <a:graphic>
          <a:graphicData uri="http://schemas.openxmlformats.org/presentationml/2006/ole">
            <mc:AlternateContent xmlns:mc="http://schemas.openxmlformats.org/markup-compatibility/2006">
              <mc:Choice xmlns:v="urn:schemas-microsoft-com:vml" Requires="v">
                <p:oleObj spid="_x0000_s7250" name="Equation" r:id="rId4" imgW="1676400" imgH="228600" progId="">
                  <p:embed/>
                </p:oleObj>
              </mc:Choice>
              <mc:Fallback>
                <p:oleObj name="Equation" r:id="rId4" imgW="1676400" imgH="22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99920"/>
                        <a:ext cx="6286500" cy="518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7"/>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graphicFrame>
        <p:nvGraphicFramePr>
          <p:cNvPr id="3075" name="Object 6"/>
          <p:cNvGraphicFramePr>
            <a:graphicFrameLocks noChangeAspect="1"/>
          </p:cNvGraphicFramePr>
          <p:nvPr/>
        </p:nvGraphicFramePr>
        <p:xfrm>
          <a:off x="1592580" y="2763520"/>
          <a:ext cx="6118860" cy="518160"/>
        </p:xfrm>
        <a:graphic>
          <a:graphicData uri="http://schemas.openxmlformats.org/presentationml/2006/ole">
            <mc:AlternateContent xmlns:mc="http://schemas.openxmlformats.org/markup-compatibility/2006">
              <mc:Choice xmlns:v="urn:schemas-microsoft-com:vml" Requires="v">
                <p:oleObj spid="_x0000_s7251" name="Equation" r:id="rId6" imgW="1689100" imgH="228600" progId="">
                  <p:embed/>
                </p:oleObj>
              </mc:Choice>
              <mc:Fallback>
                <p:oleObj name="Equation" r:id="rId6" imgW="1689100" imgH="2286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2580" y="2763520"/>
                        <a:ext cx="6118860" cy="518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9"/>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3083" name="Rectangle 11"/>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graphicFrame>
        <p:nvGraphicFramePr>
          <p:cNvPr id="3076" name="Object 10"/>
          <p:cNvGraphicFramePr>
            <a:graphicFrameLocks noChangeAspect="1"/>
          </p:cNvGraphicFramePr>
          <p:nvPr/>
        </p:nvGraphicFramePr>
        <p:xfrm>
          <a:off x="1257300" y="3713480"/>
          <a:ext cx="7376160" cy="1209040"/>
        </p:xfrm>
        <a:graphic>
          <a:graphicData uri="http://schemas.openxmlformats.org/presentationml/2006/ole">
            <mc:AlternateContent xmlns:mc="http://schemas.openxmlformats.org/markup-compatibility/2006">
              <mc:Choice xmlns:v="urn:schemas-microsoft-com:vml" Requires="v">
                <p:oleObj spid="_x0000_s7252" name="Equation" r:id="rId8" imgW="1765300" imgH="482600" progId="">
                  <p:embed/>
                </p:oleObj>
              </mc:Choice>
              <mc:Fallback>
                <p:oleObj name="Equation" r:id="rId8" imgW="1765300" imgH="4826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7300" y="3713480"/>
                        <a:ext cx="7376160" cy="120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12"/>
          <p:cNvGraphicFramePr>
            <a:graphicFrameLocks noChangeAspect="1"/>
          </p:cNvGraphicFramePr>
          <p:nvPr/>
        </p:nvGraphicFramePr>
        <p:xfrm>
          <a:off x="1341120" y="5095240"/>
          <a:ext cx="7208520" cy="1122680"/>
        </p:xfrm>
        <a:graphic>
          <a:graphicData uri="http://schemas.openxmlformats.org/presentationml/2006/ole">
            <mc:AlternateContent xmlns:mc="http://schemas.openxmlformats.org/markup-compatibility/2006">
              <mc:Choice xmlns:v="urn:schemas-microsoft-com:vml" Requires="v">
                <p:oleObj spid="_x0000_s7253" name="Equation" r:id="rId10" imgW="2349360" imgH="482400" progId="">
                  <p:embed/>
                </p:oleObj>
              </mc:Choice>
              <mc:Fallback>
                <p:oleObj name="Equation" r:id="rId10" imgW="2349360" imgH="4824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1120" y="5095240"/>
                        <a:ext cx="7208520" cy="112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254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atin typeface="Arial" pitchFamily="34" charset="0"/>
                <a:cs typeface="Arial" pitchFamily="34" charset="0"/>
              </a:rPr>
              <a:t>CORDIC</a:t>
            </a:r>
            <a:r>
              <a:rPr lang="en-US"/>
              <a:t>...</a:t>
            </a:r>
            <a:endParaRPr lang="en-US">
              <a:latin typeface="Arial" pitchFamily="34" charset="0"/>
              <a:cs typeface="Arial" pitchFamily="34" charset="0"/>
            </a:endParaRPr>
          </a:p>
        </p:txBody>
      </p:sp>
      <p:sp>
        <p:nvSpPr>
          <p:cNvPr id="4100" name="Content Placeholder 2"/>
          <p:cNvSpPr>
            <a:spLocks noGrp="1"/>
          </p:cNvSpPr>
          <p:nvPr>
            <p:ph sz="quarter" idx="1"/>
          </p:nvPr>
        </p:nvSpPr>
        <p:spPr>
          <a:xfrm>
            <a:off x="502920" y="1813560"/>
            <a:ext cx="8214360" cy="5523442"/>
          </a:xfrm>
        </p:spPr>
        <p:txBody>
          <a:bodyPr/>
          <a:lstStyle/>
          <a:p>
            <a:pPr eaLnBrk="1" hangingPunct="1">
              <a:buFont typeface="Wingdings" pitchFamily="2" charset="2"/>
              <a:buNone/>
            </a:pPr>
            <a:endParaRPr lang="en-US"/>
          </a:p>
        </p:txBody>
      </p:sp>
      <p:sp>
        <p:nvSpPr>
          <p:cNvPr id="4101" name="Rectangle 2"/>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graphicFrame>
        <p:nvGraphicFramePr>
          <p:cNvPr id="4098" name="Object 1"/>
          <p:cNvGraphicFramePr>
            <a:graphicFrameLocks noChangeAspect="1"/>
          </p:cNvGraphicFramePr>
          <p:nvPr/>
        </p:nvGraphicFramePr>
        <p:xfrm>
          <a:off x="670560" y="1831552"/>
          <a:ext cx="9136380" cy="5402898"/>
        </p:xfrm>
        <a:graphic>
          <a:graphicData uri="http://schemas.openxmlformats.org/presentationml/2006/ole">
            <mc:AlternateContent xmlns:mc="http://schemas.openxmlformats.org/markup-compatibility/2006">
              <mc:Choice xmlns:v="urn:schemas-microsoft-com:vml" Requires="v">
                <p:oleObj spid="_x0000_s8214" name="Equation" r:id="rId3" imgW="3060360" imgH="2590560" progId="">
                  <p:embed/>
                </p:oleObj>
              </mc:Choice>
              <mc:Fallback>
                <p:oleObj name="Equation" r:id="rId3" imgW="3060360" imgH="25905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 y="1831552"/>
                        <a:ext cx="9136380" cy="5402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804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t>Portion of MATLAB code</a:t>
            </a:r>
          </a:p>
        </p:txBody>
      </p:sp>
      <p:sp>
        <p:nvSpPr>
          <p:cNvPr id="28675" name="Content Placeholder 2"/>
          <p:cNvSpPr>
            <a:spLocks noGrp="1"/>
          </p:cNvSpPr>
          <p:nvPr>
            <p:ph sz="quarter" idx="1"/>
          </p:nvPr>
        </p:nvSpPr>
        <p:spPr>
          <a:xfrm>
            <a:off x="0" y="1727200"/>
            <a:ext cx="5699760" cy="6045200"/>
          </a:xfrm>
        </p:spPr>
        <p:txBody>
          <a:bodyPr/>
          <a:lstStyle/>
          <a:p>
            <a:pPr eaLnBrk="1" hangingPunct="1">
              <a:buFont typeface="Arial" pitchFamily="34" charset="0"/>
              <a:buNone/>
            </a:pPr>
            <a:r>
              <a:rPr lang="en-US" sz="1600"/>
              <a:t>j = 0;  </a:t>
            </a:r>
          </a:p>
          <a:p>
            <a:pPr eaLnBrk="1" hangingPunct="1">
              <a:buFont typeface="Arial" pitchFamily="34" charset="0"/>
              <a:buNone/>
            </a:pPr>
            <a:r>
              <a:rPr lang="en-US" sz="1600"/>
              <a:t>    for Qtm=5:1:32;</a:t>
            </a:r>
          </a:p>
          <a:p>
            <a:pPr eaLnBrk="1" hangingPunct="1">
              <a:buFont typeface="Arial" pitchFamily="34" charset="0"/>
              <a:buNone/>
            </a:pPr>
            <a:r>
              <a:rPr lang="en-US" sz="1600"/>
              <a:t>      j = j + 1; </a:t>
            </a:r>
          </a:p>
          <a:p>
            <a:pPr eaLnBrk="1" hangingPunct="1">
              <a:buFont typeface="Arial" pitchFamily="34" charset="0"/>
              <a:buNone/>
            </a:pPr>
            <a:r>
              <a:rPr lang="en-US" sz="1600"/>
              <a:t>      m=0;</a:t>
            </a:r>
          </a:p>
          <a:p>
            <a:pPr eaLnBrk="1" hangingPunct="1">
              <a:buFont typeface="Arial" pitchFamily="34" charset="0"/>
              <a:buNone/>
            </a:pPr>
            <a:r>
              <a:rPr lang="en-US" sz="1600"/>
              <a:t>      for Qm=7:1:32;m = m+1;  tempError = 0; tempError1=0;</a:t>
            </a:r>
          </a:p>
          <a:p>
            <a:pPr eaLnBrk="1" hangingPunct="1">
              <a:buFont typeface="Arial" pitchFamily="34" charset="0"/>
              <a:buNone/>
            </a:pPr>
            <a:r>
              <a:rPr lang="en-US" sz="1600"/>
              <a:t>      for thetad = 0:.03:pi/4;</a:t>
            </a:r>
          </a:p>
          <a:p>
            <a:pPr eaLnBrk="1" hangingPunct="1">
              <a:buFont typeface="Arial" pitchFamily="34" charset="0"/>
              <a:buNone/>
            </a:pPr>
            <a:r>
              <a:rPr lang="en-US" sz="1600"/>
              <a:t>     x(1) = 0.607253; %k</a:t>
            </a:r>
          </a:p>
          <a:p>
            <a:pPr eaLnBrk="1" hangingPunct="1">
              <a:buFont typeface="Arial" pitchFamily="34" charset="0"/>
              <a:buNone/>
            </a:pPr>
            <a:r>
              <a:rPr lang="en-US" sz="1600"/>
              <a:t>       x(1) = (fix(x(1)*2^Qm))/2^Qm;   y(1) = 0; y(1) = (fix(y(1)*2^Qm))/2^Qm;</a:t>
            </a:r>
          </a:p>
          <a:p>
            <a:pPr eaLnBrk="1" hangingPunct="1">
              <a:buFont typeface="Arial" pitchFamily="34" charset="0"/>
              <a:buNone/>
            </a:pPr>
            <a:r>
              <a:rPr lang="en-US" sz="1600"/>
              <a:t>           theta(1) = (fix(pi/pi*2^Qtm))/2^Qtm;</a:t>
            </a:r>
          </a:p>
          <a:p>
            <a:pPr eaLnBrk="1" hangingPunct="1">
              <a:buFont typeface="Arial" pitchFamily="34" charset="0"/>
              <a:buNone/>
            </a:pPr>
            <a:r>
              <a:rPr lang="en-US" sz="1600"/>
              <a:t>            for i = 1:7</a:t>
            </a:r>
          </a:p>
          <a:p>
            <a:pPr eaLnBrk="1" hangingPunct="1">
              <a:buFont typeface="Arial" pitchFamily="34" charset="0"/>
              <a:buNone/>
            </a:pPr>
            <a:r>
              <a:rPr lang="en-US" sz="1600"/>
              <a:t>       if(theta(i) &gt; 0)  sign= 1;else   sign = -1;end </a:t>
            </a:r>
          </a:p>
          <a:p>
            <a:pPr eaLnBrk="1" hangingPunct="1">
              <a:buFont typeface="Arial" pitchFamily="34" charset="0"/>
              <a:buNone/>
            </a:pPr>
            <a:r>
              <a:rPr lang="en-US" sz="1600"/>
              <a:t>            x(i+1) = x(i) - [sign* 2^(-(i-1)) * y(i)];</a:t>
            </a:r>
          </a:p>
          <a:p>
            <a:pPr eaLnBrk="1" hangingPunct="1">
              <a:buFont typeface="Arial" pitchFamily="34" charset="0"/>
              <a:buNone/>
            </a:pPr>
            <a:r>
              <a:rPr lang="en-US" sz="1600"/>
              <a:t>            y(i+1) = [sign* 2^(-(i-1))* x(i)] + y(i);</a:t>
            </a:r>
          </a:p>
          <a:p>
            <a:pPr eaLnBrk="1" hangingPunct="1">
              <a:buFont typeface="Arial" pitchFamily="34" charset="0"/>
              <a:buNone/>
            </a:pPr>
            <a:r>
              <a:rPr lang="en-US" sz="1600"/>
              <a:t>            x(i+1) = (fix(x(i+1)*2^Qm))/2^Qm;</a:t>
            </a:r>
          </a:p>
          <a:p>
            <a:pPr eaLnBrk="1" hangingPunct="1">
              <a:buFont typeface="Arial" pitchFamily="34" charset="0"/>
              <a:buNone/>
            </a:pPr>
            <a:r>
              <a:rPr lang="en-US" sz="1600"/>
              <a:t>            y(i+1)= (fix(y(i+1)*2^Qm))/2^Qm;</a:t>
            </a:r>
          </a:p>
        </p:txBody>
      </p:sp>
      <p:sp>
        <p:nvSpPr>
          <p:cNvPr id="28677" name="Rectangle 4"/>
          <p:cNvSpPr>
            <a:spLocks noChangeArrowheads="1"/>
          </p:cNvSpPr>
          <p:nvPr/>
        </p:nvSpPr>
        <p:spPr bwMode="auto">
          <a:xfrm>
            <a:off x="5196840" y="1793770"/>
            <a:ext cx="4693920" cy="5027278"/>
          </a:xfrm>
          <a:prstGeom prst="rect">
            <a:avLst/>
          </a:prstGeom>
          <a:noFill/>
          <a:ln w="9525">
            <a:noFill/>
            <a:miter lim="800000"/>
            <a:headEnd/>
            <a:tailEnd/>
          </a:ln>
        </p:spPr>
        <p:txBody>
          <a:bodyPr lIns="101858" tIns="50929" rIns="101858" bIns="50929">
            <a:spAutoFit/>
          </a:bodyPr>
          <a:lstStyle/>
          <a:p>
            <a:r>
              <a:rPr lang="en-US" sz="1600"/>
              <a:t> theta(i+ 1) = theta(i) - [sign * atan(2 ^-(i-1))];</a:t>
            </a:r>
          </a:p>
          <a:p>
            <a:r>
              <a:rPr lang="en-US" sz="1600"/>
              <a:t>                theta(i+1) = (fix(theta(i+1)*2^Qtm))/2^Qtm; end</a:t>
            </a:r>
          </a:p>
          <a:p>
            <a:r>
              <a:rPr lang="en-US" sz="1600"/>
              <a:t>                       tempError = ((abs(cos(thetad)-x(i+1))).^2);</a:t>
            </a:r>
          </a:p>
          <a:p>
            <a:r>
              <a:rPr lang="en-US" sz="1600"/>
              <a:t>            tempError1= ((abs(sin(thetad)-y(i+1))).^2);</a:t>
            </a:r>
          </a:p>
          <a:p>
            <a:r>
              <a:rPr lang="en-US" sz="1600"/>
              <a:t>         </a:t>
            </a:r>
          </a:p>
          <a:p>
            <a:r>
              <a:rPr lang="en-US" sz="1600"/>
              <a:t>hold    end</a:t>
            </a:r>
          </a:p>
          <a:p>
            <a:r>
              <a:rPr lang="en-US" sz="1600"/>
              <a:t>     errorMatrix(m,j) = (tempError);</a:t>
            </a:r>
          </a:p>
          <a:p>
            <a:r>
              <a:rPr lang="en-US" sz="1600"/>
              <a:t>     errorMatrix2(m,j)=( tempError1);</a:t>
            </a:r>
          </a:p>
          <a:p>
            <a:r>
              <a:rPr lang="en-US" sz="1600"/>
              <a:t>     end</a:t>
            </a:r>
          </a:p>
          <a:p>
            <a:r>
              <a:rPr lang="en-US" sz="1600"/>
              <a:t>    j</a:t>
            </a:r>
          </a:p>
          <a:p>
            <a:r>
              <a:rPr lang="en-US" sz="1600"/>
              <a:t>     [valu, index]=min(errorMatrix(:,j))</a:t>
            </a:r>
          </a:p>
          <a:p>
            <a:r>
              <a:rPr lang="en-US" sz="1600"/>
              <a:t>   </a:t>
            </a:r>
          </a:p>
          <a:p>
            <a:r>
              <a:rPr lang="en-US" sz="1600"/>
              <a:t>plot(errorMatrix(:,j),'green')</a:t>
            </a:r>
          </a:p>
          <a:p>
            <a:r>
              <a:rPr lang="en-US" sz="1600"/>
              <a:t>hold on </a:t>
            </a:r>
          </a:p>
          <a:p>
            <a:r>
              <a:rPr lang="en-US" sz="1600"/>
              <a:t>plot(errorMatrix2(:,j), 'red')</a:t>
            </a:r>
          </a:p>
          <a:p>
            <a:r>
              <a:rPr lang="en-US" sz="1600"/>
              <a:t>%hold off</a:t>
            </a:r>
          </a:p>
          <a:p>
            <a:r>
              <a:rPr lang="en-US" sz="1600"/>
              <a:t>pause</a:t>
            </a:r>
          </a:p>
          <a:p>
            <a:r>
              <a:rPr lang="en-US" sz="1600"/>
              <a:t>end</a:t>
            </a:r>
          </a:p>
        </p:txBody>
      </p:sp>
    </p:spTree>
    <p:extLst>
      <p:ext uri="{BB962C8B-B14F-4D97-AF65-F5344CB8AC3E}">
        <p14:creationId xmlns:p14="http://schemas.microsoft.com/office/powerpoint/2010/main" val="241047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a:xfrm>
            <a:off x="502920" y="798830"/>
            <a:ext cx="9052560" cy="755650"/>
          </a:xfrm>
        </p:spPr>
        <p:txBody>
          <a:bodyPr rtlCol="0">
            <a:normAutofit fontScale="90000"/>
          </a:bodyPr>
          <a:lstStyle/>
          <a:p>
            <a:pPr>
              <a:defRPr/>
            </a:pPr>
            <a:r>
              <a:rPr lang="en-US" sz="4500" dirty="0"/>
              <a:t>CORDIC ANALYSIS</a:t>
            </a:r>
          </a:p>
        </p:txBody>
      </p:sp>
      <p:sp>
        <p:nvSpPr>
          <p:cNvPr id="5125" name="Content Placeholder 2"/>
          <p:cNvSpPr>
            <a:spLocks noGrp="1"/>
          </p:cNvSpPr>
          <p:nvPr>
            <p:ph sz="quarter" idx="1"/>
          </p:nvPr>
        </p:nvSpPr>
        <p:spPr>
          <a:xfrm>
            <a:off x="502920" y="6304283"/>
            <a:ext cx="4442460" cy="897785"/>
          </a:xfrm>
        </p:spPr>
        <p:txBody>
          <a:bodyPr>
            <a:normAutofit/>
          </a:bodyPr>
          <a:lstStyle/>
          <a:p>
            <a:pPr marL="466852" indent="-426182" algn="ctr">
              <a:buNone/>
            </a:pPr>
            <a:r>
              <a:rPr lang="en-US" sz="1800" dirty="0">
                <a:latin typeface="Arial" pitchFamily="34" charset="0"/>
                <a:cs typeface="Arial" pitchFamily="34" charset="0"/>
              </a:rPr>
              <a:t>Bit resolution Vs LMS error where bit width of X,Y = bit width of  Φ</a:t>
            </a:r>
          </a:p>
        </p:txBody>
      </p:sp>
      <p:sp>
        <p:nvSpPr>
          <p:cNvPr id="5127" name="Rectangle 2"/>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128" name="TextBox 7"/>
          <p:cNvSpPr txBox="1">
            <a:spLocks noChangeArrowheads="1"/>
          </p:cNvSpPr>
          <p:nvPr/>
        </p:nvSpPr>
        <p:spPr bwMode="auto">
          <a:xfrm>
            <a:off x="5699760" y="6995160"/>
            <a:ext cx="4358640" cy="383681"/>
          </a:xfrm>
          <a:prstGeom prst="rect">
            <a:avLst/>
          </a:prstGeom>
          <a:noFill/>
          <a:ln w="9525">
            <a:noFill/>
            <a:miter lim="800000"/>
            <a:headEnd/>
            <a:tailEnd/>
          </a:ln>
        </p:spPr>
        <p:txBody>
          <a:bodyPr lIns="101858" tIns="50929" rIns="101858" bIns="50929">
            <a:spAutoFit/>
          </a:bodyPr>
          <a:lstStyle/>
          <a:p>
            <a:endParaRPr lang="en-US"/>
          </a:p>
        </p:txBody>
      </p:sp>
      <p:sp>
        <p:nvSpPr>
          <p:cNvPr id="5130" name="Rectangle 9"/>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131" name="Rectangle 5"/>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132" name="Rectangle 7"/>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5301" name="Rectangle 5"/>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graphicFrame>
        <p:nvGraphicFramePr>
          <p:cNvPr id="55300" name="Object 4"/>
          <p:cNvGraphicFramePr>
            <a:graphicFrameLocks noChangeAspect="1"/>
          </p:cNvGraphicFramePr>
          <p:nvPr/>
        </p:nvGraphicFramePr>
        <p:xfrm>
          <a:off x="586741" y="3022600"/>
          <a:ext cx="4442460" cy="3022600"/>
        </p:xfrm>
        <a:graphic>
          <a:graphicData uri="http://schemas.openxmlformats.org/presentationml/2006/ole">
            <mc:AlternateContent xmlns:mc="http://schemas.openxmlformats.org/markup-compatibility/2006">
              <mc:Choice xmlns:v="urn:schemas-microsoft-com:vml" Requires="v">
                <p:oleObj spid="_x0000_s9258" name="Bitmap Image" r:id="rId3" imgW="3914286" imgH="4048690" progId="PBrush">
                  <p:embed/>
                </p:oleObj>
              </mc:Choice>
              <mc:Fallback>
                <p:oleObj name="Bitmap Image" r:id="rId3" imgW="3914286" imgH="404869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1" y="3022600"/>
                        <a:ext cx="4442460" cy="302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Rectangle 6"/>
          <p:cNvSpPr>
            <a:spLocks noChangeArrowheads="1"/>
          </p:cNvSpPr>
          <p:nvPr/>
        </p:nvSpPr>
        <p:spPr bwMode="auto">
          <a:xfrm>
            <a:off x="586740" y="1727203"/>
            <a:ext cx="8298180" cy="313932"/>
          </a:xfrm>
          <a:prstGeom prst="rect">
            <a:avLst/>
          </a:prstGeom>
          <a:solidFill>
            <a:srgbClr val="D9D9D9"/>
          </a:solidFill>
          <a:ln w="9525">
            <a:noFill/>
            <a:miter lim="800000"/>
            <a:headEnd/>
            <a:tailEnd/>
          </a:ln>
          <a:effectLst/>
        </p:spPr>
        <p:txBody>
          <a:bodyPr vert="horz" wrap="square" lIns="101858" tIns="50929" rIns="101858" bIns="50929" numCol="1" anchor="ctr" anchorCtr="0" compatLnSpc="1">
            <a:prstTxWarp prst="textNoShape">
              <a:avLst/>
            </a:prstTxWarp>
            <a:spAutoFit/>
          </a:bodyPr>
          <a:lstStyle/>
          <a:p>
            <a:pPr algn="ctr" defTabSz="1018586" fontAlgn="base">
              <a:spcBef>
                <a:spcPct val="0"/>
              </a:spcBef>
              <a:spcAft>
                <a:spcPct val="0"/>
              </a:spcAft>
            </a:pPr>
            <a:r>
              <a:rPr lang="en-US" sz="1300" b="1">
                <a:latin typeface="CMBX12"/>
                <a:ea typeface="Calibri" pitchFamily="34" charset="0"/>
                <a:cs typeface="Times New Roman" pitchFamily="18" charset="0"/>
              </a:rPr>
              <a:t>Min {bit width (X, Y) &gt; (bit width (Φ) minus 2)} = Min least mean square error</a:t>
            </a:r>
            <a:endParaRPr lang="en-US" sz="2000">
              <a:latin typeface="Arial" pitchFamily="34" charset="0"/>
              <a:cs typeface="Arial" pitchFamily="34" charset="0"/>
            </a:endParaRPr>
          </a:p>
        </p:txBody>
      </p:sp>
      <p:sp>
        <p:nvSpPr>
          <p:cNvPr id="55304" name="Rectangle 8"/>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graphicFrame>
        <p:nvGraphicFramePr>
          <p:cNvPr id="55303" name="Object 7"/>
          <p:cNvGraphicFramePr>
            <a:graphicFrameLocks noChangeAspect="1"/>
          </p:cNvGraphicFramePr>
          <p:nvPr/>
        </p:nvGraphicFramePr>
        <p:xfrm>
          <a:off x="5133975" y="2936243"/>
          <a:ext cx="4589145" cy="3076575"/>
        </p:xfrm>
        <a:graphic>
          <a:graphicData uri="http://schemas.openxmlformats.org/presentationml/2006/ole">
            <mc:AlternateContent xmlns:mc="http://schemas.openxmlformats.org/markup-compatibility/2006">
              <mc:Choice xmlns:v="urn:schemas-microsoft-com:vml" Requires="v">
                <p:oleObj spid="_x0000_s9259" name="Bitmap Image" r:id="rId5" imgW="4476190" imgH="4076190" progId="PBrush">
                  <p:embed/>
                </p:oleObj>
              </mc:Choice>
              <mc:Fallback>
                <p:oleObj name="Bitmap Image" r:id="rId5" imgW="4476190" imgH="4076190"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3975" y="2936243"/>
                        <a:ext cx="4589145" cy="307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5196840" y="6131564"/>
            <a:ext cx="4442460" cy="662745"/>
          </a:xfrm>
          <a:prstGeom prst="rect">
            <a:avLst/>
          </a:prstGeom>
        </p:spPr>
        <p:txBody>
          <a:bodyPr wrap="square" lIns="101858" tIns="50929" rIns="101858" bIns="50929">
            <a:spAutoFit/>
          </a:bodyPr>
          <a:lstStyle/>
          <a:p>
            <a:r>
              <a:rPr lang="en-US" dirty="0"/>
              <a:t>Bit resolution Vs LMS where bit width of X,Y &lt; bit width of  Φ</a:t>
            </a:r>
          </a:p>
        </p:txBody>
      </p:sp>
    </p:spTree>
    <p:extLst>
      <p:ext uri="{BB962C8B-B14F-4D97-AF65-F5344CB8AC3E}">
        <p14:creationId xmlns:p14="http://schemas.microsoft.com/office/powerpoint/2010/main" val="2003149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a:xfrm>
            <a:off x="502920" y="798830"/>
            <a:ext cx="9052560" cy="755650"/>
          </a:xfrm>
        </p:spPr>
        <p:txBody>
          <a:bodyPr rtlCol="0">
            <a:normAutofit fontScale="90000"/>
          </a:bodyPr>
          <a:lstStyle/>
          <a:p>
            <a:pPr>
              <a:defRPr/>
            </a:pPr>
            <a:r>
              <a:rPr lang="en-US" sz="4500" dirty="0"/>
              <a:t>CORDIC ANALYSIS</a:t>
            </a:r>
          </a:p>
        </p:txBody>
      </p:sp>
      <p:sp>
        <p:nvSpPr>
          <p:cNvPr id="5127" name="Rectangle 2"/>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128" name="TextBox 7"/>
          <p:cNvSpPr txBox="1">
            <a:spLocks noChangeArrowheads="1"/>
          </p:cNvSpPr>
          <p:nvPr/>
        </p:nvSpPr>
        <p:spPr bwMode="auto">
          <a:xfrm>
            <a:off x="5699760" y="6995160"/>
            <a:ext cx="4358640" cy="383681"/>
          </a:xfrm>
          <a:prstGeom prst="rect">
            <a:avLst/>
          </a:prstGeom>
          <a:noFill/>
          <a:ln w="9525">
            <a:noFill/>
            <a:miter lim="800000"/>
            <a:headEnd/>
            <a:tailEnd/>
          </a:ln>
        </p:spPr>
        <p:txBody>
          <a:bodyPr lIns="101858" tIns="50929" rIns="101858" bIns="50929">
            <a:spAutoFit/>
          </a:bodyPr>
          <a:lstStyle/>
          <a:p>
            <a:endParaRPr lang="en-US"/>
          </a:p>
        </p:txBody>
      </p:sp>
      <p:sp>
        <p:nvSpPr>
          <p:cNvPr id="5130" name="Rectangle 9"/>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131" name="Rectangle 5"/>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132" name="Rectangle 7"/>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sp>
        <p:nvSpPr>
          <p:cNvPr id="55301" name="Rectangle 5"/>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sp>
        <p:nvSpPr>
          <p:cNvPr id="55302" name="Rectangle 6"/>
          <p:cNvSpPr>
            <a:spLocks noChangeArrowheads="1"/>
          </p:cNvSpPr>
          <p:nvPr/>
        </p:nvSpPr>
        <p:spPr bwMode="auto">
          <a:xfrm>
            <a:off x="586740" y="1727203"/>
            <a:ext cx="8298180" cy="313932"/>
          </a:xfrm>
          <a:prstGeom prst="rect">
            <a:avLst/>
          </a:prstGeom>
          <a:solidFill>
            <a:srgbClr val="D9D9D9"/>
          </a:solidFill>
          <a:ln w="9525">
            <a:noFill/>
            <a:miter lim="800000"/>
            <a:headEnd/>
            <a:tailEnd/>
          </a:ln>
          <a:effectLst/>
        </p:spPr>
        <p:txBody>
          <a:bodyPr vert="horz" wrap="square" lIns="101858" tIns="50929" rIns="101858" bIns="50929" numCol="1" anchor="ctr" anchorCtr="0" compatLnSpc="1">
            <a:prstTxWarp prst="textNoShape">
              <a:avLst/>
            </a:prstTxWarp>
            <a:spAutoFit/>
          </a:bodyPr>
          <a:lstStyle/>
          <a:p>
            <a:pPr algn="ctr" defTabSz="1018586" fontAlgn="base">
              <a:spcBef>
                <a:spcPct val="0"/>
              </a:spcBef>
              <a:spcAft>
                <a:spcPct val="0"/>
              </a:spcAft>
            </a:pPr>
            <a:r>
              <a:rPr lang="en-US" sz="1300" b="1">
                <a:latin typeface="CMBX12"/>
                <a:ea typeface="Calibri" pitchFamily="34" charset="0"/>
                <a:cs typeface="Times New Roman" pitchFamily="18" charset="0"/>
              </a:rPr>
              <a:t>Min {bit width (X, Y) &gt; (bit width (Φ) minus 2)} = Min least mean square error</a:t>
            </a:r>
            <a:endParaRPr lang="en-US" sz="2000">
              <a:latin typeface="Arial" pitchFamily="34" charset="0"/>
              <a:cs typeface="Arial" pitchFamily="34" charset="0"/>
            </a:endParaRPr>
          </a:p>
        </p:txBody>
      </p:sp>
      <p:sp>
        <p:nvSpPr>
          <p:cNvPr id="55304" name="Rectangle 8"/>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sp>
        <p:nvSpPr>
          <p:cNvPr id="198661" name="Rectangle 5"/>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graphicFrame>
        <p:nvGraphicFramePr>
          <p:cNvPr id="198660" name="Object 4"/>
          <p:cNvGraphicFramePr>
            <a:graphicFrameLocks noChangeAspect="1"/>
          </p:cNvGraphicFramePr>
          <p:nvPr/>
        </p:nvGraphicFramePr>
        <p:xfrm>
          <a:off x="1424940" y="2504440"/>
          <a:ext cx="7376160" cy="3411220"/>
        </p:xfrm>
        <a:graphic>
          <a:graphicData uri="http://schemas.openxmlformats.org/presentationml/2006/ole">
            <mc:AlternateContent xmlns:mc="http://schemas.openxmlformats.org/markup-compatibility/2006">
              <mc:Choice xmlns:v="urn:schemas-microsoft-com:vml" Requires="v">
                <p:oleObj spid="_x0000_s10262" name="Bitmap Image" r:id="rId3" imgW="4600000" imgH="4361905" progId="PBrush">
                  <p:embed/>
                </p:oleObj>
              </mc:Choice>
              <mc:Fallback>
                <p:oleObj name="Bitmap Image" r:id="rId3" imgW="4600000" imgH="436190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940" y="2504440"/>
                        <a:ext cx="7376160" cy="341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2430780" y="6045201"/>
            <a:ext cx="6370320" cy="383681"/>
          </a:xfrm>
          <a:prstGeom prst="rect">
            <a:avLst/>
          </a:prstGeom>
        </p:spPr>
        <p:txBody>
          <a:bodyPr wrap="square" lIns="101858" tIns="50929" rIns="101858" bIns="50929">
            <a:spAutoFit/>
          </a:bodyPr>
          <a:lstStyle/>
          <a:p>
            <a:r>
              <a:rPr lang="en-US" dirty="0"/>
              <a:t>Bit resolution Vs LMS error where bit width of X,Y &gt; bit width of  Φ</a:t>
            </a:r>
          </a:p>
        </p:txBody>
      </p:sp>
    </p:spTree>
    <p:extLst>
      <p:ext uri="{BB962C8B-B14F-4D97-AF65-F5344CB8AC3E}">
        <p14:creationId xmlns:p14="http://schemas.microsoft.com/office/powerpoint/2010/main" val="2219359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99682" name="Rectangle 2"/>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graphicFrame>
        <p:nvGraphicFramePr>
          <p:cNvPr id="199681" name="Object 1"/>
          <p:cNvGraphicFramePr>
            <a:graphicFrameLocks noChangeAspect="1"/>
          </p:cNvGraphicFramePr>
          <p:nvPr/>
        </p:nvGraphicFramePr>
        <p:xfrm>
          <a:off x="167640" y="1813560"/>
          <a:ext cx="4861560" cy="3670300"/>
        </p:xfrm>
        <a:graphic>
          <a:graphicData uri="http://schemas.openxmlformats.org/presentationml/2006/ole">
            <mc:AlternateContent xmlns:mc="http://schemas.openxmlformats.org/markup-compatibility/2006">
              <mc:Choice xmlns:v="urn:schemas-microsoft-com:vml" Requires="v">
                <p:oleObj spid="_x0000_s11306" name="Chart" r:id="rId3" imgW="6343650" imgH="3248115" progId="MSGraph.Chart.8">
                  <p:embed/>
                </p:oleObj>
              </mc:Choice>
              <mc:Fallback>
                <p:oleObj name="Chart" r:id="rId3" imgW="6343650" imgH="3248115" progId="MSGraph.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 y="1813560"/>
                        <a:ext cx="4861560" cy="367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83" name="Rectangle 3"/>
          <p:cNvSpPr>
            <a:spLocks noChangeArrowheads="1"/>
          </p:cNvSpPr>
          <p:nvPr/>
        </p:nvSpPr>
        <p:spPr bwMode="auto">
          <a:xfrm>
            <a:off x="502920" y="5958842"/>
            <a:ext cx="3939540" cy="837153"/>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spAutoFit/>
          </a:bodyPr>
          <a:lstStyle/>
          <a:p>
            <a:pPr algn="ctr" defTabSz="1018586" fontAlgn="base">
              <a:spcBef>
                <a:spcPct val="0"/>
              </a:spcBef>
              <a:spcAft>
                <a:spcPct val="0"/>
              </a:spcAft>
            </a:pPr>
            <a:r>
              <a:rPr lang="en-US" sz="1600" dirty="0">
                <a:latin typeface="CMBX12"/>
                <a:ea typeface="Calibri" pitchFamily="34" charset="0"/>
                <a:cs typeface="Times New Roman" pitchFamily="18" charset="0"/>
              </a:rPr>
              <a:t>Analysis on no. of slices, registers and IO’s with bit resolution of X, Y (varying) and Φ (fixed)</a:t>
            </a:r>
            <a:endParaRPr lang="en-US" sz="3600" dirty="0">
              <a:latin typeface="Arial" pitchFamily="34" charset="0"/>
              <a:cs typeface="Arial" pitchFamily="34" charset="0"/>
            </a:endParaRPr>
          </a:p>
        </p:txBody>
      </p:sp>
      <p:sp>
        <p:nvSpPr>
          <p:cNvPr id="199684" name="Text Box 4"/>
          <p:cNvSpPr txBox="1">
            <a:spLocks noChangeArrowheads="1"/>
          </p:cNvSpPr>
          <p:nvPr/>
        </p:nvSpPr>
        <p:spPr bwMode="auto">
          <a:xfrm>
            <a:off x="1341123" y="5527040"/>
            <a:ext cx="2601913" cy="250084"/>
          </a:xfrm>
          <a:prstGeom prst="rect">
            <a:avLst/>
          </a:prstGeom>
          <a:solidFill>
            <a:srgbClr val="FFFFFF"/>
          </a:solidFill>
          <a:ln w="9525">
            <a:solidFill>
              <a:srgbClr val="EEECE1"/>
            </a:solidFill>
            <a:miter lim="800000"/>
            <a:headEnd/>
            <a:tailEnd/>
          </a:ln>
        </p:spPr>
        <p:txBody>
          <a:bodyPr vert="horz" wrap="square" lIns="101858" tIns="50929" rIns="101858" bIns="50929" numCol="1" anchor="t" anchorCtr="0" compatLnSpc="1">
            <a:prstTxWarp prst="textNoShape">
              <a:avLst/>
            </a:prstTxWarp>
          </a:bodyPr>
          <a:lstStyle/>
          <a:p>
            <a:pPr defTabSz="1018586" fontAlgn="base">
              <a:spcBef>
                <a:spcPct val="0"/>
              </a:spcBef>
              <a:spcAft>
                <a:spcPts val="1114"/>
              </a:spcAft>
            </a:pPr>
            <a:r>
              <a:rPr lang="en-US" sz="1100">
                <a:latin typeface="Times New Roman" pitchFamily="18" charset="0"/>
                <a:cs typeface="Arial" pitchFamily="34" charset="0"/>
              </a:rPr>
              <a:t>X axis: Bit resolution of X, Y, Φ</a:t>
            </a:r>
            <a:endParaRPr lang="en-US" sz="2000">
              <a:latin typeface="Arial" pitchFamily="34" charset="0"/>
              <a:cs typeface="Arial" pitchFamily="34" charset="0"/>
            </a:endParaRPr>
          </a:p>
        </p:txBody>
      </p:sp>
      <p:sp>
        <p:nvSpPr>
          <p:cNvPr id="199686" name="Rectangle 6"/>
          <p:cNvSpPr>
            <a:spLocks noChangeArrowheads="1"/>
          </p:cNvSpPr>
          <p:nvPr/>
        </p:nvSpPr>
        <p:spPr bwMode="auto">
          <a:xfrm>
            <a:off x="1" y="-189927"/>
            <a:ext cx="205770" cy="379852"/>
          </a:xfrm>
          <a:prstGeom prst="rect">
            <a:avLst/>
          </a:prstGeom>
          <a:noFill/>
          <a:ln w="9525">
            <a:noFill/>
            <a:miter lim="800000"/>
            <a:headEnd/>
            <a:tailEnd/>
          </a:ln>
          <a:effectLst/>
        </p:spPr>
        <p:txBody>
          <a:bodyPr vert="horz" wrap="none" lIns="101858" tIns="50929" rIns="101858" bIns="50929" numCol="1" anchor="ctr" anchorCtr="0" compatLnSpc="1">
            <a:prstTxWarp prst="textNoShape">
              <a:avLst/>
            </a:prstTxWarp>
            <a:spAutoFit/>
          </a:bodyPr>
          <a:lstStyle/>
          <a:p>
            <a:endParaRPr lang="en-US"/>
          </a:p>
        </p:txBody>
      </p:sp>
      <p:graphicFrame>
        <p:nvGraphicFramePr>
          <p:cNvPr id="199685" name="Object 5"/>
          <p:cNvGraphicFramePr>
            <a:graphicFrameLocks noChangeAspect="1"/>
          </p:cNvGraphicFramePr>
          <p:nvPr/>
        </p:nvGraphicFramePr>
        <p:xfrm>
          <a:off x="4442460" y="1899920"/>
          <a:ext cx="5448300" cy="3583940"/>
        </p:xfrm>
        <a:graphic>
          <a:graphicData uri="http://schemas.openxmlformats.org/presentationml/2006/ole">
            <mc:AlternateContent xmlns:mc="http://schemas.openxmlformats.org/markup-compatibility/2006">
              <mc:Choice xmlns:v="urn:schemas-microsoft-com:vml" Requires="v">
                <p:oleObj spid="_x0000_s11307" name="Chart" r:id="rId5" imgW="6105510" imgH="3162390" progId="MSGraph.Chart.8">
                  <p:embed/>
                </p:oleObj>
              </mc:Choice>
              <mc:Fallback>
                <p:oleObj name="Chart" r:id="rId5" imgW="6105510" imgH="3162390" progId="MSGraph.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2460" y="1899920"/>
                        <a:ext cx="5448300" cy="3583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87" name="Text Box 7"/>
          <p:cNvSpPr txBox="1">
            <a:spLocks noChangeArrowheads="1"/>
          </p:cNvSpPr>
          <p:nvPr/>
        </p:nvSpPr>
        <p:spPr bwMode="auto">
          <a:xfrm>
            <a:off x="5615940" y="5527040"/>
            <a:ext cx="2598420" cy="251883"/>
          </a:xfrm>
          <a:prstGeom prst="rect">
            <a:avLst/>
          </a:prstGeom>
          <a:solidFill>
            <a:srgbClr val="FFFFFF"/>
          </a:solidFill>
          <a:ln w="9525">
            <a:solidFill>
              <a:srgbClr val="EEECE1"/>
            </a:solidFill>
            <a:miter lim="800000"/>
            <a:headEnd/>
            <a:tailEnd/>
          </a:ln>
        </p:spPr>
        <p:txBody>
          <a:bodyPr vert="horz" wrap="square" lIns="101858" tIns="50929" rIns="101858" bIns="50929" numCol="1" anchor="t" anchorCtr="0" compatLnSpc="1">
            <a:prstTxWarp prst="textNoShape">
              <a:avLst/>
            </a:prstTxWarp>
          </a:bodyPr>
          <a:lstStyle/>
          <a:p>
            <a:pPr defTabSz="1018586" fontAlgn="base">
              <a:spcBef>
                <a:spcPct val="0"/>
              </a:spcBef>
              <a:spcAft>
                <a:spcPts val="1114"/>
              </a:spcAft>
            </a:pPr>
            <a:r>
              <a:rPr lang="en-US" sz="1100">
                <a:latin typeface="Times New Roman" pitchFamily="18" charset="0"/>
                <a:cs typeface="Arial" pitchFamily="34" charset="0"/>
              </a:rPr>
              <a:t>X axis: Bit resolution of X, Y, Φ</a:t>
            </a:r>
            <a:endParaRPr lang="en-US" sz="2000">
              <a:latin typeface="Arial" pitchFamily="34" charset="0"/>
              <a:cs typeface="Arial" pitchFamily="34" charset="0"/>
            </a:endParaRPr>
          </a:p>
        </p:txBody>
      </p:sp>
      <p:sp>
        <p:nvSpPr>
          <p:cNvPr id="12" name="Rectangle 11"/>
          <p:cNvSpPr/>
          <p:nvPr/>
        </p:nvSpPr>
        <p:spPr>
          <a:xfrm>
            <a:off x="4945380" y="5884017"/>
            <a:ext cx="4693920" cy="592983"/>
          </a:xfrm>
          <a:prstGeom prst="rect">
            <a:avLst/>
          </a:prstGeom>
        </p:spPr>
        <p:txBody>
          <a:bodyPr wrap="square" lIns="101858" tIns="50929" rIns="101858" bIns="50929">
            <a:spAutoFit/>
          </a:bodyPr>
          <a:lstStyle/>
          <a:p>
            <a:r>
              <a:rPr lang="en-US" sz="1600" dirty="0"/>
              <a:t>Analysis on no. of slices, registers and IO’s with bit resolution X, Y (fixed) and Φ (varying)</a:t>
            </a:r>
          </a:p>
        </p:txBody>
      </p:sp>
    </p:spTree>
    <p:extLst>
      <p:ext uri="{BB962C8B-B14F-4D97-AF65-F5344CB8AC3E}">
        <p14:creationId xmlns:p14="http://schemas.microsoft.com/office/powerpoint/2010/main" val="3980469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502920" y="798830"/>
            <a:ext cx="9052560" cy="755650"/>
          </a:xfrm>
        </p:spPr>
        <p:txBody>
          <a:bodyPr rtlCol="0">
            <a:normAutofit fontScale="90000"/>
          </a:bodyPr>
          <a:lstStyle/>
          <a:p>
            <a:pPr>
              <a:defRPr/>
            </a:pPr>
            <a:r>
              <a:rPr lang="en-US" sz="4500" dirty="0"/>
              <a:t>CORDIC Analysis</a:t>
            </a:r>
          </a:p>
        </p:txBody>
      </p:sp>
      <p:sp>
        <p:nvSpPr>
          <p:cNvPr id="5" name="Slide Number Placeholder 4"/>
          <p:cNvSpPr>
            <a:spLocks noGrp="1"/>
          </p:cNvSpPr>
          <p:nvPr>
            <p:ph type="sldNum" sz="quarter" idx="12"/>
          </p:nvPr>
        </p:nvSpPr>
        <p:spPr/>
        <p:txBody>
          <a:bodyPr/>
          <a:lstStyle/>
          <a:p>
            <a:pPr>
              <a:defRPr/>
            </a:pPr>
            <a:fld id="{9119CB3C-E998-410B-9F2E-6B376B5F0AD1}" type="slidenum">
              <a:rPr lang="ko-KR" altLang="en-US"/>
              <a:pPr>
                <a:defRPr/>
              </a:pPr>
              <a:t>56</a:t>
            </a:fld>
            <a:endParaRPr lang="en-US" altLang="ko-KR"/>
          </a:p>
        </p:txBody>
      </p:sp>
      <p:sp>
        <p:nvSpPr>
          <p:cNvPr id="8196" name="Content Placeholder 2"/>
          <p:cNvSpPr>
            <a:spLocks noGrp="1"/>
          </p:cNvSpPr>
          <p:nvPr>
            <p:ph sz="quarter" idx="1"/>
          </p:nvPr>
        </p:nvSpPr>
        <p:spPr>
          <a:xfrm>
            <a:off x="502920" y="2176992"/>
            <a:ext cx="3268980" cy="2400088"/>
          </a:xfrm>
        </p:spPr>
        <p:txBody>
          <a:bodyPr/>
          <a:lstStyle/>
          <a:p>
            <a:pPr eaLnBrk="1" hangingPunct="1"/>
            <a:r>
              <a:rPr lang="en-US" dirty="0"/>
              <a:t>The total numbers of trials to find the optimum were 27x27=729</a:t>
            </a:r>
          </a:p>
        </p:txBody>
      </p:sp>
      <p:sp>
        <p:nvSpPr>
          <p:cNvPr id="8198" name="Rectangle 2"/>
          <p:cNvSpPr>
            <a:spLocks noChangeArrowheads="1"/>
          </p:cNvSpPr>
          <p:nvPr/>
        </p:nvSpPr>
        <p:spPr bwMode="auto">
          <a:xfrm>
            <a:off x="1" y="-189927"/>
            <a:ext cx="205770" cy="379852"/>
          </a:xfrm>
          <a:prstGeom prst="rect">
            <a:avLst/>
          </a:prstGeom>
          <a:noFill/>
          <a:ln w="9525">
            <a:noFill/>
            <a:miter lim="800000"/>
            <a:headEnd/>
            <a:tailEnd/>
          </a:ln>
        </p:spPr>
        <p:txBody>
          <a:bodyPr wrap="none" lIns="101858" tIns="50929" rIns="101858" bIns="50929" anchor="ctr">
            <a:spAutoFit/>
          </a:bodyPr>
          <a:lstStyle/>
          <a:p>
            <a:endParaRPr lang="en-US"/>
          </a:p>
        </p:txBody>
      </p:sp>
      <p:graphicFrame>
        <p:nvGraphicFramePr>
          <p:cNvPr id="8194" name="Object 1"/>
          <p:cNvGraphicFramePr>
            <a:graphicFrameLocks noChangeAspect="1"/>
          </p:cNvGraphicFramePr>
          <p:nvPr/>
        </p:nvGraphicFramePr>
        <p:xfrm>
          <a:off x="3436620" y="1554480"/>
          <a:ext cx="6454140" cy="5527040"/>
        </p:xfrm>
        <a:graphic>
          <a:graphicData uri="http://schemas.openxmlformats.org/presentationml/2006/ole">
            <mc:AlternateContent xmlns:mc="http://schemas.openxmlformats.org/markup-compatibility/2006">
              <mc:Choice xmlns:v="urn:schemas-microsoft-com:vml" Requires="v">
                <p:oleObj spid="_x0000_s12310" name="Visio" r:id="rId3" imgW="5710123" imgH="5710123" progId="Visio.Drawing.11">
                  <p:embed/>
                </p:oleObj>
              </mc:Choice>
              <mc:Fallback>
                <p:oleObj name="Visio" r:id="rId3" imgW="5710123" imgH="571012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620" y="1554480"/>
                        <a:ext cx="6454140" cy="552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1"/>
          <p:cNvSpPr>
            <a:spLocks noChangeShapeType="1"/>
          </p:cNvSpPr>
          <p:nvPr/>
        </p:nvSpPr>
        <p:spPr bwMode="auto">
          <a:xfrm flipV="1">
            <a:off x="6370320" y="1640840"/>
            <a:ext cx="1424940" cy="3108960"/>
          </a:xfrm>
          <a:prstGeom prst="line">
            <a:avLst/>
          </a:prstGeom>
          <a:noFill/>
          <a:ln w="28575">
            <a:solidFill>
              <a:srgbClr val="FF3300"/>
            </a:solidFill>
            <a:round/>
            <a:headEnd type="triangle" w="med" len="med"/>
            <a:tailEnd/>
          </a:ln>
        </p:spPr>
        <p:txBody>
          <a:bodyPr lIns="101858" tIns="50929" rIns="101858" bIns="50929"/>
          <a:lstStyle/>
          <a:p>
            <a:endParaRPr lang="en-US"/>
          </a:p>
        </p:txBody>
      </p:sp>
      <p:sp>
        <p:nvSpPr>
          <p:cNvPr id="11" name="Text Box 12"/>
          <p:cNvSpPr txBox="1">
            <a:spLocks noChangeArrowheads="1"/>
          </p:cNvSpPr>
          <p:nvPr/>
        </p:nvSpPr>
        <p:spPr bwMode="auto">
          <a:xfrm>
            <a:off x="7270975" y="863600"/>
            <a:ext cx="1307016" cy="656875"/>
          </a:xfrm>
          <a:prstGeom prst="rect">
            <a:avLst/>
          </a:prstGeom>
          <a:noFill/>
          <a:ln w="9525">
            <a:noFill/>
            <a:miter lim="800000"/>
            <a:headEnd/>
            <a:tailEnd/>
          </a:ln>
        </p:spPr>
        <p:txBody>
          <a:bodyPr wrap="none" lIns="101858" tIns="50929" rIns="101858" bIns="50929">
            <a:spAutoFit/>
          </a:bodyPr>
          <a:lstStyle/>
          <a:p>
            <a:pPr algn="ctr"/>
            <a:r>
              <a:rPr lang="en-US" altLang="ko-KR" b="1" dirty="0">
                <a:solidFill>
                  <a:srgbClr val="FF3300"/>
                </a:solidFill>
                <a:cs typeface="HY중고딕"/>
              </a:rPr>
              <a:t>Optimum</a:t>
            </a:r>
          </a:p>
          <a:p>
            <a:pPr algn="ctr"/>
            <a:r>
              <a:rPr lang="en-US" altLang="ko-KR" b="1" dirty="0" err="1">
                <a:solidFill>
                  <a:srgbClr val="FF3300"/>
                </a:solidFill>
                <a:cs typeface="HY중고딕"/>
              </a:rPr>
              <a:t>wordlength</a:t>
            </a:r>
            <a:endParaRPr lang="en-US" altLang="ko-KR" b="1" dirty="0">
              <a:solidFill>
                <a:srgbClr val="FF3300"/>
              </a:solidFill>
              <a:cs typeface="HY중고딕"/>
            </a:endParaRPr>
          </a:p>
        </p:txBody>
      </p:sp>
    </p:spTree>
    <p:extLst>
      <p:ext uri="{BB962C8B-B14F-4D97-AF65-F5344CB8AC3E}">
        <p14:creationId xmlns:p14="http://schemas.microsoft.com/office/powerpoint/2010/main" val="150082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90600" y="1828800"/>
            <a:ext cx="8214360" cy="4079240"/>
          </a:xfrm>
        </p:spPr>
        <p:txBody>
          <a:bodyPr anchor="ctr"/>
          <a:lstStyle/>
          <a:p>
            <a:pPr marL="0" indent="0" algn="ctr">
              <a:lnSpc>
                <a:spcPct val="150000"/>
              </a:lnSpc>
              <a:buNone/>
            </a:pPr>
            <a:r>
              <a:rPr lang="en-US" sz="8000" b="1" dirty="0"/>
              <a:t>THANKYOU</a:t>
            </a:r>
          </a:p>
        </p:txBody>
      </p:sp>
      <p:sp>
        <p:nvSpPr>
          <p:cNvPr id="4" name="Content Placeholder 3"/>
          <p:cNvSpPr>
            <a:spLocks noGrp="1"/>
          </p:cNvSpPr>
          <p:nvPr>
            <p:ph sz="quarter" idx="2"/>
          </p:nvPr>
        </p:nvSpPr>
        <p:spPr/>
        <p:txBody>
          <a:bodyPr/>
          <a:lstStyle/>
          <a:p>
            <a:endParaRPr lang="en-US"/>
          </a:p>
        </p:txBody>
      </p:sp>
    </p:spTree>
    <p:extLst>
      <p:ext uri="{BB962C8B-B14F-4D97-AF65-F5344CB8AC3E}">
        <p14:creationId xmlns:p14="http://schemas.microsoft.com/office/powerpoint/2010/main" val="169013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25" name="object 25"/>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26" name="object 26"/>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7" name="object 27"/>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8" name="object 28"/>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9" name="object 29"/>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30" name="object 30"/>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31" name="object 31"/>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32" name="object 32"/>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33" name="object 33"/>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34" name="object 34"/>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35" name="object 35"/>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36" name="object 36"/>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7" name="object 37"/>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46" name="object 46"/>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8" name="object 78"/>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9" name="object 79"/>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64" name="object 164"/>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65" name="object 165"/>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66" name="object 166"/>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7" name="object 167"/>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8" name="object 168"/>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9" name="object 169"/>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70" name="object 170"/>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71" name="object 171"/>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22" name="object 22"/>
          <p:cNvSpPr txBox="1"/>
          <p:nvPr/>
        </p:nvSpPr>
        <p:spPr>
          <a:xfrm>
            <a:off x="3457463" y="1002625"/>
            <a:ext cx="78982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a:t>
            </a:r>
            <a:endParaRPr sz="4300">
              <a:latin typeface="Tahoma"/>
              <a:cs typeface="Tahoma"/>
            </a:endParaRPr>
          </a:p>
        </p:txBody>
      </p:sp>
      <p:sp>
        <p:nvSpPr>
          <p:cNvPr id="21" name="object 21"/>
          <p:cNvSpPr txBox="1"/>
          <p:nvPr/>
        </p:nvSpPr>
        <p:spPr>
          <a:xfrm>
            <a:off x="4312876" y="1002625"/>
            <a:ext cx="237151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Problems</a:t>
            </a:r>
            <a:endParaRPr sz="4300">
              <a:latin typeface="Tahoma"/>
              <a:cs typeface="Tahoma"/>
            </a:endParaRPr>
          </a:p>
        </p:txBody>
      </p:sp>
      <p:sp>
        <p:nvSpPr>
          <p:cNvPr id="20" name="object 20"/>
          <p:cNvSpPr txBox="1"/>
          <p:nvPr/>
        </p:nvSpPr>
        <p:spPr>
          <a:xfrm>
            <a:off x="838448" y="2149783"/>
            <a:ext cx="6574360" cy="807958"/>
          </a:xfrm>
          <a:prstGeom prst="rect">
            <a:avLst/>
          </a:prstGeom>
        </p:spPr>
        <p:txBody>
          <a:bodyPr wrap="square" lIns="0" tIns="0" rIns="0" bIns="0" rtlCol="0">
            <a:noAutofit/>
          </a:bodyPr>
          <a:lstStyle/>
          <a:p>
            <a:pPr marL="12697">
              <a:lnSpc>
                <a:spcPts val="2998"/>
              </a:lnSpc>
              <a:spcBef>
                <a:spcPts val="150"/>
              </a:spcBef>
            </a:pPr>
            <a:r>
              <a:rPr sz="2200" dirty="0">
                <a:solidFill>
                  <a:srgbClr val="FFCC99"/>
                </a:solidFill>
                <a:latin typeface="Arial"/>
                <a:cs typeface="Arial"/>
              </a:rPr>
              <a:t>► </a:t>
            </a:r>
            <a:r>
              <a:rPr sz="2800" dirty="0">
                <a:solidFill>
                  <a:srgbClr val="FFFFFF"/>
                </a:solidFill>
                <a:latin typeface="Tahoma"/>
                <a:cs typeface="Tahoma"/>
              </a:rPr>
              <a:t>Verification algorithms for each specific</a:t>
            </a:r>
            <a:endParaRPr sz="2800">
              <a:latin typeface="Tahoma"/>
              <a:cs typeface="Tahoma"/>
            </a:endParaRPr>
          </a:p>
          <a:p>
            <a:pPr marL="355519" marR="53365">
              <a:lnSpc>
                <a:spcPts val="3358"/>
              </a:lnSpc>
              <a:spcBef>
                <a:spcPts val="18"/>
              </a:spcBef>
            </a:pPr>
            <a:r>
              <a:rPr sz="4200" baseline="-1972" dirty="0">
                <a:solidFill>
                  <a:srgbClr val="FFFFFF"/>
                </a:solidFill>
                <a:latin typeface="Tahoma"/>
                <a:cs typeface="Tahoma"/>
              </a:rPr>
              <a:t>algorithms exist.</a:t>
            </a:r>
            <a:endParaRPr sz="2800">
              <a:latin typeface="Tahoma"/>
              <a:cs typeface="Tahoma"/>
            </a:endParaRPr>
          </a:p>
        </p:txBody>
      </p:sp>
      <p:sp>
        <p:nvSpPr>
          <p:cNvPr id="19" name="object 19"/>
          <p:cNvSpPr txBox="1"/>
          <p:nvPr/>
        </p:nvSpPr>
        <p:spPr>
          <a:xfrm>
            <a:off x="7445554" y="2149785"/>
            <a:ext cx="1652222" cy="381253"/>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domain of</a:t>
            </a:r>
            <a:endParaRPr sz="2800">
              <a:latin typeface="Tahoma"/>
              <a:cs typeface="Tahoma"/>
            </a:endParaRPr>
          </a:p>
        </p:txBody>
      </p:sp>
      <p:sp>
        <p:nvSpPr>
          <p:cNvPr id="18" name="object 18"/>
          <p:cNvSpPr txBox="1"/>
          <p:nvPr/>
        </p:nvSpPr>
        <p:spPr>
          <a:xfrm>
            <a:off x="838448" y="3089329"/>
            <a:ext cx="3599670" cy="826352"/>
          </a:xfrm>
          <a:prstGeom prst="rect">
            <a:avLst/>
          </a:prstGeom>
        </p:spPr>
        <p:txBody>
          <a:bodyPr wrap="square" lIns="0" tIns="0" rIns="0" bIns="0" rtlCol="0">
            <a:noAutofit/>
          </a:bodyPr>
          <a:lstStyle/>
          <a:p>
            <a:pPr marL="12697">
              <a:lnSpc>
                <a:spcPts val="2998"/>
              </a:lnSpc>
              <a:spcBef>
                <a:spcPts val="150"/>
              </a:spcBef>
            </a:pPr>
            <a:r>
              <a:rPr sz="2200" dirty="0">
                <a:solidFill>
                  <a:srgbClr val="FFCC99"/>
                </a:solidFill>
                <a:latin typeface="Arial"/>
                <a:cs typeface="Arial"/>
              </a:rPr>
              <a:t>► </a:t>
            </a:r>
            <a:r>
              <a:rPr sz="2800" dirty="0">
                <a:solidFill>
                  <a:srgbClr val="FFFFFF"/>
                </a:solidFill>
                <a:latin typeface="Tahoma"/>
                <a:cs typeface="Tahoma"/>
              </a:rPr>
              <a:t>One simple example</a:t>
            </a:r>
            <a:endParaRPr sz="2800" dirty="0">
              <a:latin typeface="Tahoma"/>
              <a:cs typeface="Tahoma"/>
            </a:endParaRPr>
          </a:p>
          <a:p>
            <a:pPr marL="469798" marR="997">
              <a:lnSpc>
                <a:spcPct val="105003"/>
              </a:lnSpc>
              <a:spcBef>
                <a:spcPts val="125"/>
              </a:spcBef>
            </a:pPr>
            <a:r>
              <a:rPr sz="2500" dirty="0">
                <a:solidFill>
                  <a:srgbClr val="FF9965"/>
                </a:solidFill>
                <a:latin typeface="PMingLiU"/>
                <a:cs typeface="PMingLiU"/>
              </a:rPr>
              <a:t></a:t>
            </a:r>
            <a:r>
              <a:rPr sz="2500" spc="505" dirty="0">
                <a:solidFill>
                  <a:srgbClr val="FF9965"/>
                </a:solidFill>
                <a:latin typeface="PMingLiU"/>
                <a:cs typeface="PMingLiU"/>
              </a:rPr>
              <a:t> </a:t>
            </a:r>
            <a:r>
              <a:rPr sz="2500" dirty="0">
                <a:solidFill>
                  <a:srgbClr val="0033CC"/>
                </a:solidFill>
                <a:latin typeface="Tahoma"/>
                <a:cs typeface="Tahoma"/>
              </a:rPr>
              <a:t>Find sum of </a:t>
            </a:r>
            <a:r>
              <a:rPr sz="2500" b="1" dirty="0">
                <a:solidFill>
                  <a:srgbClr val="0033CC"/>
                </a:solidFill>
                <a:latin typeface="Tahoma"/>
                <a:cs typeface="Tahoma"/>
              </a:rPr>
              <a:t>all</a:t>
            </a:r>
            <a:r>
              <a:rPr sz="2500" b="1" spc="-116" dirty="0">
                <a:solidFill>
                  <a:srgbClr val="0033CC"/>
                </a:solidFill>
                <a:latin typeface="Tahoma"/>
                <a:cs typeface="Tahoma"/>
              </a:rPr>
              <a:t> </a:t>
            </a:r>
            <a:r>
              <a:rPr sz="2500" spc="-713" dirty="0">
                <a:solidFill>
                  <a:srgbClr val="0033CC"/>
                </a:solidFill>
                <a:latin typeface="Tahoma"/>
                <a:cs typeface="Tahoma"/>
              </a:rPr>
              <a:t> </a:t>
            </a:r>
            <a:r>
              <a:rPr sz="2500" dirty="0">
                <a:solidFill>
                  <a:srgbClr val="0033CC"/>
                </a:solidFill>
                <a:latin typeface="Tahoma"/>
                <a:cs typeface="Tahoma"/>
              </a:rPr>
              <a:t>even</a:t>
            </a:r>
            <a:endParaRPr sz="2500" dirty="0">
              <a:latin typeface="Tahoma"/>
              <a:cs typeface="Tahoma"/>
            </a:endParaRPr>
          </a:p>
        </p:txBody>
      </p:sp>
      <p:sp>
        <p:nvSpPr>
          <p:cNvPr id="17" name="object 17"/>
          <p:cNvSpPr txBox="1"/>
          <p:nvPr/>
        </p:nvSpPr>
        <p:spPr>
          <a:xfrm>
            <a:off x="4431150" y="3089330"/>
            <a:ext cx="4336998" cy="1332230"/>
          </a:xfrm>
          <a:prstGeom prst="rect">
            <a:avLst/>
          </a:prstGeom>
        </p:spPr>
        <p:txBody>
          <a:bodyPr wrap="square" lIns="0" tIns="0" rIns="0" bIns="0" rtlCol="0">
            <a:noAutofit/>
          </a:bodyPr>
          <a:lstStyle/>
          <a:p>
            <a:pPr marL="52045" marR="53365">
              <a:lnSpc>
                <a:spcPts val="2998"/>
              </a:lnSpc>
              <a:spcBef>
                <a:spcPts val="150"/>
              </a:spcBef>
            </a:pPr>
            <a:r>
              <a:rPr sz="2800" dirty="0">
                <a:solidFill>
                  <a:srgbClr val="FFFFFF"/>
                </a:solidFill>
                <a:latin typeface="Tahoma"/>
                <a:cs typeface="Tahoma"/>
              </a:rPr>
              <a:t>of NP problem is</a:t>
            </a:r>
            <a:endParaRPr sz="2800" dirty="0">
              <a:latin typeface="Tahoma"/>
              <a:cs typeface="Tahoma"/>
            </a:endParaRPr>
          </a:p>
          <a:p>
            <a:pPr marL="39921" marR="53365" algn="just">
              <a:lnSpc>
                <a:spcPct val="100585"/>
              </a:lnSpc>
              <a:spcBef>
                <a:spcPts val="398"/>
              </a:spcBef>
            </a:pPr>
            <a:r>
              <a:rPr sz="2500" dirty="0">
                <a:solidFill>
                  <a:srgbClr val="0033CC"/>
                </a:solidFill>
                <a:latin typeface="Tahoma"/>
                <a:cs typeface="Tahoma"/>
              </a:rPr>
              <a:t>numbers.</a:t>
            </a:r>
            <a:endParaRPr sz="2500" dirty="0">
              <a:latin typeface="Tahoma"/>
              <a:cs typeface="Tahoma"/>
            </a:endParaRPr>
          </a:p>
          <a:p>
            <a:pPr marL="12697">
              <a:lnSpc>
                <a:spcPct val="100585"/>
              </a:lnSpc>
              <a:spcBef>
                <a:spcPts val="662"/>
              </a:spcBef>
            </a:pPr>
            <a:r>
              <a:rPr sz="2800" dirty="0">
                <a:solidFill>
                  <a:srgbClr val="FFFFFF"/>
                </a:solidFill>
                <a:latin typeface="Tahoma"/>
                <a:cs typeface="Tahoma"/>
              </a:rPr>
              <a:t>computer is used, and how</a:t>
            </a:r>
            <a:endParaRPr sz="2800" dirty="0">
              <a:latin typeface="Tahoma"/>
              <a:cs typeface="Tahoma"/>
            </a:endParaRPr>
          </a:p>
        </p:txBody>
      </p:sp>
      <p:sp>
        <p:nvSpPr>
          <p:cNvPr id="16" name="object 16"/>
          <p:cNvSpPr txBox="1"/>
          <p:nvPr/>
        </p:nvSpPr>
        <p:spPr>
          <a:xfrm>
            <a:off x="2995421" y="4040305"/>
            <a:ext cx="1403195" cy="381253"/>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of which</a:t>
            </a:r>
            <a:endParaRPr sz="2800">
              <a:latin typeface="Tahoma"/>
              <a:cs typeface="Tahoma"/>
            </a:endParaRPr>
          </a:p>
        </p:txBody>
      </p:sp>
      <p:sp>
        <p:nvSpPr>
          <p:cNvPr id="15" name="object 15"/>
          <p:cNvSpPr txBox="1"/>
          <p:nvPr/>
        </p:nvSpPr>
        <p:spPr>
          <a:xfrm>
            <a:off x="1195834" y="4054790"/>
            <a:ext cx="1781539" cy="381254"/>
          </a:xfrm>
          <a:prstGeom prst="rect">
            <a:avLst/>
          </a:prstGeom>
        </p:spPr>
        <p:txBody>
          <a:bodyPr wrap="square" lIns="0" tIns="0" rIns="0" bIns="0" rtlCol="0">
            <a:noAutofit/>
          </a:bodyPr>
          <a:lstStyle/>
          <a:p>
            <a:pPr marL="12697">
              <a:lnSpc>
                <a:spcPts val="2998"/>
              </a:lnSpc>
              <a:spcBef>
                <a:spcPts val="150"/>
              </a:spcBef>
            </a:pPr>
            <a:r>
              <a:rPr sz="2800" dirty="0">
                <a:latin typeface="Tahoma"/>
                <a:cs typeface="Tahoma"/>
              </a:rPr>
              <a:t>Regardless</a:t>
            </a:r>
            <a:endParaRPr sz="2800">
              <a:latin typeface="Tahoma"/>
              <a:cs typeface="Tahoma"/>
            </a:endParaRPr>
          </a:p>
        </p:txBody>
      </p:sp>
      <p:sp>
        <p:nvSpPr>
          <p:cNvPr id="14" name="object 14"/>
          <p:cNvSpPr txBox="1"/>
          <p:nvPr/>
        </p:nvSpPr>
        <p:spPr>
          <a:xfrm>
            <a:off x="838448" y="4108656"/>
            <a:ext cx="343925" cy="305053"/>
          </a:xfrm>
          <a:prstGeom prst="rect">
            <a:avLst/>
          </a:prstGeom>
        </p:spPr>
        <p:txBody>
          <a:bodyPr wrap="square" lIns="0" tIns="0" rIns="0" bIns="0" rtlCol="0">
            <a:noAutofit/>
          </a:bodyPr>
          <a:lstStyle/>
          <a:p>
            <a:pPr marL="12697">
              <a:lnSpc>
                <a:spcPts val="2350"/>
              </a:lnSpc>
              <a:spcBef>
                <a:spcPts val="117"/>
              </a:spcBef>
            </a:pPr>
            <a:r>
              <a:rPr sz="2200" dirty="0">
                <a:solidFill>
                  <a:srgbClr val="FFCC99"/>
                </a:solidFill>
                <a:latin typeface="Arial"/>
                <a:cs typeface="Arial"/>
              </a:rPr>
              <a:t>►</a:t>
            </a:r>
            <a:endParaRPr sz="2200">
              <a:latin typeface="Arial"/>
              <a:cs typeface="Arial"/>
            </a:endParaRPr>
          </a:p>
        </p:txBody>
      </p:sp>
      <p:sp>
        <p:nvSpPr>
          <p:cNvPr id="13" name="object 13"/>
          <p:cNvSpPr txBox="1"/>
          <p:nvPr/>
        </p:nvSpPr>
        <p:spPr>
          <a:xfrm>
            <a:off x="1181350" y="4467794"/>
            <a:ext cx="938735" cy="907795"/>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much</a:t>
            </a:r>
            <a:endParaRPr sz="2800">
              <a:latin typeface="Tahoma"/>
              <a:cs typeface="Tahoma"/>
            </a:endParaRPr>
          </a:p>
          <a:p>
            <a:pPr marL="27176" marR="12701">
              <a:lnSpc>
                <a:spcPct val="100585"/>
              </a:lnSpc>
              <a:spcBef>
                <a:spcPts val="616"/>
              </a:spcBef>
            </a:pPr>
            <a:r>
              <a:rPr sz="2800" dirty="0">
                <a:latin typeface="Tahoma"/>
                <a:cs typeface="Tahoma"/>
              </a:rPr>
              <a:t>But if</a:t>
            </a:r>
            <a:endParaRPr sz="2800">
              <a:latin typeface="Tahoma"/>
              <a:cs typeface="Tahoma"/>
            </a:endParaRPr>
          </a:p>
        </p:txBody>
      </p:sp>
      <p:sp>
        <p:nvSpPr>
          <p:cNvPr id="12" name="object 12"/>
          <p:cNvSpPr txBox="1"/>
          <p:nvPr/>
        </p:nvSpPr>
        <p:spPr>
          <a:xfrm>
            <a:off x="2950583" y="4467792"/>
            <a:ext cx="5057282" cy="381254"/>
          </a:xfrm>
          <a:prstGeom prst="rect">
            <a:avLst/>
          </a:prstGeom>
        </p:spPr>
        <p:txBody>
          <a:bodyPr wrap="square" lIns="0" tIns="0" rIns="0" bIns="0" rtlCol="0">
            <a:noAutofit/>
          </a:bodyPr>
          <a:lstStyle/>
          <a:p>
            <a:pPr marL="12697" algn="just">
              <a:lnSpc>
                <a:spcPts val="2998"/>
              </a:lnSpc>
              <a:spcBef>
                <a:spcPts val="150"/>
              </a:spcBef>
            </a:pPr>
            <a:r>
              <a:rPr sz="2800" dirty="0">
                <a:solidFill>
                  <a:srgbClr val="FFFFFF"/>
                </a:solidFill>
                <a:latin typeface="Tahoma"/>
                <a:cs typeface="Tahoma"/>
              </a:rPr>
              <a:t>is provided, the sum can not be</a:t>
            </a:r>
            <a:endParaRPr sz="2800" dirty="0">
              <a:latin typeface="Tahoma"/>
              <a:cs typeface="Tahoma"/>
            </a:endParaRPr>
          </a:p>
        </p:txBody>
      </p:sp>
      <p:sp>
        <p:nvSpPr>
          <p:cNvPr id="11" name="object 11"/>
          <p:cNvSpPr txBox="1"/>
          <p:nvPr/>
        </p:nvSpPr>
        <p:spPr>
          <a:xfrm>
            <a:off x="8040578" y="4467792"/>
            <a:ext cx="1086698" cy="1320800"/>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found.</a:t>
            </a:r>
            <a:endParaRPr sz="2800">
              <a:latin typeface="Tahoma"/>
              <a:cs typeface="Tahoma"/>
            </a:endParaRPr>
          </a:p>
          <a:p>
            <a:pPr marL="54535" marR="173639" indent="4731">
              <a:lnSpc>
                <a:spcPts val="3368"/>
              </a:lnSpc>
              <a:spcBef>
                <a:spcPts val="774"/>
              </a:spcBef>
            </a:pPr>
            <a:r>
              <a:rPr sz="2800" dirty="0">
                <a:solidFill>
                  <a:srgbClr val="FFFFFF"/>
                </a:solidFill>
                <a:latin typeface="Tahoma"/>
                <a:cs typeface="Tahoma"/>
              </a:rPr>
              <a:t>one time,</a:t>
            </a:r>
            <a:endParaRPr sz="2800">
              <a:latin typeface="Tahoma"/>
              <a:cs typeface="Tahoma"/>
            </a:endParaRPr>
          </a:p>
        </p:txBody>
      </p:sp>
      <p:sp>
        <p:nvSpPr>
          <p:cNvPr id="10" name="object 10"/>
          <p:cNvSpPr txBox="1"/>
          <p:nvPr/>
        </p:nvSpPr>
        <p:spPr>
          <a:xfrm>
            <a:off x="2167279" y="4482277"/>
            <a:ext cx="765078" cy="381253"/>
          </a:xfrm>
          <a:prstGeom prst="rect">
            <a:avLst/>
          </a:prstGeom>
        </p:spPr>
        <p:txBody>
          <a:bodyPr wrap="square" lIns="0" tIns="0" rIns="0" bIns="0" rtlCol="0">
            <a:noAutofit/>
          </a:bodyPr>
          <a:lstStyle/>
          <a:p>
            <a:pPr marL="12697">
              <a:lnSpc>
                <a:spcPts val="2998"/>
              </a:lnSpc>
              <a:spcBef>
                <a:spcPts val="150"/>
              </a:spcBef>
            </a:pPr>
            <a:r>
              <a:rPr sz="2800" dirty="0">
                <a:latin typeface="Tahoma"/>
                <a:cs typeface="Tahoma"/>
              </a:rPr>
              <a:t>time</a:t>
            </a:r>
            <a:endParaRPr sz="2800">
              <a:latin typeface="Tahoma"/>
              <a:cs typeface="Tahoma"/>
            </a:endParaRPr>
          </a:p>
        </p:txBody>
      </p:sp>
      <p:sp>
        <p:nvSpPr>
          <p:cNvPr id="9" name="object 9"/>
          <p:cNvSpPr txBox="1"/>
          <p:nvPr/>
        </p:nvSpPr>
        <p:spPr>
          <a:xfrm>
            <a:off x="2687823" y="4979853"/>
            <a:ext cx="5366840"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limit ,that provide the sum of first</a:t>
            </a:r>
            <a:endParaRPr sz="2800">
              <a:latin typeface="Tahoma"/>
              <a:cs typeface="Tahoma"/>
            </a:endParaRPr>
          </a:p>
        </p:txBody>
      </p:sp>
      <p:sp>
        <p:nvSpPr>
          <p:cNvPr id="8" name="object 8"/>
          <p:cNvSpPr txBox="1"/>
          <p:nvPr/>
        </p:nvSpPr>
        <p:spPr>
          <a:xfrm>
            <a:off x="2139879" y="4994334"/>
            <a:ext cx="529929" cy="381254"/>
          </a:xfrm>
          <a:prstGeom prst="rect">
            <a:avLst/>
          </a:prstGeom>
        </p:spPr>
        <p:txBody>
          <a:bodyPr wrap="square" lIns="0" tIns="0" rIns="0" bIns="0" rtlCol="0">
            <a:noAutofit/>
          </a:bodyPr>
          <a:lstStyle/>
          <a:p>
            <a:pPr marL="12697">
              <a:lnSpc>
                <a:spcPts val="2998"/>
              </a:lnSpc>
              <a:spcBef>
                <a:spcPts val="150"/>
              </a:spcBef>
            </a:pPr>
            <a:r>
              <a:rPr sz="2800" dirty="0">
                <a:latin typeface="Tahoma"/>
                <a:cs typeface="Tahoma"/>
              </a:rPr>
              <a:t>we</a:t>
            </a:r>
            <a:endParaRPr sz="2800">
              <a:latin typeface="Tahoma"/>
              <a:cs typeface="Tahoma"/>
            </a:endParaRPr>
          </a:p>
        </p:txBody>
      </p:sp>
      <p:sp>
        <p:nvSpPr>
          <p:cNvPr id="7" name="object 7"/>
          <p:cNvSpPr txBox="1"/>
          <p:nvPr/>
        </p:nvSpPr>
        <p:spPr>
          <a:xfrm>
            <a:off x="838448" y="5048203"/>
            <a:ext cx="343925" cy="305053"/>
          </a:xfrm>
          <a:prstGeom prst="rect">
            <a:avLst/>
          </a:prstGeom>
        </p:spPr>
        <p:txBody>
          <a:bodyPr wrap="square" lIns="0" tIns="0" rIns="0" bIns="0" rtlCol="0">
            <a:noAutofit/>
          </a:bodyPr>
          <a:lstStyle/>
          <a:p>
            <a:pPr marL="12697">
              <a:lnSpc>
                <a:spcPts val="2350"/>
              </a:lnSpc>
              <a:spcBef>
                <a:spcPts val="117"/>
              </a:spcBef>
            </a:pPr>
            <a:r>
              <a:rPr sz="2200" dirty="0">
                <a:solidFill>
                  <a:srgbClr val="FFCC99"/>
                </a:solidFill>
                <a:latin typeface="Arial"/>
                <a:cs typeface="Arial"/>
              </a:rPr>
              <a:t>►</a:t>
            </a:r>
            <a:endParaRPr sz="2200">
              <a:latin typeface="Arial"/>
              <a:cs typeface="Arial"/>
            </a:endParaRPr>
          </a:p>
        </p:txBody>
      </p:sp>
      <p:sp>
        <p:nvSpPr>
          <p:cNvPr id="6" name="object 6"/>
          <p:cNvSpPr txBox="1"/>
          <p:nvPr/>
        </p:nvSpPr>
        <p:spPr>
          <a:xfrm>
            <a:off x="2257202" y="5407338"/>
            <a:ext cx="5792584"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even numbers, it is solvable in some</a:t>
            </a:r>
            <a:endParaRPr sz="2800" dirty="0">
              <a:latin typeface="Tahoma"/>
              <a:cs typeface="Tahoma"/>
            </a:endParaRPr>
          </a:p>
        </p:txBody>
      </p:sp>
      <p:sp>
        <p:nvSpPr>
          <p:cNvPr id="5" name="object 5"/>
          <p:cNvSpPr txBox="1"/>
          <p:nvPr/>
        </p:nvSpPr>
        <p:spPr>
          <a:xfrm>
            <a:off x="1195835" y="5421822"/>
            <a:ext cx="1043213" cy="381254"/>
          </a:xfrm>
          <a:prstGeom prst="rect">
            <a:avLst/>
          </a:prstGeom>
        </p:spPr>
        <p:txBody>
          <a:bodyPr wrap="square" lIns="0" tIns="0" rIns="0" bIns="0" rtlCol="0">
            <a:noAutofit/>
          </a:bodyPr>
          <a:lstStyle/>
          <a:p>
            <a:pPr marL="12697">
              <a:lnSpc>
                <a:spcPts val="2998"/>
              </a:lnSpc>
              <a:spcBef>
                <a:spcPts val="150"/>
              </a:spcBef>
            </a:pPr>
            <a:r>
              <a:rPr sz="2800" dirty="0">
                <a:latin typeface="Tahoma"/>
                <a:cs typeface="Tahoma"/>
              </a:rPr>
              <a:t>trillion</a:t>
            </a:r>
            <a:endParaRPr sz="2800">
              <a:latin typeface="Tahoma"/>
              <a:cs typeface="Tahoma"/>
            </a:endParaRPr>
          </a:p>
        </p:txBody>
      </p:sp>
      <p:sp>
        <p:nvSpPr>
          <p:cNvPr id="4" name="object 4"/>
          <p:cNvSpPr txBox="1"/>
          <p:nvPr/>
        </p:nvSpPr>
        <p:spPr>
          <a:xfrm>
            <a:off x="1956186" y="5834045"/>
            <a:ext cx="2764265"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be in polynomial.</a:t>
            </a:r>
            <a:endParaRPr sz="2800">
              <a:latin typeface="Tahoma"/>
              <a:cs typeface="Tahoma"/>
            </a:endParaRPr>
          </a:p>
        </p:txBody>
      </p:sp>
      <p:sp>
        <p:nvSpPr>
          <p:cNvPr id="3" name="object 3"/>
          <p:cNvSpPr txBox="1"/>
          <p:nvPr/>
        </p:nvSpPr>
        <p:spPr>
          <a:xfrm>
            <a:off x="1195835" y="5848528"/>
            <a:ext cx="741947" cy="381254"/>
          </a:xfrm>
          <a:prstGeom prst="rect">
            <a:avLst/>
          </a:prstGeom>
        </p:spPr>
        <p:txBody>
          <a:bodyPr wrap="square" lIns="0" tIns="0" rIns="0" bIns="0" rtlCol="0">
            <a:noAutofit/>
          </a:bodyPr>
          <a:lstStyle/>
          <a:p>
            <a:pPr marL="12697">
              <a:lnSpc>
                <a:spcPts val="2998"/>
              </a:lnSpc>
              <a:spcBef>
                <a:spcPts val="150"/>
              </a:spcBef>
            </a:pPr>
            <a:r>
              <a:rPr sz="2800" dirty="0">
                <a:latin typeface="Tahoma"/>
                <a:cs typeface="Tahoma"/>
              </a:rPr>
              <a:t>may</a:t>
            </a:r>
            <a:endParaRPr sz="28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5</a:t>
            </a:r>
            <a:endParaRPr sz="1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4" name="object 14"/>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5" name="object 15"/>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7" name="object 17"/>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1" name="object 21"/>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2" name="object 22"/>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3" name="object 23"/>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6" name="object 26"/>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7" name="object 27"/>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5" name="object 35"/>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7" name="object 67"/>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8" name="object 68"/>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0" name="object 160"/>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1" name="object 161"/>
          <p:cNvSpPr/>
          <p:nvPr/>
        </p:nvSpPr>
        <p:spPr>
          <a:xfrm>
            <a:off x="1088137" y="3965066"/>
            <a:ext cx="7057644" cy="0"/>
          </a:xfrm>
          <a:custGeom>
            <a:avLst/>
            <a:gdLst/>
            <a:ahLst/>
            <a:cxnLst/>
            <a:rect l="l" t="t" r="r" b="b"/>
            <a:pathLst>
              <a:path w="7057644">
                <a:moveTo>
                  <a:pt x="7057644" y="0"/>
                </a:moveTo>
                <a:lnTo>
                  <a:pt x="0" y="0"/>
                </a:lnTo>
              </a:path>
            </a:pathLst>
          </a:custGeom>
          <a:ln w="23368">
            <a:solidFill>
              <a:srgbClr val="000000"/>
            </a:solidFill>
          </a:ln>
        </p:spPr>
        <p:txBody>
          <a:bodyPr wrap="square" lIns="0" tIns="0" rIns="0" bIns="0" rtlCol="0">
            <a:noAutofit/>
          </a:bodyPr>
          <a:lstStyle/>
          <a:p>
            <a:endParaRPr/>
          </a:p>
        </p:txBody>
      </p:sp>
      <p:sp>
        <p:nvSpPr>
          <p:cNvPr id="162" name="object 162"/>
          <p:cNvSpPr/>
          <p:nvPr/>
        </p:nvSpPr>
        <p:spPr>
          <a:xfrm>
            <a:off x="1073658" y="3950588"/>
            <a:ext cx="7057644" cy="0"/>
          </a:xfrm>
          <a:custGeom>
            <a:avLst/>
            <a:gdLst/>
            <a:ahLst/>
            <a:cxnLst/>
            <a:rect l="l" t="t" r="r" b="b"/>
            <a:pathLst>
              <a:path w="7057644">
                <a:moveTo>
                  <a:pt x="7057644" y="0"/>
                </a:moveTo>
                <a:lnTo>
                  <a:pt x="0" y="0"/>
                </a:lnTo>
              </a:path>
            </a:pathLst>
          </a:custGeom>
          <a:ln w="23368">
            <a:solidFill>
              <a:srgbClr val="FFCC99"/>
            </a:solidFill>
          </a:ln>
        </p:spPr>
        <p:txBody>
          <a:bodyPr wrap="square" lIns="0" tIns="0" rIns="0" bIns="0" rtlCol="0">
            <a:noAutofit/>
          </a:bodyPr>
          <a:lstStyle/>
          <a:p>
            <a:endParaRPr/>
          </a:p>
        </p:txBody>
      </p:sp>
      <p:sp>
        <p:nvSpPr>
          <p:cNvPr id="163" name="object 163"/>
          <p:cNvSpPr/>
          <p:nvPr/>
        </p:nvSpPr>
        <p:spPr>
          <a:xfrm>
            <a:off x="2652522" y="4173475"/>
            <a:ext cx="5040629" cy="2303525"/>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txBox="1"/>
          <p:nvPr/>
        </p:nvSpPr>
        <p:spPr>
          <a:xfrm>
            <a:off x="2236739" y="1002625"/>
            <a:ext cx="110942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One</a:t>
            </a:r>
            <a:endParaRPr sz="4300">
              <a:latin typeface="Tahoma"/>
              <a:cs typeface="Tahoma"/>
            </a:endParaRPr>
          </a:p>
        </p:txBody>
      </p:sp>
      <p:sp>
        <p:nvSpPr>
          <p:cNvPr id="10" name="object 10"/>
          <p:cNvSpPr txBox="1"/>
          <p:nvPr/>
        </p:nvSpPr>
        <p:spPr>
          <a:xfrm>
            <a:off x="3411754" y="1002625"/>
            <a:ext cx="1664845"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Million</a:t>
            </a:r>
            <a:endParaRPr sz="4300">
              <a:latin typeface="Tahoma"/>
              <a:cs typeface="Tahoma"/>
            </a:endParaRPr>
          </a:p>
        </p:txBody>
      </p:sp>
      <p:sp>
        <p:nvSpPr>
          <p:cNvPr id="9" name="object 9"/>
          <p:cNvSpPr txBox="1"/>
          <p:nvPr/>
        </p:nvSpPr>
        <p:spPr>
          <a:xfrm>
            <a:off x="5142184" y="1002625"/>
            <a:ext cx="414148"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a:t>
            </a:r>
            <a:endParaRPr sz="4300">
              <a:latin typeface="Tahoma"/>
              <a:cs typeface="Tahoma"/>
            </a:endParaRPr>
          </a:p>
        </p:txBody>
      </p:sp>
      <p:sp>
        <p:nvSpPr>
          <p:cNvPr id="8" name="object 8"/>
          <p:cNvSpPr txBox="1"/>
          <p:nvPr/>
        </p:nvSpPr>
        <p:spPr>
          <a:xfrm>
            <a:off x="5621695" y="1002625"/>
            <a:ext cx="2286841"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Question</a:t>
            </a:r>
            <a:endParaRPr sz="4300">
              <a:latin typeface="Tahoma"/>
              <a:cs typeface="Tahoma"/>
            </a:endParaRPr>
          </a:p>
        </p:txBody>
      </p:sp>
      <p:sp>
        <p:nvSpPr>
          <p:cNvPr id="7" name="object 7"/>
          <p:cNvSpPr txBox="1"/>
          <p:nvPr/>
        </p:nvSpPr>
        <p:spPr>
          <a:xfrm>
            <a:off x="838448" y="2149783"/>
            <a:ext cx="7235715" cy="807958"/>
          </a:xfrm>
          <a:prstGeom prst="rect">
            <a:avLst/>
          </a:prstGeom>
        </p:spPr>
        <p:txBody>
          <a:bodyPr wrap="square" lIns="0" tIns="0" rIns="0" bIns="0" rtlCol="0">
            <a:noAutofit/>
          </a:bodyPr>
          <a:lstStyle/>
          <a:p>
            <a:pPr marL="12697">
              <a:lnSpc>
                <a:spcPts val="2998"/>
              </a:lnSpc>
              <a:spcBef>
                <a:spcPts val="150"/>
              </a:spcBef>
            </a:pPr>
            <a:r>
              <a:rPr sz="2200" dirty="0">
                <a:solidFill>
                  <a:srgbClr val="FFCC99"/>
                </a:solidFill>
                <a:latin typeface="Arial"/>
                <a:cs typeface="Arial"/>
              </a:rPr>
              <a:t>► </a:t>
            </a:r>
            <a:r>
              <a:rPr sz="2800" dirty="0">
                <a:solidFill>
                  <a:srgbClr val="FFFFFF"/>
                </a:solidFill>
                <a:latin typeface="Tahoma"/>
                <a:cs typeface="Tahoma"/>
              </a:rPr>
              <a:t>Is P=NP, i.e, can all NP problems be solved</a:t>
            </a:r>
            <a:endParaRPr sz="2800">
              <a:latin typeface="Tahoma"/>
              <a:cs typeface="Tahoma"/>
            </a:endParaRPr>
          </a:p>
          <a:p>
            <a:pPr marL="355519" marR="53365">
              <a:lnSpc>
                <a:spcPts val="3358"/>
              </a:lnSpc>
              <a:spcBef>
                <a:spcPts val="18"/>
              </a:spcBef>
            </a:pPr>
            <a:r>
              <a:rPr sz="4200" baseline="-1972" dirty="0">
                <a:solidFill>
                  <a:srgbClr val="FFFFFF"/>
                </a:solidFill>
                <a:latin typeface="Tahoma"/>
                <a:cs typeface="Tahoma"/>
              </a:rPr>
              <a:t>polynomial time?</a:t>
            </a:r>
            <a:endParaRPr sz="2800">
              <a:latin typeface="Tahoma"/>
              <a:cs typeface="Tahoma"/>
            </a:endParaRPr>
          </a:p>
        </p:txBody>
      </p:sp>
      <p:sp>
        <p:nvSpPr>
          <p:cNvPr id="6" name="object 6"/>
          <p:cNvSpPr txBox="1"/>
          <p:nvPr/>
        </p:nvSpPr>
        <p:spPr>
          <a:xfrm>
            <a:off x="8106872" y="2149785"/>
            <a:ext cx="358692" cy="381253"/>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in</a:t>
            </a:r>
            <a:endParaRPr sz="2800">
              <a:latin typeface="Tahoma"/>
              <a:cs typeface="Tahoma"/>
            </a:endParaRPr>
          </a:p>
        </p:txBody>
      </p:sp>
      <p:sp>
        <p:nvSpPr>
          <p:cNvPr id="5" name="object 5"/>
          <p:cNvSpPr txBox="1"/>
          <p:nvPr/>
        </p:nvSpPr>
        <p:spPr>
          <a:xfrm>
            <a:off x="838446" y="3089331"/>
            <a:ext cx="2546947" cy="381253"/>
          </a:xfrm>
          <a:prstGeom prst="rect">
            <a:avLst/>
          </a:prstGeom>
        </p:spPr>
        <p:txBody>
          <a:bodyPr wrap="square" lIns="0" tIns="0" rIns="0" bIns="0" rtlCol="0">
            <a:noAutofit/>
          </a:bodyPr>
          <a:lstStyle/>
          <a:p>
            <a:pPr marL="12697">
              <a:lnSpc>
                <a:spcPts val="2998"/>
              </a:lnSpc>
              <a:spcBef>
                <a:spcPts val="150"/>
              </a:spcBef>
            </a:pPr>
            <a:r>
              <a:rPr sz="2200" dirty="0">
                <a:solidFill>
                  <a:srgbClr val="FFCC99"/>
                </a:solidFill>
                <a:latin typeface="Arial"/>
                <a:cs typeface="Arial"/>
              </a:rPr>
              <a:t>► </a:t>
            </a:r>
            <a:r>
              <a:rPr sz="2800" dirty="0">
                <a:solidFill>
                  <a:srgbClr val="FFFFFF"/>
                </a:solidFill>
                <a:latin typeface="Tahoma"/>
                <a:cs typeface="Tahoma"/>
              </a:rPr>
              <a:t>If you think it</a:t>
            </a:r>
            <a:endParaRPr sz="2800">
              <a:latin typeface="Tahoma"/>
              <a:cs typeface="Tahoma"/>
            </a:endParaRPr>
          </a:p>
        </p:txBody>
      </p:sp>
      <p:sp>
        <p:nvSpPr>
          <p:cNvPr id="4" name="object 4"/>
          <p:cNvSpPr txBox="1"/>
          <p:nvPr/>
        </p:nvSpPr>
        <p:spPr>
          <a:xfrm>
            <a:off x="3529595" y="3089329"/>
            <a:ext cx="3549813" cy="381254"/>
          </a:xfrm>
          <a:prstGeom prst="rect">
            <a:avLst/>
          </a:prstGeom>
        </p:spPr>
        <p:txBody>
          <a:bodyPr wrap="square" lIns="0" tIns="0" rIns="0" bIns="0" rtlCol="0">
            <a:noAutofit/>
          </a:bodyPr>
          <a:lstStyle/>
          <a:p>
            <a:pPr marL="12697">
              <a:lnSpc>
                <a:spcPts val="2998"/>
              </a:lnSpc>
              <a:spcBef>
                <a:spcPts val="150"/>
              </a:spcBef>
            </a:pPr>
            <a:r>
              <a:rPr sz="2800" dirty="0">
                <a:solidFill>
                  <a:srgbClr val="FFFFFF"/>
                </a:solidFill>
                <a:latin typeface="Tahoma"/>
                <a:cs typeface="Tahoma"/>
              </a:rPr>
              <a:t>is solvable, log on to :</a:t>
            </a:r>
            <a:endParaRPr sz="2800">
              <a:latin typeface="Tahoma"/>
              <a:cs typeface="Tahoma"/>
            </a:endParaRPr>
          </a:p>
        </p:txBody>
      </p:sp>
      <p:sp>
        <p:nvSpPr>
          <p:cNvPr id="3" name="object 3"/>
          <p:cNvSpPr txBox="1"/>
          <p:nvPr/>
        </p:nvSpPr>
        <p:spPr>
          <a:xfrm>
            <a:off x="1060965" y="3602150"/>
            <a:ext cx="7136821" cy="381254"/>
          </a:xfrm>
          <a:prstGeom prst="rect">
            <a:avLst/>
          </a:prstGeom>
        </p:spPr>
        <p:txBody>
          <a:bodyPr wrap="square" lIns="0" tIns="0" rIns="0" bIns="0" rtlCol="0">
            <a:noAutofit/>
          </a:bodyPr>
          <a:lstStyle/>
          <a:p>
            <a:pPr marL="12697">
              <a:lnSpc>
                <a:spcPts val="2998"/>
              </a:lnSpc>
              <a:spcBef>
                <a:spcPts val="150"/>
              </a:spcBef>
            </a:pPr>
            <a:r>
              <a:rPr sz="2800" dirty="0">
                <a:solidFill>
                  <a:srgbClr val="FFCC99"/>
                </a:solidFill>
                <a:latin typeface="Tahoma"/>
                <a:cs typeface="Tahoma"/>
                <a:hlinkClick r:id="rId6"/>
              </a:rPr>
              <a:t>www</a:t>
            </a:r>
            <a:r>
              <a:rPr sz="2800" spc="-4" dirty="0">
                <a:solidFill>
                  <a:srgbClr val="FFCC99"/>
                </a:solidFill>
                <a:latin typeface="Tahoma"/>
                <a:cs typeface="Tahoma"/>
                <a:hlinkClick r:id="rId6"/>
              </a:rPr>
              <a:t>.</a:t>
            </a:r>
            <a:r>
              <a:rPr sz="2800" dirty="0">
                <a:solidFill>
                  <a:srgbClr val="FFCC99"/>
                </a:solidFill>
                <a:latin typeface="Tahoma"/>
                <a:cs typeface="Tahoma"/>
                <a:hlinkClick r:id="rId6"/>
              </a:rPr>
              <a:t>claymat</a:t>
            </a:r>
            <a:r>
              <a:rPr sz="2800" spc="-9" dirty="0">
                <a:solidFill>
                  <a:srgbClr val="FFCC99"/>
                </a:solidFill>
                <a:latin typeface="Tahoma"/>
                <a:cs typeface="Tahoma"/>
                <a:hlinkClick r:id="rId6"/>
              </a:rPr>
              <a:t>h</a:t>
            </a:r>
            <a:r>
              <a:rPr sz="2800" dirty="0">
                <a:solidFill>
                  <a:srgbClr val="FFCC99"/>
                </a:solidFill>
                <a:latin typeface="Tahoma"/>
                <a:cs typeface="Tahoma"/>
                <a:hlinkClick r:id="rId6"/>
              </a:rPr>
              <a:t>.org</a:t>
            </a:r>
            <a:r>
              <a:rPr sz="2800" spc="9" dirty="0">
                <a:solidFill>
                  <a:srgbClr val="FFCC99"/>
                </a:solidFill>
                <a:latin typeface="Tahoma"/>
                <a:cs typeface="Tahoma"/>
                <a:hlinkClick r:id="rId6"/>
              </a:rPr>
              <a:t>/</a:t>
            </a:r>
            <a:r>
              <a:rPr sz="2800" dirty="0">
                <a:solidFill>
                  <a:srgbClr val="FFCC99"/>
                </a:solidFill>
                <a:latin typeface="Tahoma"/>
                <a:cs typeface="Tahoma"/>
                <a:hlinkClick r:id="rId6"/>
              </a:rPr>
              <a:t>prizeproblem</a:t>
            </a:r>
            <a:r>
              <a:rPr sz="2800" spc="-9" dirty="0">
                <a:solidFill>
                  <a:srgbClr val="FFCC99"/>
                </a:solidFill>
                <a:latin typeface="Tahoma"/>
                <a:cs typeface="Tahoma"/>
                <a:hlinkClick r:id="rId6"/>
              </a:rPr>
              <a:t>s</a:t>
            </a:r>
            <a:r>
              <a:rPr sz="2800" spc="4" dirty="0">
                <a:solidFill>
                  <a:srgbClr val="FFCC99"/>
                </a:solidFill>
                <a:latin typeface="Tahoma"/>
                <a:cs typeface="Tahoma"/>
                <a:hlinkClick r:id="rId6"/>
              </a:rPr>
              <a:t>/</a:t>
            </a:r>
            <a:r>
              <a:rPr sz="2800" dirty="0">
                <a:solidFill>
                  <a:srgbClr val="FFCC99"/>
                </a:solidFill>
                <a:latin typeface="Tahoma"/>
                <a:cs typeface="Tahoma"/>
                <a:hlinkClick r:id="rId6"/>
              </a:rPr>
              <a:t>pvsn</a:t>
            </a:r>
            <a:r>
              <a:rPr sz="2800" spc="-4" dirty="0">
                <a:solidFill>
                  <a:srgbClr val="FFCC99"/>
                </a:solidFill>
                <a:latin typeface="Tahoma"/>
                <a:cs typeface="Tahoma"/>
                <a:hlinkClick r:id="rId6"/>
              </a:rPr>
              <a:t>p</a:t>
            </a:r>
            <a:r>
              <a:rPr sz="2800" spc="4" dirty="0">
                <a:solidFill>
                  <a:srgbClr val="FFCC99"/>
                </a:solidFill>
                <a:latin typeface="Tahoma"/>
                <a:cs typeface="Tahoma"/>
                <a:hlinkClick r:id="rId6"/>
              </a:rPr>
              <a:t>.</a:t>
            </a:r>
            <a:r>
              <a:rPr sz="2800" dirty="0">
                <a:solidFill>
                  <a:srgbClr val="FFCC99"/>
                </a:solidFill>
                <a:latin typeface="Tahoma"/>
                <a:cs typeface="Tahoma"/>
                <a:hlinkClick r:id="rId6"/>
              </a:rPr>
              <a:t>htm</a:t>
            </a:r>
            <a:endParaRPr sz="2800" dirty="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6</a:t>
            </a:r>
            <a:endParaRPr sz="1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5" name="object 15"/>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6" name="object 16"/>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17" name="object 17"/>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19" name="object 19"/>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1" name="object 21"/>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2" name="object 22"/>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3" name="object 23"/>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4" name="object 24"/>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6" name="object 26"/>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27" name="object 27"/>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28" name="object 28"/>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29" name="object 29"/>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0" name="object 30"/>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6" name="object 36"/>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39" name="object 39"/>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8" name="object 68"/>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69" name="object 69"/>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1" name="object 71"/>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2" name="object 72"/>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1" name="object 161"/>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txBox="1"/>
          <p:nvPr/>
        </p:nvSpPr>
        <p:spPr>
          <a:xfrm>
            <a:off x="838446" y="1002626"/>
            <a:ext cx="7749840" cy="2422457"/>
          </a:xfrm>
          <a:prstGeom prst="rect">
            <a:avLst/>
          </a:prstGeom>
        </p:spPr>
        <p:txBody>
          <a:bodyPr wrap="square" lIns="0" tIns="0" rIns="0" bIns="0" rtlCol="0">
            <a:noAutofit/>
          </a:bodyPr>
          <a:lstStyle/>
          <a:p>
            <a:pPr marL="2463502" marR="60865">
              <a:lnSpc>
                <a:spcPts val="4653"/>
              </a:lnSpc>
              <a:spcBef>
                <a:spcPts val="232"/>
              </a:spcBef>
            </a:pPr>
            <a:r>
              <a:rPr sz="4300" dirty="0">
                <a:solidFill>
                  <a:srgbClr val="FFFFCC"/>
                </a:solidFill>
                <a:latin typeface="Tahoma"/>
                <a:cs typeface="Tahoma"/>
              </a:rPr>
              <a:t>NPC Problems</a:t>
            </a:r>
            <a:endParaRPr sz="4300">
              <a:latin typeface="Tahoma"/>
              <a:cs typeface="Tahoma"/>
            </a:endParaRPr>
          </a:p>
          <a:p>
            <a:pPr marL="355517" indent="-342819">
              <a:lnSpc>
                <a:spcPts val="3450"/>
              </a:lnSpc>
              <a:spcBef>
                <a:spcPts val="4050"/>
              </a:spcBef>
              <a:tabLst>
                <a:tab pos="2310859" algn="l"/>
              </a:tabLst>
            </a:pPr>
            <a:r>
              <a:rPr sz="2600" spc="129" dirty="0">
                <a:solidFill>
                  <a:srgbClr val="FFCC99"/>
                </a:solidFill>
                <a:latin typeface="Arial"/>
                <a:cs typeface="Arial"/>
              </a:rPr>
              <a:t>►</a:t>
            </a:r>
            <a:r>
              <a:rPr sz="3200" spc="4" dirty="0">
                <a:solidFill>
                  <a:srgbClr val="FFFFFF"/>
                </a:solidFill>
                <a:latin typeface="Tahoma"/>
                <a:cs typeface="Tahoma"/>
              </a:rPr>
              <a:t>Al</a:t>
            </a:r>
            <a:r>
              <a:rPr sz="3200" dirty="0">
                <a:solidFill>
                  <a:srgbClr val="FFFFFF"/>
                </a:solidFill>
                <a:latin typeface="Tahoma"/>
                <a:cs typeface="Tahoma"/>
              </a:rPr>
              <a:t>l</a:t>
            </a:r>
            <a:r>
              <a:rPr sz="3200" spc="-25" dirty="0">
                <a:solidFill>
                  <a:srgbClr val="FFFFFF"/>
                </a:solidFill>
                <a:latin typeface="Tahoma"/>
                <a:cs typeface="Tahoma"/>
              </a:rPr>
              <a:t> </a:t>
            </a:r>
            <a:r>
              <a:rPr sz="3200" spc="4" dirty="0">
                <a:solidFill>
                  <a:srgbClr val="FFFFFF"/>
                </a:solidFill>
                <a:latin typeface="Tahoma"/>
                <a:cs typeface="Tahoma"/>
              </a:rPr>
              <a:t>suc</a:t>
            </a:r>
            <a:r>
              <a:rPr sz="3200" dirty="0">
                <a:solidFill>
                  <a:srgbClr val="FFFFFF"/>
                </a:solidFill>
                <a:latin typeface="Tahoma"/>
                <a:cs typeface="Tahoma"/>
              </a:rPr>
              <a:t>h </a:t>
            </a:r>
            <a:r>
              <a:rPr sz="3200" spc="4" dirty="0">
                <a:solidFill>
                  <a:srgbClr val="FFFFFF"/>
                </a:solidFill>
                <a:latin typeface="Tahoma"/>
                <a:cs typeface="Tahoma"/>
              </a:rPr>
              <a:t>problem</a:t>
            </a:r>
            <a:r>
              <a:rPr sz="3200" dirty="0">
                <a:solidFill>
                  <a:srgbClr val="FFFFFF"/>
                </a:solidFill>
                <a:latin typeface="Tahoma"/>
                <a:cs typeface="Tahoma"/>
              </a:rPr>
              <a:t>s </a:t>
            </a:r>
            <a:r>
              <a:rPr sz="3200" spc="4" dirty="0">
                <a:solidFill>
                  <a:srgbClr val="FFFFFF"/>
                </a:solidFill>
                <a:latin typeface="Tahoma"/>
                <a:cs typeface="Tahoma"/>
              </a:rPr>
              <a:t>tha</a:t>
            </a:r>
            <a:r>
              <a:rPr sz="3200" dirty="0">
                <a:solidFill>
                  <a:srgbClr val="FFFFFF"/>
                </a:solidFill>
                <a:latin typeface="Tahoma"/>
                <a:cs typeface="Tahoma"/>
              </a:rPr>
              <a:t>t </a:t>
            </a:r>
            <a:r>
              <a:rPr sz="3200" spc="4" dirty="0">
                <a:solidFill>
                  <a:srgbClr val="FFFFFF"/>
                </a:solidFill>
                <a:latin typeface="Tahoma"/>
                <a:cs typeface="Tahoma"/>
              </a:rPr>
              <a:t>ca</a:t>
            </a:r>
            <a:r>
              <a:rPr sz="3200" spc="-4" dirty="0">
                <a:solidFill>
                  <a:srgbClr val="FFFFFF"/>
                </a:solidFill>
                <a:latin typeface="Tahoma"/>
                <a:cs typeface="Tahoma"/>
              </a:rPr>
              <a:t>n</a:t>
            </a:r>
            <a:r>
              <a:rPr sz="3200" spc="4" dirty="0">
                <a:solidFill>
                  <a:srgbClr val="FFFFFF"/>
                </a:solidFill>
                <a:latin typeface="Tahoma"/>
                <a:cs typeface="Tahoma"/>
              </a:rPr>
              <a:t>’</a:t>
            </a:r>
            <a:r>
              <a:rPr sz="3200" dirty="0">
                <a:solidFill>
                  <a:srgbClr val="FFFFFF"/>
                </a:solidFill>
                <a:latin typeface="Tahoma"/>
                <a:cs typeface="Tahoma"/>
              </a:rPr>
              <a:t>t</a:t>
            </a:r>
            <a:r>
              <a:rPr sz="3200" spc="-10" dirty="0">
                <a:solidFill>
                  <a:srgbClr val="FFFFFF"/>
                </a:solidFill>
                <a:latin typeface="Tahoma"/>
                <a:cs typeface="Tahoma"/>
              </a:rPr>
              <a:t> </a:t>
            </a:r>
            <a:r>
              <a:rPr sz="3200" spc="4" dirty="0">
                <a:solidFill>
                  <a:srgbClr val="FFFFFF"/>
                </a:solidFill>
                <a:latin typeface="Tahoma"/>
                <a:cs typeface="Tahoma"/>
              </a:rPr>
              <a:t>b</a:t>
            </a:r>
            <a:r>
              <a:rPr sz="3200" dirty="0">
                <a:solidFill>
                  <a:srgbClr val="FFFFFF"/>
                </a:solidFill>
                <a:latin typeface="Tahoma"/>
                <a:cs typeface="Tahoma"/>
              </a:rPr>
              <a:t>e </a:t>
            </a:r>
            <a:r>
              <a:rPr sz="3200" spc="4" dirty="0">
                <a:solidFill>
                  <a:srgbClr val="FFFFFF"/>
                </a:solidFill>
                <a:latin typeface="Tahoma"/>
                <a:cs typeface="Tahoma"/>
              </a:rPr>
              <a:t>solved </a:t>
            </a:r>
            <a:r>
              <a:rPr sz="3200" dirty="0">
                <a:solidFill>
                  <a:srgbClr val="FFFFFF"/>
                </a:solidFill>
                <a:latin typeface="Tahoma"/>
                <a:cs typeface="Tahoma"/>
              </a:rPr>
              <a:t>regardless	of any computer and time are </a:t>
            </a:r>
            <a:r>
              <a:rPr sz="3200" spc="4" dirty="0">
                <a:solidFill>
                  <a:srgbClr val="FFFFFF"/>
                </a:solidFill>
                <a:latin typeface="Tahoma"/>
                <a:cs typeface="Tahoma"/>
              </a:rPr>
              <a:t>calle</a:t>
            </a:r>
            <a:r>
              <a:rPr sz="3200" dirty="0">
                <a:solidFill>
                  <a:srgbClr val="FFFFFF"/>
                </a:solidFill>
                <a:latin typeface="Tahoma"/>
                <a:cs typeface="Tahoma"/>
              </a:rPr>
              <a:t>d</a:t>
            </a:r>
            <a:r>
              <a:rPr sz="3200" spc="9" dirty="0">
                <a:solidFill>
                  <a:srgbClr val="FFFFFF"/>
                </a:solidFill>
                <a:latin typeface="Tahoma"/>
                <a:cs typeface="Tahoma"/>
              </a:rPr>
              <a:t> </a:t>
            </a:r>
            <a:r>
              <a:rPr sz="3200" spc="4" dirty="0">
                <a:solidFill>
                  <a:srgbClr val="FFFFFF"/>
                </a:solidFill>
                <a:latin typeface="Tahoma"/>
                <a:cs typeface="Tahoma"/>
              </a:rPr>
              <a:t>N</a:t>
            </a:r>
            <a:r>
              <a:rPr sz="3200" spc="-4" dirty="0">
                <a:solidFill>
                  <a:srgbClr val="FFFFFF"/>
                </a:solidFill>
                <a:latin typeface="Tahoma"/>
                <a:cs typeface="Tahoma"/>
              </a:rPr>
              <a:t>P</a:t>
            </a:r>
            <a:r>
              <a:rPr sz="3200" spc="4" dirty="0">
                <a:solidFill>
                  <a:srgbClr val="FFFFFF"/>
                </a:solidFill>
                <a:latin typeface="Tahoma"/>
                <a:cs typeface="Tahoma"/>
              </a:rPr>
              <a:t>-Complet</a:t>
            </a:r>
            <a:r>
              <a:rPr sz="3200" dirty="0">
                <a:solidFill>
                  <a:srgbClr val="FFFFFF"/>
                </a:solidFill>
                <a:latin typeface="Tahoma"/>
                <a:cs typeface="Tahoma"/>
              </a:rPr>
              <a:t>e</a:t>
            </a:r>
            <a:r>
              <a:rPr sz="3200" spc="-50" dirty="0">
                <a:solidFill>
                  <a:srgbClr val="FFFFFF"/>
                </a:solidFill>
                <a:latin typeface="Tahoma"/>
                <a:cs typeface="Tahoma"/>
              </a:rPr>
              <a:t> </a:t>
            </a:r>
            <a:r>
              <a:rPr sz="3200" spc="4" dirty="0">
                <a:solidFill>
                  <a:srgbClr val="FFFFFF"/>
                </a:solidFill>
                <a:latin typeface="Tahoma"/>
                <a:cs typeface="Tahoma"/>
              </a:rPr>
              <a:t>problems.</a:t>
            </a:r>
            <a:endParaRPr sz="3200">
              <a:latin typeface="Tahoma"/>
              <a:cs typeface="Tahoma"/>
            </a:endParaRPr>
          </a:p>
        </p:txBody>
      </p:sp>
      <p:sp>
        <p:nvSpPr>
          <p:cNvPr id="11" name="object 11"/>
          <p:cNvSpPr txBox="1"/>
          <p:nvPr/>
        </p:nvSpPr>
        <p:spPr>
          <a:xfrm>
            <a:off x="2826560" y="4045003"/>
            <a:ext cx="4992204" cy="454643"/>
          </a:xfrm>
          <a:prstGeom prst="rect">
            <a:avLst/>
          </a:prstGeom>
        </p:spPr>
        <p:txBody>
          <a:bodyPr wrap="square" lIns="0" tIns="0" rIns="0" bIns="0" rtlCol="0">
            <a:noAutofit/>
          </a:bodyPr>
          <a:lstStyle/>
          <a:p>
            <a:pPr marL="12697">
              <a:lnSpc>
                <a:spcPts val="3579"/>
              </a:lnSpc>
              <a:spcBef>
                <a:spcPts val="179"/>
              </a:spcBef>
            </a:pPr>
            <a:r>
              <a:rPr sz="3200" spc="4" dirty="0">
                <a:solidFill>
                  <a:srgbClr val="FFFFFF"/>
                </a:solidFill>
                <a:latin typeface="Tahoma"/>
                <a:cs typeface="Tahoma"/>
              </a:rPr>
              <a:t>1</a:t>
            </a:r>
            <a:r>
              <a:rPr sz="3200" dirty="0">
                <a:solidFill>
                  <a:srgbClr val="FFFFFF"/>
                </a:solidFill>
                <a:latin typeface="Tahoma"/>
                <a:cs typeface="Tahoma"/>
              </a:rPr>
              <a:t>: </a:t>
            </a:r>
            <a:r>
              <a:rPr sz="3200" spc="4" dirty="0">
                <a:solidFill>
                  <a:srgbClr val="FFFFFF"/>
                </a:solidFill>
                <a:latin typeface="Tahoma"/>
                <a:cs typeface="Tahoma"/>
              </a:rPr>
              <a:t>Fin</a:t>
            </a:r>
            <a:r>
              <a:rPr sz="3200" dirty="0">
                <a:solidFill>
                  <a:srgbClr val="FFFFFF"/>
                </a:solidFill>
                <a:latin typeface="Tahoma"/>
                <a:cs typeface="Tahoma"/>
              </a:rPr>
              <a:t>d </a:t>
            </a:r>
            <a:r>
              <a:rPr sz="3200" spc="4" dirty="0">
                <a:solidFill>
                  <a:srgbClr val="FFFFFF"/>
                </a:solidFill>
                <a:latin typeface="Tahoma"/>
                <a:cs typeface="Tahoma"/>
              </a:rPr>
              <a:t>th</a:t>
            </a:r>
            <a:r>
              <a:rPr sz="3200" dirty="0">
                <a:solidFill>
                  <a:srgbClr val="FFFFFF"/>
                </a:solidFill>
                <a:latin typeface="Tahoma"/>
                <a:cs typeface="Tahoma"/>
              </a:rPr>
              <a:t>e </a:t>
            </a:r>
            <a:r>
              <a:rPr sz="3200" spc="4" dirty="0">
                <a:solidFill>
                  <a:srgbClr val="FFFFFF"/>
                </a:solidFill>
                <a:latin typeface="Tahoma"/>
                <a:cs typeface="Tahoma"/>
              </a:rPr>
              <a:t>su</a:t>
            </a:r>
            <a:r>
              <a:rPr sz="3200" dirty="0">
                <a:solidFill>
                  <a:srgbClr val="FFFFFF"/>
                </a:solidFill>
                <a:latin typeface="Tahoma"/>
                <a:cs typeface="Tahoma"/>
              </a:rPr>
              <a:t>m </a:t>
            </a:r>
            <a:r>
              <a:rPr sz="3200" spc="4" dirty="0">
                <a:solidFill>
                  <a:srgbClr val="FFFFFF"/>
                </a:solidFill>
                <a:latin typeface="Tahoma"/>
                <a:cs typeface="Tahoma"/>
              </a:rPr>
              <a:t>o</a:t>
            </a:r>
            <a:r>
              <a:rPr sz="3200" dirty="0">
                <a:solidFill>
                  <a:srgbClr val="FFFFFF"/>
                </a:solidFill>
                <a:latin typeface="Tahoma"/>
                <a:cs typeface="Tahoma"/>
              </a:rPr>
              <a:t>f </a:t>
            </a:r>
            <a:r>
              <a:rPr sz="3300" b="1" spc="-4" dirty="0">
                <a:solidFill>
                  <a:srgbClr val="FFFFFF"/>
                </a:solidFill>
                <a:latin typeface="Tahoma"/>
                <a:cs typeface="Tahoma"/>
              </a:rPr>
              <a:t>al</a:t>
            </a:r>
            <a:r>
              <a:rPr sz="3300" b="1" dirty="0">
                <a:solidFill>
                  <a:srgbClr val="FFFFFF"/>
                </a:solidFill>
                <a:latin typeface="Tahoma"/>
                <a:cs typeface="Tahoma"/>
              </a:rPr>
              <a:t>l</a:t>
            </a:r>
            <a:r>
              <a:rPr sz="3300" b="1" spc="-209" dirty="0">
                <a:solidFill>
                  <a:srgbClr val="FFFFFF"/>
                </a:solidFill>
                <a:latin typeface="Tahoma"/>
                <a:cs typeface="Tahoma"/>
              </a:rPr>
              <a:t> </a:t>
            </a:r>
            <a:r>
              <a:rPr sz="3200" spc="4" dirty="0">
                <a:solidFill>
                  <a:srgbClr val="FFFFFF"/>
                </a:solidFill>
                <a:latin typeface="Tahoma"/>
                <a:cs typeface="Tahoma"/>
              </a:rPr>
              <a:t>even</a:t>
            </a:r>
            <a:endParaRPr sz="3200">
              <a:latin typeface="Tahoma"/>
              <a:cs typeface="Tahoma"/>
            </a:endParaRPr>
          </a:p>
        </p:txBody>
      </p:sp>
      <p:sp>
        <p:nvSpPr>
          <p:cNvPr id="10" name="object 10"/>
          <p:cNvSpPr txBox="1"/>
          <p:nvPr/>
        </p:nvSpPr>
        <p:spPr>
          <a:xfrm>
            <a:off x="838444" y="4080920"/>
            <a:ext cx="1963641" cy="431546"/>
          </a:xfrm>
          <a:prstGeom prst="rect">
            <a:avLst/>
          </a:prstGeom>
        </p:spPr>
        <p:txBody>
          <a:bodyPr wrap="square" lIns="0" tIns="0" rIns="0" bIns="0" rtlCol="0">
            <a:noAutofit/>
          </a:bodyPr>
          <a:lstStyle/>
          <a:p>
            <a:pPr marL="12697">
              <a:lnSpc>
                <a:spcPts val="3398"/>
              </a:lnSpc>
              <a:spcBef>
                <a:spcPts val="170"/>
              </a:spcBef>
            </a:pPr>
            <a:r>
              <a:rPr sz="3900" baseline="2229" dirty="0">
                <a:solidFill>
                  <a:srgbClr val="FFCC99"/>
                </a:solidFill>
                <a:latin typeface="Arial"/>
                <a:cs typeface="Arial"/>
              </a:rPr>
              <a:t>►</a:t>
            </a:r>
            <a:r>
              <a:rPr sz="3900" spc="-459" baseline="2229" dirty="0">
                <a:solidFill>
                  <a:srgbClr val="FFCC99"/>
                </a:solidFill>
                <a:latin typeface="Arial"/>
                <a:cs typeface="Arial"/>
              </a:rPr>
              <a:t> </a:t>
            </a:r>
            <a:r>
              <a:rPr sz="3200" spc="4" dirty="0">
                <a:latin typeface="Tahoma"/>
                <a:cs typeface="Tahoma"/>
              </a:rPr>
              <a:t>Example</a:t>
            </a:r>
            <a:endParaRPr sz="3200">
              <a:latin typeface="Tahoma"/>
              <a:cs typeface="Tahoma"/>
            </a:endParaRPr>
          </a:p>
        </p:txBody>
      </p:sp>
      <p:sp>
        <p:nvSpPr>
          <p:cNvPr id="9" name="object 9"/>
          <p:cNvSpPr txBox="1"/>
          <p:nvPr/>
        </p:nvSpPr>
        <p:spPr>
          <a:xfrm>
            <a:off x="1181338" y="4502296"/>
            <a:ext cx="7216296"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number</a:t>
            </a:r>
            <a:r>
              <a:rPr sz="3200" dirty="0">
                <a:solidFill>
                  <a:srgbClr val="FFFFFF"/>
                </a:solidFill>
                <a:latin typeface="Tahoma"/>
                <a:cs typeface="Tahoma"/>
              </a:rPr>
              <a:t>s </a:t>
            </a:r>
            <a:r>
              <a:rPr sz="3200" spc="4" dirty="0">
                <a:solidFill>
                  <a:srgbClr val="FFFFFF"/>
                </a:solidFill>
                <a:latin typeface="Tahoma"/>
                <a:cs typeface="Tahoma"/>
              </a:rPr>
              <a:t>withou</a:t>
            </a:r>
            <a:r>
              <a:rPr sz="3200" dirty="0">
                <a:solidFill>
                  <a:srgbClr val="FFFFFF"/>
                </a:solidFill>
                <a:latin typeface="Tahoma"/>
                <a:cs typeface="Tahoma"/>
              </a:rPr>
              <a:t>t a </a:t>
            </a:r>
            <a:r>
              <a:rPr sz="3200" spc="4" dirty="0">
                <a:solidFill>
                  <a:srgbClr val="FFFFFF"/>
                </a:solidFill>
                <a:latin typeface="Tahoma"/>
                <a:cs typeface="Tahoma"/>
              </a:rPr>
              <a:t>verifiabl</a:t>
            </a:r>
            <a:r>
              <a:rPr sz="3200" dirty="0">
                <a:solidFill>
                  <a:srgbClr val="FFFFFF"/>
                </a:solidFill>
                <a:latin typeface="Tahoma"/>
                <a:cs typeface="Tahoma"/>
              </a:rPr>
              <a:t>e </a:t>
            </a:r>
            <a:r>
              <a:rPr sz="3200" spc="4" dirty="0">
                <a:solidFill>
                  <a:srgbClr val="FFFFFF"/>
                </a:solidFill>
                <a:latin typeface="Tahoma"/>
                <a:cs typeface="Tahoma"/>
              </a:rPr>
              <a:t>certificate.</a:t>
            </a:r>
            <a:endParaRPr sz="3200">
              <a:latin typeface="Tahoma"/>
              <a:cs typeface="Tahoma"/>
            </a:endParaRPr>
          </a:p>
        </p:txBody>
      </p:sp>
      <p:sp>
        <p:nvSpPr>
          <p:cNvPr id="8" name="object 8"/>
          <p:cNvSpPr txBox="1"/>
          <p:nvPr/>
        </p:nvSpPr>
        <p:spPr>
          <a:xfrm>
            <a:off x="2826399" y="5037220"/>
            <a:ext cx="5918903"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2</a:t>
            </a:r>
            <a:r>
              <a:rPr sz="3200" dirty="0">
                <a:solidFill>
                  <a:srgbClr val="FFFFFF"/>
                </a:solidFill>
                <a:latin typeface="Tahoma"/>
                <a:cs typeface="Tahoma"/>
              </a:rPr>
              <a:t>: </a:t>
            </a:r>
            <a:r>
              <a:rPr sz="3200" spc="4" dirty="0">
                <a:solidFill>
                  <a:srgbClr val="FFFFFF"/>
                </a:solidFill>
                <a:latin typeface="Tahoma"/>
                <a:cs typeface="Tahoma"/>
              </a:rPr>
              <a:t>Fin</a:t>
            </a:r>
            <a:r>
              <a:rPr sz="3200" dirty="0">
                <a:solidFill>
                  <a:srgbClr val="FFFFFF"/>
                </a:solidFill>
                <a:latin typeface="Tahoma"/>
                <a:cs typeface="Tahoma"/>
              </a:rPr>
              <a:t>d </a:t>
            </a:r>
            <a:r>
              <a:rPr sz="3200" spc="4" dirty="0">
                <a:solidFill>
                  <a:srgbClr val="FFFFFF"/>
                </a:solidFill>
                <a:latin typeface="Tahoma"/>
                <a:cs typeface="Tahoma"/>
              </a:rPr>
              <a:t>longes</a:t>
            </a:r>
            <a:r>
              <a:rPr sz="3200" dirty="0">
                <a:solidFill>
                  <a:srgbClr val="FFFFFF"/>
                </a:solidFill>
                <a:latin typeface="Tahoma"/>
                <a:cs typeface="Tahoma"/>
              </a:rPr>
              <a:t>t </a:t>
            </a:r>
            <a:r>
              <a:rPr sz="3200" spc="4" dirty="0">
                <a:solidFill>
                  <a:srgbClr val="FFFFFF"/>
                </a:solidFill>
                <a:latin typeface="Tahoma"/>
                <a:cs typeface="Tahoma"/>
              </a:rPr>
              <a:t>pat</a:t>
            </a:r>
            <a:r>
              <a:rPr sz="3200" dirty="0">
                <a:solidFill>
                  <a:srgbClr val="FFFFFF"/>
                </a:solidFill>
                <a:latin typeface="Tahoma"/>
                <a:cs typeface="Tahoma"/>
              </a:rPr>
              <a:t>h </a:t>
            </a:r>
            <a:r>
              <a:rPr sz="3200" spc="4" dirty="0">
                <a:solidFill>
                  <a:srgbClr val="FFFFFF"/>
                </a:solidFill>
                <a:latin typeface="Tahoma"/>
                <a:cs typeface="Tahoma"/>
              </a:rPr>
              <a:t>fro</a:t>
            </a:r>
            <a:r>
              <a:rPr sz="3200" dirty="0">
                <a:solidFill>
                  <a:srgbClr val="FFFFFF"/>
                </a:solidFill>
                <a:latin typeface="Tahoma"/>
                <a:cs typeface="Tahoma"/>
              </a:rPr>
              <a:t>m A</a:t>
            </a:r>
            <a:r>
              <a:rPr sz="3200" spc="9" dirty="0">
                <a:solidFill>
                  <a:srgbClr val="FFFFFF"/>
                </a:solidFill>
                <a:latin typeface="Tahoma"/>
                <a:cs typeface="Tahoma"/>
              </a:rPr>
              <a:t> </a:t>
            </a:r>
            <a:r>
              <a:rPr sz="3200" spc="4" dirty="0">
                <a:solidFill>
                  <a:srgbClr val="FFFFFF"/>
                </a:solidFill>
                <a:latin typeface="Tahoma"/>
                <a:cs typeface="Tahoma"/>
              </a:rPr>
              <a:t>t</a:t>
            </a:r>
            <a:r>
              <a:rPr sz="3200" dirty="0">
                <a:solidFill>
                  <a:srgbClr val="FFFFFF"/>
                </a:solidFill>
                <a:latin typeface="Tahoma"/>
                <a:cs typeface="Tahoma"/>
              </a:rPr>
              <a:t>o D</a:t>
            </a:r>
            <a:endParaRPr sz="3200" dirty="0">
              <a:latin typeface="Tahoma"/>
              <a:cs typeface="Tahoma"/>
            </a:endParaRPr>
          </a:p>
        </p:txBody>
      </p:sp>
      <p:sp>
        <p:nvSpPr>
          <p:cNvPr id="7" name="object 7"/>
          <p:cNvSpPr txBox="1"/>
          <p:nvPr/>
        </p:nvSpPr>
        <p:spPr>
          <a:xfrm>
            <a:off x="8787077" y="5037220"/>
            <a:ext cx="406771" cy="431546"/>
          </a:xfrm>
          <a:prstGeom prst="rect">
            <a:avLst/>
          </a:prstGeom>
        </p:spPr>
        <p:txBody>
          <a:bodyPr wrap="square" lIns="0" tIns="0" rIns="0" bIns="0" rtlCol="0">
            <a:noAutofit/>
          </a:bodyPr>
          <a:lstStyle/>
          <a:p>
            <a:pPr marL="12697">
              <a:lnSpc>
                <a:spcPts val="3398"/>
              </a:lnSpc>
              <a:spcBef>
                <a:spcPts val="170"/>
              </a:spcBef>
            </a:pPr>
            <a:r>
              <a:rPr sz="3200" spc="4" dirty="0">
                <a:solidFill>
                  <a:srgbClr val="FFFFFF"/>
                </a:solidFill>
                <a:latin typeface="Tahoma"/>
                <a:cs typeface="Tahoma"/>
              </a:rPr>
              <a:t>in</a:t>
            </a:r>
            <a:endParaRPr sz="3200" dirty="0">
              <a:latin typeface="Tahoma"/>
              <a:cs typeface="Tahoma"/>
            </a:endParaRPr>
          </a:p>
        </p:txBody>
      </p:sp>
      <p:sp>
        <p:nvSpPr>
          <p:cNvPr id="6" name="object 6"/>
          <p:cNvSpPr txBox="1"/>
          <p:nvPr/>
        </p:nvSpPr>
        <p:spPr>
          <a:xfrm>
            <a:off x="838444" y="5053994"/>
            <a:ext cx="1963357" cy="431546"/>
          </a:xfrm>
          <a:prstGeom prst="rect">
            <a:avLst/>
          </a:prstGeom>
        </p:spPr>
        <p:txBody>
          <a:bodyPr wrap="square" lIns="0" tIns="0" rIns="0" bIns="0" rtlCol="0">
            <a:noAutofit/>
          </a:bodyPr>
          <a:lstStyle/>
          <a:p>
            <a:pPr marL="12697">
              <a:lnSpc>
                <a:spcPts val="3398"/>
              </a:lnSpc>
              <a:spcBef>
                <a:spcPts val="170"/>
              </a:spcBef>
            </a:pPr>
            <a:r>
              <a:rPr sz="3900" baseline="2229" dirty="0">
                <a:solidFill>
                  <a:srgbClr val="FFCC99"/>
                </a:solidFill>
                <a:latin typeface="Arial"/>
                <a:cs typeface="Arial"/>
              </a:rPr>
              <a:t>►</a:t>
            </a:r>
            <a:r>
              <a:rPr sz="3900" spc="-459" baseline="2229" dirty="0">
                <a:solidFill>
                  <a:srgbClr val="FFCC99"/>
                </a:solidFill>
                <a:latin typeface="Arial"/>
                <a:cs typeface="Arial"/>
              </a:rPr>
              <a:t> </a:t>
            </a:r>
            <a:r>
              <a:rPr sz="3200" spc="4" dirty="0">
                <a:latin typeface="Tahoma"/>
                <a:cs typeface="Tahoma"/>
              </a:rPr>
              <a:t>Example</a:t>
            </a:r>
            <a:endParaRPr sz="3200" dirty="0">
              <a:latin typeface="Tahoma"/>
              <a:cs typeface="Tahoma"/>
            </a:endParaRPr>
          </a:p>
        </p:txBody>
      </p:sp>
      <p:sp>
        <p:nvSpPr>
          <p:cNvPr id="5" name="object 5"/>
          <p:cNvSpPr txBox="1"/>
          <p:nvPr/>
        </p:nvSpPr>
        <p:spPr>
          <a:xfrm>
            <a:off x="1181344" y="5475370"/>
            <a:ext cx="7396178" cy="431546"/>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a graph, where</a:t>
            </a:r>
            <a:r>
              <a:rPr sz="3200" spc="-86" dirty="0">
                <a:solidFill>
                  <a:srgbClr val="FFFFFF"/>
                </a:solidFill>
                <a:latin typeface="Tahoma"/>
                <a:cs typeface="Tahoma"/>
              </a:rPr>
              <a:t> </a:t>
            </a:r>
            <a:r>
              <a:rPr sz="3200" dirty="0">
                <a:solidFill>
                  <a:srgbClr val="FFFFFF"/>
                </a:solidFill>
                <a:latin typeface="Tahoma"/>
                <a:cs typeface="Tahoma"/>
              </a:rPr>
              <a:t>each node can be visited</a:t>
            </a:r>
            <a:endParaRPr sz="3200">
              <a:latin typeface="Tahoma"/>
              <a:cs typeface="Tahoma"/>
            </a:endParaRPr>
          </a:p>
        </p:txBody>
      </p:sp>
      <p:sp>
        <p:nvSpPr>
          <p:cNvPr id="4" name="object 4"/>
          <p:cNvSpPr txBox="1"/>
          <p:nvPr/>
        </p:nvSpPr>
        <p:spPr>
          <a:xfrm>
            <a:off x="2231515" y="5913521"/>
            <a:ext cx="1989603" cy="431546"/>
          </a:xfrm>
          <a:prstGeom prst="rect">
            <a:avLst/>
          </a:prstGeom>
        </p:spPr>
        <p:txBody>
          <a:bodyPr wrap="square" lIns="0" tIns="0" rIns="0" bIns="0" rtlCol="0">
            <a:noAutofit/>
          </a:bodyPr>
          <a:lstStyle/>
          <a:p>
            <a:pPr marL="12697">
              <a:lnSpc>
                <a:spcPts val="3398"/>
              </a:lnSpc>
              <a:spcBef>
                <a:spcPts val="170"/>
              </a:spcBef>
            </a:pPr>
            <a:r>
              <a:rPr sz="3200" dirty="0">
                <a:solidFill>
                  <a:srgbClr val="FFFFFF"/>
                </a:solidFill>
                <a:latin typeface="Tahoma"/>
                <a:cs typeface="Tahoma"/>
              </a:rPr>
              <a:t>than once.</a:t>
            </a:r>
            <a:endParaRPr sz="3200">
              <a:latin typeface="Tahoma"/>
              <a:cs typeface="Tahoma"/>
            </a:endParaRPr>
          </a:p>
        </p:txBody>
      </p:sp>
      <p:sp>
        <p:nvSpPr>
          <p:cNvPr id="3" name="object 3"/>
          <p:cNvSpPr txBox="1"/>
          <p:nvPr/>
        </p:nvSpPr>
        <p:spPr>
          <a:xfrm>
            <a:off x="1198118" y="5930294"/>
            <a:ext cx="1009004" cy="431546"/>
          </a:xfrm>
          <a:prstGeom prst="rect">
            <a:avLst/>
          </a:prstGeom>
        </p:spPr>
        <p:txBody>
          <a:bodyPr wrap="square" lIns="0" tIns="0" rIns="0" bIns="0" rtlCol="0">
            <a:noAutofit/>
          </a:bodyPr>
          <a:lstStyle/>
          <a:p>
            <a:pPr marL="12697">
              <a:lnSpc>
                <a:spcPts val="3398"/>
              </a:lnSpc>
              <a:spcBef>
                <a:spcPts val="170"/>
              </a:spcBef>
            </a:pPr>
            <a:r>
              <a:rPr sz="3200" dirty="0">
                <a:latin typeface="Tahoma"/>
                <a:cs typeface="Tahoma"/>
              </a:rPr>
              <a:t>more</a:t>
            </a:r>
            <a:endParaRPr sz="3200">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7</a:t>
            </a:r>
            <a:endParaRPr sz="1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5679" y="455679"/>
            <a:ext cx="9147047" cy="68610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678430" y="2228849"/>
            <a:ext cx="4468368" cy="3349753"/>
          </a:xfrm>
          <a:custGeom>
            <a:avLst/>
            <a:gdLst/>
            <a:ahLst/>
            <a:cxnLst/>
            <a:rect l="l" t="t" r="r" b="b"/>
            <a:pathLst>
              <a:path w="4468368" h="3349752">
                <a:moveTo>
                  <a:pt x="1507997" y="134873"/>
                </a:moveTo>
                <a:lnTo>
                  <a:pt x="996695" y="694943"/>
                </a:lnTo>
                <a:lnTo>
                  <a:pt x="104393" y="747522"/>
                </a:lnTo>
                <a:lnTo>
                  <a:pt x="0" y="995172"/>
                </a:lnTo>
                <a:lnTo>
                  <a:pt x="590549" y="1628394"/>
                </a:lnTo>
                <a:lnTo>
                  <a:pt x="969263" y="1431798"/>
                </a:lnTo>
                <a:lnTo>
                  <a:pt x="1574291" y="1722120"/>
                </a:lnTo>
                <a:lnTo>
                  <a:pt x="1771649" y="2125979"/>
                </a:lnTo>
                <a:lnTo>
                  <a:pt x="1719071" y="2302002"/>
                </a:lnTo>
                <a:lnTo>
                  <a:pt x="1783841" y="2633472"/>
                </a:lnTo>
                <a:lnTo>
                  <a:pt x="1823465" y="3173729"/>
                </a:lnTo>
                <a:lnTo>
                  <a:pt x="2321814" y="3349752"/>
                </a:lnTo>
                <a:lnTo>
                  <a:pt x="2676143" y="3214878"/>
                </a:lnTo>
                <a:lnTo>
                  <a:pt x="2544317" y="2820924"/>
                </a:lnTo>
                <a:lnTo>
                  <a:pt x="3160014" y="2468879"/>
                </a:lnTo>
                <a:lnTo>
                  <a:pt x="3621023" y="2447543"/>
                </a:lnTo>
                <a:lnTo>
                  <a:pt x="3882390" y="2157221"/>
                </a:lnTo>
                <a:lnTo>
                  <a:pt x="3747516" y="1588769"/>
                </a:lnTo>
                <a:lnTo>
                  <a:pt x="4136897" y="1417319"/>
                </a:lnTo>
                <a:lnTo>
                  <a:pt x="4468368" y="720851"/>
                </a:lnTo>
                <a:lnTo>
                  <a:pt x="3996690" y="0"/>
                </a:lnTo>
              </a:path>
            </a:pathLst>
          </a:custGeom>
          <a:ln w="15240">
            <a:solidFill>
              <a:srgbClr val="AC835E"/>
            </a:solidFill>
          </a:ln>
        </p:spPr>
        <p:txBody>
          <a:bodyPr wrap="square" lIns="0" tIns="0" rIns="0" bIns="0" rtlCol="0">
            <a:noAutofit/>
          </a:bodyPr>
          <a:lstStyle/>
          <a:p>
            <a:endParaRPr/>
          </a:p>
        </p:txBody>
      </p:sp>
      <p:sp>
        <p:nvSpPr>
          <p:cNvPr id="18" name="object 18"/>
          <p:cNvSpPr/>
          <p:nvPr/>
        </p:nvSpPr>
        <p:spPr>
          <a:xfrm>
            <a:off x="1524000" y="2228850"/>
            <a:ext cx="6295644" cy="3755898"/>
          </a:xfrm>
          <a:custGeom>
            <a:avLst/>
            <a:gdLst/>
            <a:ahLst/>
            <a:cxnLst/>
            <a:rect l="l" t="t" r="r" b="b"/>
            <a:pathLst>
              <a:path w="6295644" h="3755898">
                <a:moveTo>
                  <a:pt x="2259329" y="102869"/>
                </a:moveTo>
                <a:lnTo>
                  <a:pt x="1822703" y="416051"/>
                </a:lnTo>
                <a:lnTo>
                  <a:pt x="1482851" y="342899"/>
                </a:lnTo>
                <a:lnTo>
                  <a:pt x="839723" y="498348"/>
                </a:lnTo>
                <a:lnTo>
                  <a:pt x="275843" y="518922"/>
                </a:lnTo>
                <a:lnTo>
                  <a:pt x="0" y="996695"/>
                </a:lnTo>
                <a:lnTo>
                  <a:pt x="144780" y="1152144"/>
                </a:lnTo>
                <a:lnTo>
                  <a:pt x="366522" y="1037844"/>
                </a:lnTo>
                <a:lnTo>
                  <a:pt x="682752" y="1090422"/>
                </a:lnTo>
                <a:lnTo>
                  <a:pt x="800100" y="1349502"/>
                </a:lnTo>
                <a:lnTo>
                  <a:pt x="550926" y="1619250"/>
                </a:lnTo>
                <a:lnTo>
                  <a:pt x="839724" y="1815846"/>
                </a:lnTo>
                <a:lnTo>
                  <a:pt x="1154430" y="1754124"/>
                </a:lnTo>
                <a:lnTo>
                  <a:pt x="1430274" y="1930146"/>
                </a:lnTo>
                <a:lnTo>
                  <a:pt x="1994153" y="1950720"/>
                </a:lnTo>
                <a:lnTo>
                  <a:pt x="2557272" y="2262378"/>
                </a:lnTo>
                <a:lnTo>
                  <a:pt x="2689098" y="2655570"/>
                </a:lnTo>
                <a:lnTo>
                  <a:pt x="2570226" y="3361944"/>
                </a:lnTo>
                <a:lnTo>
                  <a:pt x="2689098" y="3600450"/>
                </a:lnTo>
                <a:lnTo>
                  <a:pt x="3384804" y="3559302"/>
                </a:lnTo>
                <a:lnTo>
                  <a:pt x="3633978" y="3755898"/>
                </a:lnTo>
                <a:lnTo>
                  <a:pt x="4117848" y="3247644"/>
                </a:lnTo>
                <a:lnTo>
                  <a:pt x="4027170" y="2884170"/>
                </a:lnTo>
                <a:lnTo>
                  <a:pt x="4473702" y="2655569"/>
                </a:lnTo>
                <a:lnTo>
                  <a:pt x="4787646" y="2728721"/>
                </a:lnTo>
                <a:lnTo>
                  <a:pt x="5206746" y="2564129"/>
                </a:lnTo>
                <a:lnTo>
                  <a:pt x="5405628" y="1863851"/>
                </a:lnTo>
                <a:lnTo>
                  <a:pt x="5783580" y="1463801"/>
                </a:lnTo>
                <a:lnTo>
                  <a:pt x="6295644" y="1422653"/>
                </a:lnTo>
                <a:lnTo>
                  <a:pt x="6204204" y="1163573"/>
                </a:lnTo>
                <a:lnTo>
                  <a:pt x="5824728" y="893825"/>
                </a:lnTo>
                <a:lnTo>
                  <a:pt x="6059424" y="332993"/>
                </a:lnTo>
                <a:lnTo>
                  <a:pt x="5698998" y="0"/>
                </a:lnTo>
              </a:path>
            </a:pathLst>
          </a:custGeom>
          <a:ln w="16510">
            <a:solidFill>
              <a:srgbClr val="AC835E"/>
            </a:solidFill>
          </a:ln>
        </p:spPr>
        <p:txBody>
          <a:bodyPr wrap="square" lIns="0" tIns="0" rIns="0" bIns="0" rtlCol="0">
            <a:noAutofit/>
          </a:bodyPr>
          <a:lstStyle/>
          <a:p>
            <a:endParaRPr/>
          </a:p>
        </p:txBody>
      </p:sp>
      <p:sp>
        <p:nvSpPr>
          <p:cNvPr id="19" name="object 19"/>
          <p:cNvSpPr/>
          <p:nvPr/>
        </p:nvSpPr>
        <p:spPr>
          <a:xfrm>
            <a:off x="489204" y="2154175"/>
            <a:ext cx="9099042" cy="4932426"/>
          </a:xfrm>
          <a:custGeom>
            <a:avLst/>
            <a:gdLst/>
            <a:ahLst/>
            <a:cxnLst/>
            <a:rect l="l" t="t" r="r" b="b"/>
            <a:pathLst>
              <a:path w="9099042" h="4932426">
                <a:moveTo>
                  <a:pt x="128015" y="0"/>
                </a:moveTo>
                <a:lnTo>
                  <a:pt x="211073" y="520445"/>
                </a:lnTo>
                <a:lnTo>
                  <a:pt x="0" y="1057656"/>
                </a:lnTo>
                <a:lnTo>
                  <a:pt x="131826" y="1938527"/>
                </a:lnTo>
                <a:lnTo>
                  <a:pt x="655320" y="2404872"/>
                </a:lnTo>
                <a:lnTo>
                  <a:pt x="1398270" y="2699004"/>
                </a:lnTo>
                <a:lnTo>
                  <a:pt x="2286000" y="2621279"/>
                </a:lnTo>
                <a:lnTo>
                  <a:pt x="2785872" y="3080004"/>
                </a:lnTo>
                <a:lnTo>
                  <a:pt x="2623566" y="3374898"/>
                </a:lnTo>
                <a:lnTo>
                  <a:pt x="1802892" y="3400805"/>
                </a:lnTo>
                <a:lnTo>
                  <a:pt x="1446276" y="3208020"/>
                </a:lnTo>
                <a:lnTo>
                  <a:pt x="1172718" y="3400805"/>
                </a:lnTo>
                <a:lnTo>
                  <a:pt x="1514094" y="4006596"/>
                </a:lnTo>
                <a:lnTo>
                  <a:pt x="1544574" y="4611624"/>
                </a:lnTo>
                <a:lnTo>
                  <a:pt x="2398776" y="4932426"/>
                </a:lnTo>
                <a:lnTo>
                  <a:pt x="2609850" y="4639056"/>
                </a:lnTo>
                <a:lnTo>
                  <a:pt x="3297174" y="4440174"/>
                </a:lnTo>
                <a:lnTo>
                  <a:pt x="4142994" y="4702302"/>
                </a:lnTo>
                <a:lnTo>
                  <a:pt x="5114544" y="4463796"/>
                </a:lnTo>
                <a:lnTo>
                  <a:pt x="5465826" y="4639056"/>
                </a:lnTo>
                <a:lnTo>
                  <a:pt x="6128766" y="4203953"/>
                </a:lnTo>
                <a:lnTo>
                  <a:pt x="6547866" y="3669029"/>
                </a:lnTo>
                <a:lnTo>
                  <a:pt x="6935724" y="3679697"/>
                </a:lnTo>
                <a:lnTo>
                  <a:pt x="7229094" y="3881627"/>
                </a:lnTo>
                <a:lnTo>
                  <a:pt x="7961376" y="3400805"/>
                </a:lnTo>
                <a:lnTo>
                  <a:pt x="8578596" y="3468623"/>
                </a:lnTo>
                <a:lnTo>
                  <a:pt x="9099042" y="3284219"/>
                </a:lnTo>
              </a:path>
            </a:pathLst>
          </a:custGeom>
          <a:ln w="16510">
            <a:solidFill>
              <a:srgbClr val="AC835E"/>
            </a:solidFill>
          </a:ln>
        </p:spPr>
        <p:txBody>
          <a:bodyPr wrap="square" lIns="0" tIns="0" rIns="0" bIns="0" rtlCol="0">
            <a:noAutofit/>
          </a:bodyPr>
          <a:lstStyle/>
          <a:p>
            <a:endParaRPr/>
          </a:p>
        </p:txBody>
      </p:sp>
      <p:sp>
        <p:nvSpPr>
          <p:cNvPr id="20" name="object 20"/>
          <p:cNvSpPr/>
          <p:nvPr/>
        </p:nvSpPr>
        <p:spPr>
          <a:xfrm>
            <a:off x="841250" y="2274572"/>
            <a:ext cx="8750046" cy="4381500"/>
          </a:xfrm>
          <a:custGeom>
            <a:avLst/>
            <a:gdLst/>
            <a:ahLst/>
            <a:cxnLst/>
            <a:rect l="l" t="t" r="r" b="b"/>
            <a:pathLst>
              <a:path w="8750046" h="4381500">
                <a:moveTo>
                  <a:pt x="381000" y="0"/>
                </a:moveTo>
                <a:lnTo>
                  <a:pt x="0" y="533399"/>
                </a:lnTo>
                <a:lnTo>
                  <a:pt x="130302" y="1303781"/>
                </a:lnTo>
                <a:lnTo>
                  <a:pt x="385572" y="1386077"/>
                </a:lnTo>
                <a:lnTo>
                  <a:pt x="751332" y="1725929"/>
                </a:lnTo>
                <a:lnTo>
                  <a:pt x="884682" y="2287524"/>
                </a:lnTo>
                <a:lnTo>
                  <a:pt x="1331976" y="2379726"/>
                </a:lnTo>
                <a:lnTo>
                  <a:pt x="1997202" y="2141981"/>
                </a:lnTo>
                <a:lnTo>
                  <a:pt x="2074926" y="2370581"/>
                </a:lnTo>
                <a:lnTo>
                  <a:pt x="2573274" y="2401824"/>
                </a:lnTo>
                <a:lnTo>
                  <a:pt x="2955798" y="2961131"/>
                </a:lnTo>
                <a:lnTo>
                  <a:pt x="2647950" y="3438905"/>
                </a:lnTo>
                <a:lnTo>
                  <a:pt x="2076450" y="3519678"/>
                </a:lnTo>
                <a:lnTo>
                  <a:pt x="1575054" y="3448050"/>
                </a:lnTo>
                <a:lnTo>
                  <a:pt x="1433322" y="3562350"/>
                </a:lnTo>
                <a:lnTo>
                  <a:pt x="1600200" y="3834383"/>
                </a:lnTo>
                <a:lnTo>
                  <a:pt x="1575054" y="4029455"/>
                </a:lnTo>
                <a:lnTo>
                  <a:pt x="1805178" y="4381500"/>
                </a:lnTo>
                <a:lnTo>
                  <a:pt x="2637282" y="4164329"/>
                </a:lnTo>
                <a:lnTo>
                  <a:pt x="2738628" y="3956304"/>
                </a:lnTo>
                <a:lnTo>
                  <a:pt x="3008376" y="4050029"/>
                </a:lnTo>
                <a:lnTo>
                  <a:pt x="3711702" y="3886200"/>
                </a:lnTo>
                <a:lnTo>
                  <a:pt x="3878580" y="4309109"/>
                </a:lnTo>
                <a:lnTo>
                  <a:pt x="4555998" y="4034028"/>
                </a:lnTo>
                <a:lnTo>
                  <a:pt x="5181600" y="4113275"/>
                </a:lnTo>
                <a:lnTo>
                  <a:pt x="5591556" y="3853433"/>
                </a:lnTo>
                <a:lnTo>
                  <a:pt x="5705856" y="3304031"/>
                </a:lnTo>
                <a:lnTo>
                  <a:pt x="6371082" y="3313175"/>
                </a:lnTo>
                <a:lnTo>
                  <a:pt x="6460998" y="3054857"/>
                </a:lnTo>
                <a:lnTo>
                  <a:pt x="6729222" y="3065525"/>
                </a:lnTo>
                <a:lnTo>
                  <a:pt x="7088124" y="3324605"/>
                </a:lnTo>
                <a:lnTo>
                  <a:pt x="7677150" y="2880359"/>
                </a:lnTo>
                <a:lnTo>
                  <a:pt x="8295132" y="2833877"/>
                </a:lnTo>
                <a:lnTo>
                  <a:pt x="8519922" y="2494025"/>
                </a:lnTo>
                <a:lnTo>
                  <a:pt x="8750046" y="2516123"/>
                </a:lnTo>
              </a:path>
            </a:pathLst>
          </a:custGeom>
          <a:ln w="15240">
            <a:solidFill>
              <a:srgbClr val="AC835E"/>
            </a:solidFill>
          </a:ln>
        </p:spPr>
        <p:txBody>
          <a:bodyPr wrap="square" lIns="0" tIns="0" rIns="0" bIns="0" rtlCol="0">
            <a:noAutofit/>
          </a:bodyPr>
          <a:lstStyle/>
          <a:p>
            <a:endParaRPr/>
          </a:p>
        </p:txBody>
      </p:sp>
      <p:sp>
        <p:nvSpPr>
          <p:cNvPr id="21" name="object 21"/>
          <p:cNvSpPr/>
          <p:nvPr/>
        </p:nvSpPr>
        <p:spPr>
          <a:xfrm>
            <a:off x="8140447" y="2019302"/>
            <a:ext cx="1254252" cy="1887473"/>
          </a:xfrm>
          <a:custGeom>
            <a:avLst/>
            <a:gdLst/>
            <a:ahLst/>
            <a:cxnLst/>
            <a:rect l="l" t="t" r="r" b="b"/>
            <a:pathLst>
              <a:path w="1254252" h="1887474">
                <a:moveTo>
                  <a:pt x="220979" y="0"/>
                </a:moveTo>
                <a:lnTo>
                  <a:pt x="333755" y="369569"/>
                </a:lnTo>
                <a:lnTo>
                  <a:pt x="252983" y="1021079"/>
                </a:lnTo>
                <a:lnTo>
                  <a:pt x="720851" y="1223771"/>
                </a:lnTo>
                <a:lnTo>
                  <a:pt x="960881" y="1660397"/>
                </a:lnTo>
                <a:lnTo>
                  <a:pt x="1254252" y="1887473"/>
                </a:lnTo>
                <a:lnTo>
                  <a:pt x="857250" y="1764029"/>
                </a:lnTo>
                <a:lnTo>
                  <a:pt x="576833" y="1402079"/>
                </a:lnTo>
                <a:lnTo>
                  <a:pt x="220979" y="1352549"/>
                </a:lnTo>
                <a:lnTo>
                  <a:pt x="0" y="792479"/>
                </a:lnTo>
                <a:lnTo>
                  <a:pt x="76200" y="331469"/>
                </a:lnTo>
              </a:path>
            </a:pathLst>
          </a:custGeom>
          <a:ln w="15240">
            <a:solidFill>
              <a:srgbClr val="AC835E"/>
            </a:solidFill>
          </a:ln>
        </p:spPr>
        <p:txBody>
          <a:bodyPr wrap="square" lIns="0" tIns="0" rIns="0" bIns="0" rtlCol="0">
            <a:noAutofit/>
          </a:bodyPr>
          <a:lstStyle/>
          <a:p>
            <a:endParaRPr/>
          </a:p>
        </p:txBody>
      </p:sp>
      <p:sp>
        <p:nvSpPr>
          <p:cNvPr id="22" name="object 22"/>
          <p:cNvSpPr/>
          <p:nvPr/>
        </p:nvSpPr>
        <p:spPr>
          <a:xfrm>
            <a:off x="8669274" y="1879853"/>
            <a:ext cx="918972" cy="1773173"/>
          </a:xfrm>
          <a:custGeom>
            <a:avLst/>
            <a:gdLst/>
            <a:ahLst/>
            <a:cxnLst/>
            <a:rect l="l" t="t" r="r" b="b"/>
            <a:pathLst>
              <a:path w="918972" h="1773173">
                <a:moveTo>
                  <a:pt x="0" y="0"/>
                </a:moveTo>
                <a:lnTo>
                  <a:pt x="203453" y="520445"/>
                </a:lnTo>
                <a:lnTo>
                  <a:pt x="14477" y="1046226"/>
                </a:lnTo>
                <a:lnTo>
                  <a:pt x="63246" y="1210818"/>
                </a:lnTo>
                <a:lnTo>
                  <a:pt x="371855" y="1172717"/>
                </a:lnTo>
                <a:lnTo>
                  <a:pt x="546353" y="1674875"/>
                </a:lnTo>
                <a:lnTo>
                  <a:pt x="918972" y="1773173"/>
                </a:lnTo>
              </a:path>
            </a:pathLst>
          </a:custGeom>
          <a:ln w="16510">
            <a:solidFill>
              <a:srgbClr val="AC835E"/>
            </a:solidFill>
          </a:ln>
        </p:spPr>
        <p:txBody>
          <a:bodyPr wrap="square" lIns="0" tIns="0" rIns="0" bIns="0" rtlCol="0">
            <a:noAutofit/>
          </a:bodyPr>
          <a:lstStyle/>
          <a:p>
            <a:endParaRPr/>
          </a:p>
        </p:txBody>
      </p:sp>
      <p:sp>
        <p:nvSpPr>
          <p:cNvPr id="23" name="object 23"/>
          <p:cNvSpPr/>
          <p:nvPr/>
        </p:nvSpPr>
        <p:spPr>
          <a:xfrm>
            <a:off x="5681473" y="1994153"/>
            <a:ext cx="3922776" cy="3803143"/>
          </a:xfrm>
          <a:custGeom>
            <a:avLst/>
            <a:gdLst/>
            <a:ahLst/>
            <a:cxnLst/>
            <a:rect l="l" t="t" r="r" b="b"/>
            <a:pathLst>
              <a:path w="3922776" h="3803142">
                <a:moveTo>
                  <a:pt x="338327" y="3458717"/>
                </a:moveTo>
                <a:lnTo>
                  <a:pt x="998981" y="3317747"/>
                </a:lnTo>
                <a:lnTo>
                  <a:pt x="1419605" y="3025140"/>
                </a:lnTo>
                <a:lnTo>
                  <a:pt x="1953005" y="3152393"/>
                </a:lnTo>
                <a:lnTo>
                  <a:pt x="2647950" y="3025140"/>
                </a:lnTo>
                <a:lnTo>
                  <a:pt x="3147822" y="2769869"/>
                </a:lnTo>
                <a:lnTo>
                  <a:pt x="3197352" y="2539745"/>
                </a:lnTo>
                <a:lnTo>
                  <a:pt x="3551681" y="2374391"/>
                </a:lnTo>
                <a:lnTo>
                  <a:pt x="3745229" y="2463545"/>
                </a:lnTo>
                <a:lnTo>
                  <a:pt x="3919728" y="2349710"/>
                </a:lnTo>
              </a:path>
              <a:path w="3922776" h="3803142">
                <a:moveTo>
                  <a:pt x="1774698" y="0"/>
                </a:moveTo>
                <a:lnTo>
                  <a:pt x="1871472" y="356615"/>
                </a:lnTo>
                <a:lnTo>
                  <a:pt x="2211324" y="537971"/>
                </a:lnTo>
                <a:lnTo>
                  <a:pt x="2228850" y="869441"/>
                </a:lnTo>
                <a:lnTo>
                  <a:pt x="2130552" y="1162050"/>
                </a:lnTo>
                <a:lnTo>
                  <a:pt x="2276855" y="1468373"/>
                </a:lnTo>
                <a:lnTo>
                  <a:pt x="2309622" y="1760219"/>
                </a:lnTo>
                <a:lnTo>
                  <a:pt x="2081022" y="1812797"/>
                </a:lnTo>
                <a:lnTo>
                  <a:pt x="1469898" y="2196845"/>
                </a:lnTo>
                <a:lnTo>
                  <a:pt x="1547622" y="2311145"/>
                </a:lnTo>
                <a:lnTo>
                  <a:pt x="1517903" y="2577845"/>
                </a:lnTo>
                <a:lnTo>
                  <a:pt x="1241298" y="2884169"/>
                </a:lnTo>
                <a:lnTo>
                  <a:pt x="855726" y="3139440"/>
                </a:lnTo>
                <a:lnTo>
                  <a:pt x="241553" y="3215640"/>
                </a:lnTo>
                <a:lnTo>
                  <a:pt x="30479" y="3573018"/>
                </a:lnTo>
                <a:lnTo>
                  <a:pt x="0" y="3803142"/>
                </a:lnTo>
                <a:lnTo>
                  <a:pt x="338327" y="3458717"/>
                </a:lnTo>
              </a:path>
            </a:pathLst>
          </a:custGeom>
          <a:ln w="16510">
            <a:solidFill>
              <a:srgbClr val="AC835E"/>
            </a:solidFill>
          </a:ln>
        </p:spPr>
        <p:txBody>
          <a:bodyPr wrap="square" lIns="0" tIns="0" rIns="0" bIns="0" rtlCol="0">
            <a:noAutofit/>
          </a:bodyPr>
          <a:lstStyle/>
          <a:p>
            <a:endParaRPr/>
          </a:p>
        </p:txBody>
      </p:sp>
      <p:sp>
        <p:nvSpPr>
          <p:cNvPr id="24" name="object 24"/>
          <p:cNvSpPr/>
          <p:nvPr/>
        </p:nvSpPr>
        <p:spPr>
          <a:xfrm>
            <a:off x="4213101" y="2151126"/>
            <a:ext cx="2221229" cy="2141220"/>
          </a:xfrm>
          <a:custGeom>
            <a:avLst/>
            <a:gdLst/>
            <a:ahLst/>
            <a:cxnLst/>
            <a:rect l="l" t="t" r="r" b="b"/>
            <a:pathLst>
              <a:path w="2221229" h="2141220">
                <a:moveTo>
                  <a:pt x="984503" y="246125"/>
                </a:moveTo>
                <a:lnTo>
                  <a:pt x="668274" y="246125"/>
                </a:lnTo>
                <a:lnTo>
                  <a:pt x="325374" y="804671"/>
                </a:lnTo>
                <a:lnTo>
                  <a:pt x="0" y="1068323"/>
                </a:lnTo>
                <a:lnTo>
                  <a:pt x="773429" y="1242822"/>
                </a:lnTo>
                <a:lnTo>
                  <a:pt x="675131" y="1601724"/>
                </a:lnTo>
                <a:lnTo>
                  <a:pt x="979931" y="1723644"/>
                </a:lnTo>
                <a:lnTo>
                  <a:pt x="790955" y="2141220"/>
                </a:lnTo>
                <a:lnTo>
                  <a:pt x="1525524" y="1642872"/>
                </a:lnTo>
                <a:lnTo>
                  <a:pt x="1469898" y="1232153"/>
                </a:lnTo>
                <a:lnTo>
                  <a:pt x="1875281" y="1188719"/>
                </a:lnTo>
                <a:lnTo>
                  <a:pt x="2221229" y="954023"/>
                </a:lnTo>
                <a:lnTo>
                  <a:pt x="2087879" y="660653"/>
                </a:lnTo>
                <a:lnTo>
                  <a:pt x="2129028" y="310895"/>
                </a:lnTo>
                <a:lnTo>
                  <a:pt x="1859279" y="260603"/>
                </a:lnTo>
                <a:lnTo>
                  <a:pt x="1472946" y="0"/>
                </a:lnTo>
                <a:lnTo>
                  <a:pt x="984503" y="246125"/>
                </a:lnTo>
                <a:close/>
              </a:path>
            </a:pathLst>
          </a:custGeom>
          <a:ln w="17780">
            <a:solidFill>
              <a:srgbClr val="AC835E"/>
            </a:solidFill>
          </a:ln>
        </p:spPr>
        <p:txBody>
          <a:bodyPr wrap="square" lIns="0" tIns="0" rIns="0" bIns="0" rtlCol="0">
            <a:noAutofit/>
          </a:bodyPr>
          <a:lstStyle/>
          <a:p>
            <a:endParaRPr/>
          </a:p>
        </p:txBody>
      </p:sp>
      <p:sp>
        <p:nvSpPr>
          <p:cNvPr id="25" name="object 25"/>
          <p:cNvSpPr/>
          <p:nvPr/>
        </p:nvSpPr>
        <p:spPr>
          <a:xfrm>
            <a:off x="7243572" y="3681224"/>
            <a:ext cx="1994153" cy="1286255"/>
          </a:xfrm>
          <a:custGeom>
            <a:avLst/>
            <a:gdLst/>
            <a:ahLst/>
            <a:cxnLst/>
            <a:rect l="l" t="t" r="r" b="b"/>
            <a:pathLst>
              <a:path w="1994153" h="1286255">
                <a:moveTo>
                  <a:pt x="1141476" y="290322"/>
                </a:moveTo>
                <a:lnTo>
                  <a:pt x="1207007" y="52577"/>
                </a:lnTo>
                <a:lnTo>
                  <a:pt x="1403603" y="0"/>
                </a:lnTo>
                <a:lnTo>
                  <a:pt x="1560576" y="124205"/>
                </a:lnTo>
                <a:lnTo>
                  <a:pt x="1717548" y="393953"/>
                </a:lnTo>
                <a:lnTo>
                  <a:pt x="1994153" y="363474"/>
                </a:lnTo>
                <a:lnTo>
                  <a:pt x="1981200" y="569976"/>
                </a:lnTo>
                <a:lnTo>
                  <a:pt x="1613153" y="684276"/>
                </a:lnTo>
                <a:lnTo>
                  <a:pt x="1395222" y="662177"/>
                </a:lnTo>
                <a:lnTo>
                  <a:pt x="1141476" y="763524"/>
                </a:lnTo>
                <a:lnTo>
                  <a:pt x="938022" y="1005077"/>
                </a:lnTo>
                <a:lnTo>
                  <a:pt x="671322" y="852677"/>
                </a:lnTo>
                <a:lnTo>
                  <a:pt x="406907" y="1286255"/>
                </a:lnTo>
                <a:lnTo>
                  <a:pt x="105155" y="1213103"/>
                </a:lnTo>
                <a:lnTo>
                  <a:pt x="0" y="954024"/>
                </a:lnTo>
                <a:lnTo>
                  <a:pt x="249174" y="766572"/>
                </a:lnTo>
                <a:lnTo>
                  <a:pt x="393953" y="446531"/>
                </a:lnTo>
                <a:lnTo>
                  <a:pt x="695705" y="238505"/>
                </a:lnTo>
                <a:lnTo>
                  <a:pt x="1141476" y="300227"/>
                </a:lnTo>
              </a:path>
            </a:pathLst>
          </a:custGeom>
          <a:ln w="17779">
            <a:solidFill>
              <a:srgbClr val="AC835E"/>
            </a:solidFill>
          </a:ln>
        </p:spPr>
        <p:txBody>
          <a:bodyPr wrap="square" lIns="0" tIns="0" rIns="0" bIns="0" rtlCol="0">
            <a:noAutofit/>
          </a:bodyPr>
          <a:lstStyle/>
          <a:p>
            <a:endParaRPr/>
          </a:p>
        </p:txBody>
      </p:sp>
      <p:sp>
        <p:nvSpPr>
          <p:cNvPr id="26" name="object 26"/>
          <p:cNvSpPr/>
          <p:nvPr/>
        </p:nvSpPr>
        <p:spPr>
          <a:xfrm>
            <a:off x="5083302" y="5975605"/>
            <a:ext cx="4520945" cy="1250442"/>
          </a:xfrm>
          <a:custGeom>
            <a:avLst/>
            <a:gdLst/>
            <a:ahLst/>
            <a:cxnLst/>
            <a:rect l="l" t="t" r="r" b="b"/>
            <a:pathLst>
              <a:path w="4520945" h="1250442">
                <a:moveTo>
                  <a:pt x="1650491" y="1072896"/>
                </a:moveTo>
                <a:lnTo>
                  <a:pt x="2019299" y="1187196"/>
                </a:lnTo>
                <a:lnTo>
                  <a:pt x="3326891" y="1096518"/>
                </a:lnTo>
                <a:lnTo>
                  <a:pt x="3682745" y="1187196"/>
                </a:lnTo>
                <a:lnTo>
                  <a:pt x="3898391" y="945642"/>
                </a:lnTo>
                <a:lnTo>
                  <a:pt x="4305299" y="1136142"/>
                </a:lnTo>
                <a:lnTo>
                  <a:pt x="4311395" y="537972"/>
                </a:lnTo>
                <a:lnTo>
                  <a:pt x="4517897" y="411067"/>
                </a:lnTo>
              </a:path>
              <a:path w="4520945" h="1250442">
                <a:moveTo>
                  <a:pt x="4504944" y="25146"/>
                </a:moveTo>
                <a:lnTo>
                  <a:pt x="3957827" y="0"/>
                </a:lnTo>
                <a:lnTo>
                  <a:pt x="3616451" y="128016"/>
                </a:lnTo>
                <a:lnTo>
                  <a:pt x="3073145" y="69342"/>
                </a:lnTo>
                <a:lnTo>
                  <a:pt x="2760725" y="561594"/>
                </a:lnTo>
                <a:lnTo>
                  <a:pt x="2539745" y="336042"/>
                </a:lnTo>
                <a:lnTo>
                  <a:pt x="2145791" y="488442"/>
                </a:lnTo>
                <a:lnTo>
                  <a:pt x="2293619" y="817626"/>
                </a:lnTo>
                <a:lnTo>
                  <a:pt x="1701545" y="653796"/>
                </a:lnTo>
                <a:lnTo>
                  <a:pt x="1409700" y="857250"/>
                </a:lnTo>
                <a:lnTo>
                  <a:pt x="0" y="1047750"/>
                </a:lnTo>
                <a:lnTo>
                  <a:pt x="457200" y="1250442"/>
                </a:lnTo>
                <a:lnTo>
                  <a:pt x="1650491" y="1072896"/>
                </a:lnTo>
              </a:path>
            </a:pathLst>
          </a:custGeom>
          <a:ln w="17780">
            <a:solidFill>
              <a:srgbClr val="AC835E"/>
            </a:solidFill>
          </a:ln>
        </p:spPr>
        <p:txBody>
          <a:bodyPr wrap="square" lIns="0" tIns="0" rIns="0" bIns="0" rtlCol="0">
            <a:noAutofit/>
          </a:bodyPr>
          <a:lstStyle/>
          <a:p>
            <a:endParaRPr/>
          </a:p>
        </p:txBody>
      </p:sp>
      <p:sp>
        <p:nvSpPr>
          <p:cNvPr id="27" name="object 27"/>
          <p:cNvSpPr/>
          <p:nvPr/>
        </p:nvSpPr>
        <p:spPr>
          <a:xfrm>
            <a:off x="9098282" y="1921001"/>
            <a:ext cx="505968" cy="1355598"/>
          </a:xfrm>
          <a:custGeom>
            <a:avLst/>
            <a:gdLst/>
            <a:ahLst/>
            <a:cxnLst/>
            <a:rect l="l" t="t" r="r" b="b"/>
            <a:pathLst>
              <a:path w="505968" h="1355598">
                <a:moveTo>
                  <a:pt x="441198" y="915924"/>
                </a:moveTo>
                <a:lnTo>
                  <a:pt x="377190" y="634746"/>
                </a:lnTo>
                <a:lnTo>
                  <a:pt x="502920" y="387005"/>
                </a:lnTo>
              </a:path>
              <a:path w="505968" h="1355598">
                <a:moveTo>
                  <a:pt x="0" y="0"/>
                </a:moveTo>
                <a:lnTo>
                  <a:pt x="167640" y="496824"/>
                </a:lnTo>
                <a:lnTo>
                  <a:pt x="167640" y="1006602"/>
                </a:lnTo>
                <a:lnTo>
                  <a:pt x="425196" y="1355598"/>
                </a:lnTo>
                <a:lnTo>
                  <a:pt x="441198" y="915924"/>
                </a:lnTo>
              </a:path>
            </a:pathLst>
          </a:custGeom>
          <a:ln w="17780">
            <a:solidFill>
              <a:srgbClr val="AC835E"/>
            </a:solidFill>
          </a:ln>
        </p:spPr>
        <p:txBody>
          <a:bodyPr wrap="square" lIns="0" tIns="0" rIns="0" bIns="0" rtlCol="0">
            <a:noAutofit/>
          </a:bodyPr>
          <a:lstStyle/>
          <a:p>
            <a:endParaRPr/>
          </a:p>
        </p:txBody>
      </p:sp>
      <p:sp>
        <p:nvSpPr>
          <p:cNvPr id="28" name="object 28"/>
          <p:cNvSpPr/>
          <p:nvPr/>
        </p:nvSpPr>
        <p:spPr>
          <a:xfrm>
            <a:off x="8321804" y="6121144"/>
            <a:ext cx="1025651" cy="622554"/>
          </a:xfrm>
          <a:custGeom>
            <a:avLst/>
            <a:gdLst/>
            <a:ahLst/>
            <a:cxnLst/>
            <a:rect l="l" t="t" r="r" b="b"/>
            <a:pathLst>
              <a:path w="1025651" h="622554">
                <a:moveTo>
                  <a:pt x="800100" y="0"/>
                </a:moveTo>
                <a:lnTo>
                  <a:pt x="507492" y="96774"/>
                </a:lnTo>
                <a:lnTo>
                  <a:pt x="377951" y="172974"/>
                </a:lnTo>
                <a:lnTo>
                  <a:pt x="228600" y="342900"/>
                </a:lnTo>
                <a:lnTo>
                  <a:pt x="0" y="622554"/>
                </a:lnTo>
                <a:lnTo>
                  <a:pt x="571500" y="417576"/>
                </a:lnTo>
                <a:lnTo>
                  <a:pt x="685800" y="288798"/>
                </a:lnTo>
                <a:lnTo>
                  <a:pt x="1025651" y="225551"/>
                </a:lnTo>
                <a:lnTo>
                  <a:pt x="800100" y="0"/>
                </a:lnTo>
                <a:close/>
              </a:path>
            </a:pathLst>
          </a:custGeom>
          <a:ln w="17780">
            <a:solidFill>
              <a:srgbClr val="AC835E"/>
            </a:solidFill>
          </a:ln>
        </p:spPr>
        <p:txBody>
          <a:bodyPr wrap="square" lIns="0" tIns="0" rIns="0" bIns="0" rtlCol="0">
            <a:noAutofit/>
          </a:bodyPr>
          <a:lstStyle/>
          <a:p>
            <a:endParaRPr/>
          </a:p>
        </p:txBody>
      </p:sp>
      <p:sp>
        <p:nvSpPr>
          <p:cNvPr id="29" name="object 29"/>
          <p:cNvSpPr/>
          <p:nvPr/>
        </p:nvSpPr>
        <p:spPr>
          <a:xfrm>
            <a:off x="536448" y="4267200"/>
            <a:ext cx="4343400" cy="3048000"/>
          </a:xfrm>
          <a:custGeom>
            <a:avLst/>
            <a:gdLst/>
            <a:ahLst/>
            <a:cxnLst/>
            <a:rect l="l" t="t" r="r" b="b"/>
            <a:pathLst>
              <a:path w="4343400" h="3048000">
                <a:moveTo>
                  <a:pt x="0" y="0"/>
                </a:moveTo>
                <a:lnTo>
                  <a:pt x="152400" y="533400"/>
                </a:lnTo>
                <a:lnTo>
                  <a:pt x="609600" y="609600"/>
                </a:lnTo>
                <a:lnTo>
                  <a:pt x="914400" y="1143000"/>
                </a:lnTo>
                <a:lnTo>
                  <a:pt x="838200" y="1524000"/>
                </a:lnTo>
                <a:lnTo>
                  <a:pt x="1066800" y="1752600"/>
                </a:lnTo>
                <a:lnTo>
                  <a:pt x="914400" y="2209800"/>
                </a:lnTo>
                <a:lnTo>
                  <a:pt x="990600" y="2590800"/>
                </a:lnTo>
                <a:lnTo>
                  <a:pt x="2362200" y="2971800"/>
                </a:lnTo>
                <a:lnTo>
                  <a:pt x="2667000" y="2743200"/>
                </a:lnTo>
                <a:lnTo>
                  <a:pt x="3505200" y="2743200"/>
                </a:lnTo>
                <a:lnTo>
                  <a:pt x="3657600" y="2590800"/>
                </a:lnTo>
                <a:lnTo>
                  <a:pt x="4343400" y="2971800"/>
                </a:lnTo>
                <a:lnTo>
                  <a:pt x="4191000" y="3048000"/>
                </a:lnTo>
                <a:lnTo>
                  <a:pt x="3657600" y="2895600"/>
                </a:lnTo>
                <a:lnTo>
                  <a:pt x="3429000" y="2971800"/>
                </a:lnTo>
                <a:lnTo>
                  <a:pt x="2590800" y="3048000"/>
                </a:lnTo>
                <a:lnTo>
                  <a:pt x="2286000" y="3048000"/>
                </a:lnTo>
                <a:lnTo>
                  <a:pt x="762000" y="2895600"/>
                </a:lnTo>
                <a:lnTo>
                  <a:pt x="304800" y="2971800"/>
                </a:lnTo>
                <a:lnTo>
                  <a:pt x="152400" y="2667000"/>
                </a:lnTo>
                <a:lnTo>
                  <a:pt x="457200" y="2286000"/>
                </a:lnTo>
                <a:lnTo>
                  <a:pt x="533400" y="1752600"/>
                </a:lnTo>
                <a:lnTo>
                  <a:pt x="228600" y="1371600"/>
                </a:lnTo>
                <a:lnTo>
                  <a:pt x="381000" y="990600"/>
                </a:lnTo>
                <a:lnTo>
                  <a:pt x="76200" y="838200"/>
                </a:lnTo>
                <a:lnTo>
                  <a:pt x="0" y="0"/>
                </a:lnTo>
                <a:close/>
              </a:path>
            </a:pathLst>
          </a:custGeom>
          <a:ln w="9524">
            <a:solidFill>
              <a:srgbClr val="AC835E"/>
            </a:solidFill>
          </a:ln>
        </p:spPr>
        <p:txBody>
          <a:bodyPr wrap="square" lIns="0" tIns="0" rIns="0" bIns="0" rtlCol="0">
            <a:noAutofit/>
          </a:bodyPr>
          <a:lstStyle/>
          <a:p>
            <a:endParaRPr/>
          </a:p>
        </p:txBody>
      </p:sp>
      <p:sp>
        <p:nvSpPr>
          <p:cNvPr id="30" name="object 30"/>
          <p:cNvSpPr/>
          <p:nvPr/>
        </p:nvSpPr>
        <p:spPr>
          <a:xfrm>
            <a:off x="583695" y="6571489"/>
            <a:ext cx="64769" cy="117346"/>
          </a:xfrm>
          <a:custGeom>
            <a:avLst/>
            <a:gdLst/>
            <a:ahLst/>
            <a:cxnLst/>
            <a:rect l="l" t="t" r="r" b="b"/>
            <a:pathLst>
              <a:path w="64769" h="117347">
                <a:moveTo>
                  <a:pt x="64769" y="7619"/>
                </a:moveTo>
                <a:lnTo>
                  <a:pt x="47243" y="0"/>
                </a:lnTo>
                <a:lnTo>
                  <a:pt x="0" y="109727"/>
                </a:lnTo>
                <a:lnTo>
                  <a:pt x="17526" y="117347"/>
                </a:lnTo>
                <a:lnTo>
                  <a:pt x="64769" y="7619"/>
                </a:lnTo>
                <a:close/>
              </a:path>
            </a:pathLst>
          </a:custGeom>
          <a:solidFill>
            <a:srgbClr val="AC835E"/>
          </a:solidFill>
        </p:spPr>
        <p:txBody>
          <a:bodyPr wrap="square" lIns="0" tIns="0" rIns="0" bIns="0" rtlCol="0">
            <a:noAutofit/>
          </a:bodyPr>
          <a:lstStyle/>
          <a:p>
            <a:endParaRPr/>
          </a:p>
        </p:txBody>
      </p:sp>
      <p:sp>
        <p:nvSpPr>
          <p:cNvPr id="31" name="object 31"/>
          <p:cNvSpPr/>
          <p:nvPr/>
        </p:nvSpPr>
        <p:spPr>
          <a:xfrm>
            <a:off x="537212" y="6566918"/>
            <a:ext cx="64769" cy="116585"/>
          </a:xfrm>
          <a:custGeom>
            <a:avLst/>
            <a:gdLst/>
            <a:ahLst/>
            <a:cxnLst/>
            <a:rect l="l" t="t" r="r" b="b"/>
            <a:pathLst>
              <a:path w="64769" h="116585">
                <a:moveTo>
                  <a:pt x="64769" y="7619"/>
                </a:moveTo>
                <a:lnTo>
                  <a:pt x="47243" y="0"/>
                </a:lnTo>
                <a:lnTo>
                  <a:pt x="0" y="109727"/>
                </a:lnTo>
                <a:lnTo>
                  <a:pt x="17526" y="116585"/>
                </a:lnTo>
                <a:lnTo>
                  <a:pt x="64769" y="7619"/>
                </a:lnTo>
                <a:close/>
              </a:path>
            </a:pathLst>
          </a:custGeom>
          <a:solidFill>
            <a:srgbClr val="AC835E"/>
          </a:solidFill>
        </p:spPr>
        <p:txBody>
          <a:bodyPr wrap="square" lIns="0" tIns="0" rIns="0" bIns="0" rtlCol="0">
            <a:noAutofit/>
          </a:bodyPr>
          <a:lstStyle/>
          <a:p>
            <a:endParaRPr/>
          </a:p>
        </p:txBody>
      </p:sp>
      <p:sp>
        <p:nvSpPr>
          <p:cNvPr id="32" name="object 32"/>
          <p:cNvSpPr/>
          <p:nvPr/>
        </p:nvSpPr>
        <p:spPr>
          <a:xfrm>
            <a:off x="494540" y="6559299"/>
            <a:ext cx="64769" cy="116585"/>
          </a:xfrm>
          <a:custGeom>
            <a:avLst/>
            <a:gdLst/>
            <a:ahLst/>
            <a:cxnLst/>
            <a:rect l="l" t="t" r="r" b="b"/>
            <a:pathLst>
              <a:path w="64769" h="116585">
                <a:moveTo>
                  <a:pt x="64769" y="7620"/>
                </a:moveTo>
                <a:lnTo>
                  <a:pt x="47243" y="0"/>
                </a:lnTo>
                <a:lnTo>
                  <a:pt x="0" y="108965"/>
                </a:lnTo>
                <a:lnTo>
                  <a:pt x="17526" y="116585"/>
                </a:lnTo>
                <a:lnTo>
                  <a:pt x="64769" y="7620"/>
                </a:lnTo>
                <a:close/>
              </a:path>
            </a:pathLst>
          </a:custGeom>
          <a:solidFill>
            <a:srgbClr val="AC835E"/>
          </a:solidFill>
        </p:spPr>
        <p:txBody>
          <a:bodyPr wrap="square" lIns="0" tIns="0" rIns="0" bIns="0" rtlCol="0">
            <a:noAutofit/>
          </a:bodyPr>
          <a:lstStyle/>
          <a:p>
            <a:endParaRPr/>
          </a:p>
        </p:txBody>
      </p:sp>
      <p:sp>
        <p:nvSpPr>
          <p:cNvPr id="33" name="object 33"/>
          <p:cNvSpPr/>
          <p:nvPr/>
        </p:nvSpPr>
        <p:spPr>
          <a:xfrm>
            <a:off x="826011" y="6576061"/>
            <a:ext cx="37337" cy="111251"/>
          </a:xfrm>
          <a:custGeom>
            <a:avLst/>
            <a:gdLst/>
            <a:ahLst/>
            <a:cxnLst/>
            <a:rect l="l" t="t" r="r" b="b"/>
            <a:pathLst>
              <a:path w="37337" h="111251">
                <a:moveTo>
                  <a:pt x="37337" y="3048"/>
                </a:moveTo>
                <a:lnTo>
                  <a:pt x="18287" y="0"/>
                </a:lnTo>
                <a:lnTo>
                  <a:pt x="0" y="108204"/>
                </a:lnTo>
                <a:lnTo>
                  <a:pt x="18287" y="111251"/>
                </a:lnTo>
                <a:lnTo>
                  <a:pt x="37337" y="3048"/>
                </a:lnTo>
                <a:close/>
              </a:path>
            </a:pathLst>
          </a:custGeom>
          <a:solidFill>
            <a:srgbClr val="AC835E"/>
          </a:solidFill>
        </p:spPr>
        <p:txBody>
          <a:bodyPr wrap="square" lIns="0" tIns="0" rIns="0" bIns="0" rtlCol="0">
            <a:noAutofit/>
          </a:bodyPr>
          <a:lstStyle/>
          <a:p>
            <a:endParaRPr/>
          </a:p>
        </p:txBody>
      </p:sp>
      <p:sp>
        <p:nvSpPr>
          <p:cNvPr id="34" name="object 34"/>
          <p:cNvSpPr/>
          <p:nvPr/>
        </p:nvSpPr>
        <p:spPr>
          <a:xfrm>
            <a:off x="782574" y="6584442"/>
            <a:ext cx="38100" cy="110489"/>
          </a:xfrm>
          <a:custGeom>
            <a:avLst/>
            <a:gdLst/>
            <a:ahLst/>
            <a:cxnLst/>
            <a:rect l="l" t="t" r="r" b="b"/>
            <a:pathLst>
              <a:path w="38100" h="110489">
                <a:moveTo>
                  <a:pt x="38100" y="3048"/>
                </a:moveTo>
                <a:lnTo>
                  <a:pt x="19049" y="0"/>
                </a:lnTo>
                <a:lnTo>
                  <a:pt x="0" y="107441"/>
                </a:lnTo>
                <a:lnTo>
                  <a:pt x="19050" y="110489"/>
                </a:lnTo>
                <a:lnTo>
                  <a:pt x="38100" y="3048"/>
                </a:lnTo>
                <a:close/>
              </a:path>
            </a:pathLst>
          </a:custGeom>
          <a:solidFill>
            <a:srgbClr val="AC835E"/>
          </a:solidFill>
        </p:spPr>
        <p:txBody>
          <a:bodyPr wrap="square" lIns="0" tIns="0" rIns="0" bIns="0" rtlCol="0">
            <a:noAutofit/>
          </a:bodyPr>
          <a:lstStyle/>
          <a:p>
            <a:endParaRPr/>
          </a:p>
        </p:txBody>
      </p:sp>
      <p:sp>
        <p:nvSpPr>
          <p:cNvPr id="35" name="object 35"/>
          <p:cNvSpPr/>
          <p:nvPr/>
        </p:nvSpPr>
        <p:spPr>
          <a:xfrm>
            <a:off x="731522" y="6582920"/>
            <a:ext cx="44957" cy="110489"/>
          </a:xfrm>
          <a:custGeom>
            <a:avLst/>
            <a:gdLst/>
            <a:ahLst/>
            <a:cxnLst/>
            <a:rect l="l" t="t" r="r" b="b"/>
            <a:pathLst>
              <a:path w="44957" h="110489">
                <a:moveTo>
                  <a:pt x="44957" y="4572"/>
                </a:moveTo>
                <a:lnTo>
                  <a:pt x="26669" y="0"/>
                </a:lnTo>
                <a:lnTo>
                  <a:pt x="0" y="105917"/>
                </a:lnTo>
                <a:lnTo>
                  <a:pt x="18287" y="110489"/>
                </a:lnTo>
                <a:lnTo>
                  <a:pt x="44957" y="4572"/>
                </a:lnTo>
                <a:close/>
              </a:path>
            </a:pathLst>
          </a:custGeom>
          <a:solidFill>
            <a:srgbClr val="AC835E"/>
          </a:solidFill>
        </p:spPr>
        <p:txBody>
          <a:bodyPr wrap="square" lIns="0" tIns="0" rIns="0" bIns="0" rtlCol="0">
            <a:noAutofit/>
          </a:bodyPr>
          <a:lstStyle/>
          <a:p>
            <a:endParaRPr/>
          </a:p>
        </p:txBody>
      </p:sp>
      <p:sp>
        <p:nvSpPr>
          <p:cNvPr id="36" name="object 36"/>
          <p:cNvSpPr/>
          <p:nvPr/>
        </p:nvSpPr>
        <p:spPr>
          <a:xfrm>
            <a:off x="685802" y="6579111"/>
            <a:ext cx="44957" cy="111251"/>
          </a:xfrm>
          <a:custGeom>
            <a:avLst/>
            <a:gdLst/>
            <a:ahLst/>
            <a:cxnLst/>
            <a:rect l="l" t="t" r="r" b="b"/>
            <a:pathLst>
              <a:path w="44957" h="111251">
                <a:moveTo>
                  <a:pt x="44957" y="5334"/>
                </a:moveTo>
                <a:lnTo>
                  <a:pt x="25907" y="0"/>
                </a:lnTo>
                <a:lnTo>
                  <a:pt x="0" y="106680"/>
                </a:lnTo>
                <a:lnTo>
                  <a:pt x="18287" y="111251"/>
                </a:lnTo>
                <a:lnTo>
                  <a:pt x="44957" y="5334"/>
                </a:lnTo>
                <a:close/>
              </a:path>
            </a:pathLst>
          </a:custGeom>
          <a:solidFill>
            <a:srgbClr val="AC835E"/>
          </a:solidFill>
        </p:spPr>
        <p:txBody>
          <a:bodyPr wrap="square" lIns="0" tIns="0" rIns="0" bIns="0" rtlCol="0">
            <a:noAutofit/>
          </a:bodyPr>
          <a:lstStyle/>
          <a:p>
            <a:endParaRPr/>
          </a:p>
        </p:txBody>
      </p:sp>
      <p:sp>
        <p:nvSpPr>
          <p:cNvPr id="37" name="object 37"/>
          <p:cNvSpPr/>
          <p:nvPr/>
        </p:nvSpPr>
        <p:spPr>
          <a:xfrm>
            <a:off x="1078994" y="6553202"/>
            <a:ext cx="19812" cy="109727"/>
          </a:xfrm>
          <a:custGeom>
            <a:avLst/>
            <a:gdLst/>
            <a:ahLst/>
            <a:cxnLst/>
            <a:rect l="l" t="t" r="r" b="b"/>
            <a:pathLst>
              <a:path w="19812" h="109727">
                <a:moveTo>
                  <a:pt x="19050" y="0"/>
                </a:moveTo>
                <a:lnTo>
                  <a:pt x="0" y="0"/>
                </a:lnTo>
                <a:lnTo>
                  <a:pt x="762" y="109727"/>
                </a:lnTo>
                <a:lnTo>
                  <a:pt x="19812" y="109727"/>
                </a:lnTo>
                <a:lnTo>
                  <a:pt x="19050" y="0"/>
                </a:lnTo>
                <a:close/>
              </a:path>
            </a:pathLst>
          </a:custGeom>
          <a:solidFill>
            <a:srgbClr val="AC835E"/>
          </a:solidFill>
        </p:spPr>
        <p:txBody>
          <a:bodyPr wrap="square" lIns="0" tIns="0" rIns="0" bIns="0" rtlCol="0">
            <a:noAutofit/>
          </a:bodyPr>
          <a:lstStyle/>
          <a:p>
            <a:endParaRPr/>
          </a:p>
        </p:txBody>
      </p:sp>
      <p:sp>
        <p:nvSpPr>
          <p:cNvPr id="38" name="object 38"/>
          <p:cNvSpPr/>
          <p:nvPr/>
        </p:nvSpPr>
        <p:spPr>
          <a:xfrm>
            <a:off x="1039749" y="6557774"/>
            <a:ext cx="0" cy="109727"/>
          </a:xfrm>
          <a:custGeom>
            <a:avLst/>
            <a:gdLst/>
            <a:ahLst/>
            <a:cxnLst/>
            <a:rect l="l" t="t" r="r" b="b"/>
            <a:pathLst>
              <a:path h="109727">
                <a:moveTo>
                  <a:pt x="0" y="0"/>
                </a:moveTo>
                <a:lnTo>
                  <a:pt x="0" y="109727"/>
                </a:lnTo>
              </a:path>
            </a:pathLst>
          </a:custGeom>
          <a:ln w="20320">
            <a:solidFill>
              <a:srgbClr val="AC835E"/>
            </a:solidFill>
          </a:ln>
        </p:spPr>
        <p:txBody>
          <a:bodyPr wrap="square" lIns="0" tIns="0" rIns="0" bIns="0" rtlCol="0">
            <a:noAutofit/>
          </a:bodyPr>
          <a:lstStyle/>
          <a:p>
            <a:endParaRPr/>
          </a:p>
        </p:txBody>
      </p:sp>
      <p:sp>
        <p:nvSpPr>
          <p:cNvPr id="39" name="object 39"/>
          <p:cNvSpPr/>
          <p:nvPr/>
        </p:nvSpPr>
        <p:spPr>
          <a:xfrm>
            <a:off x="979932" y="6565393"/>
            <a:ext cx="24384" cy="110489"/>
          </a:xfrm>
          <a:custGeom>
            <a:avLst/>
            <a:gdLst/>
            <a:ahLst/>
            <a:cxnLst/>
            <a:rect l="l" t="t" r="r" b="b"/>
            <a:pathLst>
              <a:path w="24384" h="110489">
                <a:moveTo>
                  <a:pt x="24384" y="761"/>
                </a:moveTo>
                <a:lnTo>
                  <a:pt x="5334" y="0"/>
                </a:lnTo>
                <a:lnTo>
                  <a:pt x="0" y="109727"/>
                </a:lnTo>
                <a:lnTo>
                  <a:pt x="19050" y="110489"/>
                </a:lnTo>
                <a:lnTo>
                  <a:pt x="24384" y="761"/>
                </a:lnTo>
                <a:close/>
              </a:path>
            </a:pathLst>
          </a:custGeom>
          <a:solidFill>
            <a:srgbClr val="AC835E"/>
          </a:solidFill>
        </p:spPr>
        <p:txBody>
          <a:bodyPr wrap="square" lIns="0" tIns="0" rIns="0" bIns="0" rtlCol="0">
            <a:noAutofit/>
          </a:bodyPr>
          <a:lstStyle/>
          <a:p>
            <a:endParaRPr/>
          </a:p>
        </p:txBody>
      </p:sp>
      <p:sp>
        <p:nvSpPr>
          <p:cNvPr id="40" name="object 40"/>
          <p:cNvSpPr/>
          <p:nvPr/>
        </p:nvSpPr>
        <p:spPr>
          <a:xfrm>
            <a:off x="926592" y="6573010"/>
            <a:ext cx="29718" cy="111253"/>
          </a:xfrm>
          <a:custGeom>
            <a:avLst/>
            <a:gdLst/>
            <a:ahLst/>
            <a:cxnLst/>
            <a:rect l="l" t="t" r="r" b="b"/>
            <a:pathLst>
              <a:path w="29718" h="111252">
                <a:moveTo>
                  <a:pt x="29718" y="2286"/>
                </a:moveTo>
                <a:lnTo>
                  <a:pt x="10668" y="0"/>
                </a:lnTo>
                <a:lnTo>
                  <a:pt x="0" y="108966"/>
                </a:lnTo>
                <a:lnTo>
                  <a:pt x="19050" y="111252"/>
                </a:lnTo>
                <a:lnTo>
                  <a:pt x="29718" y="2286"/>
                </a:lnTo>
                <a:close/>
              </a:path>
            </a:pathLst>
          </a:custGeom>
          <a:solidFill>
            <a:srgbClr val="AC835E"/>
          </a:solidFill>
        </p:spPr>
        <p:txBody>
          <a:bodyPr wrap="square" lIns="0" tIns="0" rIns="0" bIns="0" rtlCol="0">
            <a:noAutofit/>
          </a:bodyPr>
          <a:lstStyle/>
          <a:p>
            <a:endParaRPr/>
          </a:p>
        </p:txBody>
      </p:sp>
      <p:sp>
        <p:nvSpPr>
          <p:cNvPr id="41" name="object 41"/>
          <p:cNvSpPr/>
          <p:nvPr/>
        </p:nvSpPr>
        <p:spPr>
          <a:xfrm>
            <a:off x="1307594" y="6493764"/>
            <a:ext cx="38862" cy="101345"/>
          </a:xfrm>
          <a:custGeom>
            <a:avLst/>
            <a:gdLst/>
            <a:ahLst/>
            <a:cxnLst/>
            <a:rect l="l" t="t" r="r" b="b"/>
            <a:pathLst>
              <a:path w="38862" h="101345">
                <a:moveTo>
                  <a:pt x="19050" y="0"/>
                </a:moveTo>
                <a:lnTo>
                  <a:pt x="0" y="3810"/>
                </a:lnTo>
                <a:lnTo>
                  <a:pt x="19812" y="101345"/>
                </a:lnTo>
                <a:lnTo>
                  <a:pt x="38862" y="97536"/>
                </a:lnTo>
                <a:lnTo>
                  <a:pt x="19050" y="0"/>
                </a:lnTo>
                <a:close/>
              </a:path>
            </a:pathLst>
          </a:custGeom>
          <a:solidFill>
            <a:srgbClr val="AC835E"/>
          </a:solidFill>
        </p:spPr>
        <p:txBody>
          <a:bodyPr wrap="square" lIns="0" tIns="0" rIns="0" bIns="0" rtlCol="0">
            <a:noAutofit/>
          </a:bodyPr>
          <a:lstStyle/>
          <a:p>
            <a:endParaRPr/>
          </a:p>
        </p:txBody>
      </p:sp>
      <p:sp>
        <p:nvSpPr>
          <p:cNvPr id="42" name="object 42"/>
          <p:cNvSpPr/>
          <p:nvPr/>
        </p:nvSpPr>
        <p:spPr>
          <a:xfrm>
            <a:off x="1263396" y="6501384"/>
            <a:ext cx="32765" cy="102108"/>
          </a:xfrm>
          <a:custGeom>
            <a:avLst/>
            <a:gdLst/>
            <a:ahLst/>
            <a:cxnLst/>
            <a:rect l="l" t="t" r="r" b="b"/>
            <a:pathLst>
              <a:path w="32765" h="102108">
                <a:moveTo>
                  <a:pt x="18287" y="0"/>
                </a:moveTo>
                <a:lnTo>
                  <a:pt x="0" y="3047"/>
                </a:lnTo>
                <a:lnTo>
                  <a:pt x="13715" y="102108"/>
                </a:lnTo>
                <a:lnTo>
                  <a:pt x="32765" y="99060"/>
                </a:lnTo>
                <a:lnTo>
                  <a:pt x="18287" y="0"/>
                </a:lnTo>
                <a:close/>
              </a:path>
            </a:pathLst>
          </a:custGeom>
          <a:solidFill>
            <a:srgbClr val="AC835E"/>
          </a:solidFill>
        </p:spPr>
        <p:txBody>
          <a:bodyPr wrap="square" lIns="0" tIns="0" rIns="0" bIns="0" rtlCol="0">
            <a:noAutofit/>
          </a:bodyPr>
          <a:lstStyle/>
          <a:p>
            <a:endParaRPr/>
          </a:p>
        </p:txBody>
      </p:sp>
      <p:sp>
        <p:nvSpPr>
          <p:cNvPr id="43" name="object 43"/>
          <p:cNvSpPr/>
          <p:nvPr/>
        </p:nvSpPr>
        <p:spPr>
          <a:xfrm>
            <a:off x="1215392" y="6523484"/>
            <a:ext cx="32765" cy="102108"/>
          </a:xfrm>
          <a:custGeom>
            <a:avLst/>
            <a:gdLst/>
            <a:ahLst/>
            <a:cxnLst/>
            <a:rect l="l" t="t" r="r" b="b"/>
            <a:pathLst>
              <a:path w="32765" h="102108">
                <a:moveTo>
                  <a:pt x="19050" y="0"/>
                </a:moveTo>
                <a:lnTo>
                  <a:pt x="0" y="3048"/>
                </a:lnTo>
                <a:lnTo>
                  <a:pt x="13715" y="102108"/>
                </a:lnTo>
                <a:lnTo>
                  <a:pt x="32765" y="99060"/>
                </a:lnTo>
                <a:lnTo>
                  <a:pt x="19050" y="0"/>
                </a:lnTo>
                <a:close/>
              </a:path>
            </a:pathLst>
          </a:custGeom>
          <a:solidFill>
            <a:srgbClr val="AC835E"/>
          </a:solidFill>
        </p:spPr>
        <p:txBody>
          <a:bodyPr wrap="square" lIns="0" tIns="0" rIns="0" bIns="0" rtlCol="0">
            <a:noAutofit/>
          </a:bodyPr>
          <a:lstStyle/>
          <a:p>
            <a:endParaRPr/>
          </a:p>
        </p:txBody>
      </p:sp>
      <p:sp>
        <p:nvSpPr>
          <p:cNvPr id="44" name="object 44"/>
          <p:cNvSpPr/>
          <p:nvPr/>
        </p:nvSpPr>
        <p:spPr>
          <a:xfrm>
            <a:off x="1169670" y="6528816"/>
            <a:ext cx="28956" cy="101345"/>
          </a:xfrm>
          <a:custGeom>
            <a:avLst/>
            <a:gdLst/>
            <a:ahLst/>
            <a:cxnLst/>
            <a:rect l="l" t="t" r="r" b="b"/>
            <a:pathLst>
              <a:path w="28956" h="101345">
                <a:moveTo>
                  <a:pt x="19050" y="0"/>
                </a:moveTo>
                <a:lnTo>
                  <a:pt x="0" y="1524"/>
                </a:lnTo>
                <a:lnTo>
                  <a:pt x="10668" y="101345"/>
                </a:lnTo>
                <a:lnTo>
                  <a:pt x="28956" y="99059"/>
                </a:lnTo>
                <a:lnTo>
                  <a:pt x="19050" y="0"/>
                </a:lnTo>
                <a:close/>
              </a:path>
            </a:pathLst>
          </a:custGeom>
          <a:solidFill>
            <a:srgbClr val="AC835E"/>
          </a:solidFill>
        </p:spPr>
        <p:txBody>
          <a:bodyPr wrap="square" lIns="0" tIns="0" rIns="0" bIns="0" rtlCol="0">
            <a:noAutofit/>
          </a:bodyPr>
          <a:lstStyle/>
          <a:p>
            <a:endParaRPr/>
          </a:p>
        </p:txBody>
      </p:sp>
      <p:sp>
        <p:nvSpPr>
          <p:cNvPr id="45" name="object 45"/>
          <p:cNvSpPr/>
          <p:nvPr/>
        </p:nvSpPr>
        <p:spPr>
          <a:xfrm>
            <a:off x="1531620" y="6389372"/>
            <a:ext cx="60960" cy="97535"/>
          </a:xfrm>
          <a:custGeom>
            <a:avLst/>
            <a:gdLst/>
            <a:ahLst/>
            <a:cxnLst/>
            <a:rect l="l" t="t" r="r" b="b"/>
            <a:pathLst>
              <a:path w="60960" h="97535">
                <a:moveTo>
                  <a:pt x="16764" y="0"/>
                </a:moveTo>
                <a:lnTo>
                  <a:pt x="0" y="8381"/>
                </a:lnTo>
                <a:lnTo>
                  <a:pt x="44196" y="97535"/>
                </a:lnTo>
                <a:lnTo>
                  <a:pt x="60960" y="89153"/>
                </a:lnTo>
                <a:lnTo>
                  <a:pt x="16764" y="0"/>
                </a:lnTo>
                <a:close/>
              </a:path>
            </a:pathLst>
          </a:custGeom>
          <a:solidFill>
            <a:srgbClr val="AC835E"/>
          </a:solidFill>
        </p:spPr>
        <p:txBody>
          <a:bodyPr wrap="square" lIns="0" tIns="0" rIns="0" bIns="0" rtlCol="0">
            <a:noAutofit/>
          </a:bodyPr>
          <a:lstStyle/>
          <a:p>
            <a:endParaRPr/>
          </a:p>
        </p:txBody>
      </p:sp>
      <p:sp>
        <p:nvSpPr>
          <p:cNvPr id="46" name="object 46"/>
          <p:cNvSpPr/>
          <p:nvPr/>
        </p:nvSpPr>
        <p:spPr>
          <a:xfrm>
            <a:off x="1483616" y="6417567"/>
            <a:ext cx="61722" cy="98297"/>
          </a:xfrm>
          <a:custGeom>
            <a:avLst/>
            <a:gdLst/>
            <a:ahLst/>
            <a:cxnLst/>
            <a:rect l="l" t="t" r="r" b="b"/>
            <a:pathLst>
              <a:path w="61722" h="98297">
                <a:moveTo>
                  <a:pt x="17526" y="0"/>
                </a:moveTo>
                <a:lnTo>
                  <a:pt x="0" y="8382"/>
                </a:lnTo>
                <a:lnTo>
                  <a:pt x="44196" y="98297"/>
                </a:lnTo>
                <a:lnTo>
                  <a:pt x="61722" y="89915"/>
                </a:lnTo>
                <a:lnTo>
                  <a:pt x="17526" y="0"/>
                </a:lnTo>
                <a:close/>
              </a:path>
            </a:pathLst>
          </a:custGeom>
          <a:solidFill>
            <a:srgbClr val="AC835E"/>
          </a:solidFill>
        </p:spPr>
        <p:txBody>
          <a:bodyPr wrap="square" lIns="0" tIns="0" rIns="0" bIns="0" rtlCol="0">
            <a:noAutofit/>
          </a:bodyPr>
          <a:lstStyle/>
          <a:p>
            <a:endParaRPr/>
          </a:p>
        </p:txBody>
      </p:sp>
      <p:sp>
        <p:nvSpPr>
          <p:cNvPr id="47" name="object 47"/>
          <p:cNvSpPr/>
          <p:nvPr/>
        </p:nvSpPr>
        <p:spPr>
          <a:xfrm>
            <a:off x="1440942" y="6434328"/>
            <a:ext cx="54864" cy="99822"/>
          </a:xfrm>
          <a:custGeom>
            <a:avLst/>
            <a:gdLst/>
            <a:ahLst/>
            <a:cxnLst/>
            <a:rect l="l" t="t" r="r" b="b"/>
            <a:pathLst>
              <a:path w="54864" h="99822">
                <a:moveTo>
                  <a:pt x="18288" y="0"/>
                </a:moveTo>
                <a:lnTo>
                  <a:pt x="0" y="6858"/>
                </a:lnTo>
                <a:lnTo>
                  <a:pt x="37338" y="99822"/>
                </a:lnTo>
                <a:lnTo>
                  <a:pt x="54864" y="92964"/>
                </a:lnTo>
                <a:lnTo>
                  <a:pt x="18288" y="0"/>
                </a:lnTo>
                <a:close/>
              </a:path>
            </a:pathLst>
          </a:custGeom>
          <a:solidFill>
            <a:srgbClr val="AC835E"/>
          </a:solidFill>
        </p:spPr>
        <p:txBody>
          <a:bodyPr wrap="square" lIns="0" tIns="0" rIns="0" bIns="0" rtlCol="0">
            <a:noAutofit/>
          </a:bodyPr>
          <a:lstStyle/>
          <a:p>
            <a:endParaRPr/>
          </a:p>
        </p:txBody>
      </p:sp>
      <p:sp>
        <p:nvSpPr>
          <p:cNvPr id="48" name="object 48"/>
          <p:cNvSpPr/>
          <p:nvPr/>
        </p:nvSpPr>
        <p:spPr>
          <a:xfrm>
            <a:off x="1395984" y="6454142"/>
            <a:ext cx="49529" cy="101345"/>
          </a:xfrm>
          <a:custGeom>
            <a:avLst/>
            <a:gdLst/>
            <a:ahLst/>
            <a:cxnLst/>
            <a:rect l="l" t="t" r="r" b="b"/>
            <a:pathLst>
              <a:path w="49529" h="101345">
                <a:moveTo>
                  <a:pt x="18287" y="0"/>
                </a:moveTo>
                <a:lnTo>
                  <a:pt x="0" y="6096"/>
                </a:lnTo>
                <a:lnTo>
                  <a:pt x="31241" y="101345"/>
                </a:lnTo>
                <a:lnTo>
                  <a:pt x="49529" y="95250"/>
                </a:lnTo>
                <a:lnTo>
                  <a:pt x="18287" y="0"/>
                </a:lnTo>
                <a:close/>
              </a:path>
            </a:pathLst>
          </a:custGeom>
          <a:solidFill>
            <a:srgbClr val="AC835E"/>
          </a:solidFill>
        </p:spPr>
        <p:txBody>
          <a:bodyPr wrap="square" lIns="0" tIns="0" rIns="0" bIns="0" rtlCol="0">
            <a:noAutofit/>
          </a:bodyPr>
          <a:lstStyle/>
          <a:p>
            <a:endParaRPr/>
          </a:p>
        </p:txBody>
      </p:sp>
      <p:sp>
        <p:nvSpPr>
          <p:cNvPr id="49" name="object 49"/>
          <p:cNvSpPr/>
          <p:nvPr/>
        </p:nvSpPr>
        <p:spPr>
          <a:xfrm>
            <a:off x="1740408" y="6265926"/>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0" name="object 50"/>
          <p:cNvSpPr/>
          <p:nvPr/>
        </p:nvSpPr>
        <p:spPr>
          <a:xfrm>
            <a:off x="1697738" y="6291072"/>
            <a:ext cx="71627" cy="93726"/>
          </a:xfrm>
          <a:custGeom>
            <a:avLst/>
            <a:gdLst/>
            <a:ahLst/>
            <a:cxnLst/>
            <a:rect l="l" t="t" r="r" b="b"/>
            <a:pathLst>
              <a:path w="71627" h="93725">
                <a:moveTo>
                  <a:pt x="16001" y="0"/>
                </a:moveTo>
                <a:lnTo>
                  <a:pt x="0" y="10667"/>
                </a:lnTo>
                <a:lnTo>
                  <a:pt x="55625" y="93725"/>
                </a:lnTo>
                <a:lnTo>
                  <a:pt x="71627" y="83057"/>
                </a:lnTo>
                <a:lnTo>
                  <a:pt x="16001" y="0"/>
                </a:lnTo>
                <a:close/>
              </a:path>
            </a:pathLst>
          </a:custGeom>
          <a:solidFill>
            <a:srgbClr val="AC835E"/>
          </a:solidFill>
        </p:spPr>
        <p:txBody>
          <a:bodyPr wrap="square" lIns="0" tIns="0" rIns="0" bIns="0" rtlCol="0">
            <a:noAutofit/>
          </a:bodyPr>
          <a:lstStyle/>
          <a:p>
            <a:endParaRPr/>
          </a:p>
        </p:txBody>
      </p:sp>
      <p:sp>
        <p:nvSpPr>
          <p:cNvPr id="51" name="object 51"/>
          <p:cNvSpPr/>
          <p:nvPr/>
        </p:nvSpPr>
        <p:spPr>
          <a:xfrm>
            <a:off x="1655064" y="6320029"/>
            <a:ext cx="71628" cy="93726"/>
          </a:xfrm>
          <a:custGeom>
            <a:avLst/>
            <a:gdLst/>
            <a:ahLst/>
            <a:cxnLst/>
            <a:rect l="l" t="t" r="r" b="b"/>
            <a:pathLst>
              <a:path w="71628" h="93725">
                <a:moveTo>
                  <a:pt x="16002" y="0"/>
                </a:moveTo>
                <a:lnTo>
                  <a:pt x="0" y="10668"/>
                </a:lnTo>
                <a:lnTo>
                  <a:pt x="55625" y="93725"/>
                </a:lnTo>
                <a:lnTo>
                  <a:pt x="71628" y="83058"/>
                </a:lnTo>
                <a:lnTo>
                  <a:pt x="16002" y="0"/>
                </a:lnTo>
                <a:close/>
              </a:path>
            </a:pathLst>
          </a:custGeom>
          <a:solidFill>
            <a:srgbClr val="AC835E"/>
          </a:solidFill>
        </p:spPr>
        <p:txBody>
          <a:bodyPr wrap="square" lIns="0" tIns="0" rIns="0" bIns="0" rtlCol="0">
            <a:noAutofit/>
          </a:bodyPr>
          <a:lstStyle/>
          <a:p>
            <a:endParaRPr/>
          </a:p>
        </p:txBody>
      </p:sp>
      <p:sp>
        <p:nvSpPr>
          <p:cNvPr id="52" name="object 52"/>
          <p:cNvSpPr/>
          <p:nvPr/>
        </p:nvSpPr>
        <p:spPr>
          <a:xfrm>
            <a:off x="1615440" y="6344411"/>
            <a:ext cx="61721" cy="98299"/>
          </a:xfrm>
          <a:custGeom>
            <a:avLst/>
            <a:gdLst/>
            <a:ahLst/>
            <a:cxnLst/>
            <a:rect l="l" t="t" r="r" b="b"/>
            <a:pathLst>
              <a:path w="61721" h="98298">
                <a:moveTo>
                  <a:pt x="16764" y="0"/>
                </a:moveTo>
                <a:lnTo>
                  <a:pt x="0" y="8382"/>
                </a:lnTo>
                <a:lnTo>
                  <a:pt x="44196" y="98298"/>
                </a:lnTo>
                <a:lnTo>
                  <a:pt x="61721" y="89915"/>
                </a:lnTo>
                <a:lnTo>
                  <a:pt x="16764" y="0"/>
                </a:lnTo>
                <a:close/>
              </a:path>
            </a:pathLst>
          </a:custGeom>
          <a:solidFill>
            <a:srgbClr val="AC835E"/>
          </a:solidFill>
        </p:spPr>
        <p:txBody>
          <a:bodyPr wrap="square" lIns="0" tIns="0" rIns="0" bIns="0" rtlCol="0">
            <a:noAutofit/>
          </a:bodyPr>
          <a:lstStyle/>
          <a:p>
            <a:endParaRPr/>
          </a:p>
        </p:txBody>
      </p:sp>
      <p:sp>
        <p:nvSpPr>
          <p:cNvPr id="53" name="object 53"/>
          <p:cNvSpPr/>
          <p:nvPr/>
        </p:nvSpPr>
        <p:spPr>
          <a:xfrm>
            <a:off x="1928622" y="6119624"/>
            <a:ext cx="97535" cy="83057"/>
          </a:xfrm>
          <a:custGeom>
            <a:avLst/>
            <a:gdLst/>
            <a:ahLst/>
            <a:cxnLst/>
            <a:rect l="l" t="t" r="r" b="b"/>
            <a:pathLst>
              <a:path w="97535" h="83057">
                <a:moveTo>
                  <a:pt x="11429" y="0"/>
                </a:moveTo>
                <a:lnTo>
                  <a:pt x="0" y="15239"/>
                </a:lnTo>
                <a:lnTo>
                  <a:pt x="85343" y="83057"/>
                </a:lnTo>
                <a:lnTo>
                  <a:pt x="97535" y="67817"/>
                </a:lnTo>
                <a:lnTo>
                  <a:pt x="11429" y="0"/>
                </a:lnTo>
                <a:close/>
              </a:path>
            </a:pathLst>
          </a:custGeom>
          <a:solidFill>
            <a:srgbClr val="AC835E"/>
          </a:solidFill>
        </p:spPr>
        <p:txBody>
          <a:bodyPr wrap="square" lIns="0" tIns="0" rIns="0" bIns="0" rtlCol="0">
            <a:noAutofit/>
          </a:bodyPr>
          <a:lstStyle/>
          <a:p>
            <a:endParaRPr/>
          </a:p>
        </p:txBody>
      </p:sp>
      <p:sp>
        <p:nvSpPr>
          <p:cNvPr id="54" name="object 54"/>
          <p:cNvSpPr/>
          <p:nvPr/>
        </p:nvSpPr>
        <p:spPr>
          <a:xfrm>
            <a:off x="1890524" y="6150102"/>
            <a:ext cx="97535" cy="82296"/>
          </a:xfrm>
          <a:custGeom>
            <a:avLst/>
            <a:gdLst/>
            <a:ahLst/>
            <a:cxnLst/>
            <a:rect l="l" t="t" r="r" b="b"/>
            <a:pathLst>
              <a:path w="97535" h="82296">
                <a:moveTo>
                  <a:pt x="11429" y="0"/>
                </a:moveTo>
                <a:lnTo>
                  <a:pt x="0" y="14477"/>
                </a:lnTo>
                <a:lnTo>
                  <a:pt x="85343" y="82296"/>
                </a:lnTo>
                <a:lnTo>
                  <a:pt x="97535" y="67818"/>
                </a:lnTo>
                <a:lnTo>
                  <a:pt x="11429" y="0"/>
                </a:lnTo>
                <a:close/>
              </a:path>
            </a:pathLst>
          </a:custGeom>
          <a:solidFill>
            <a:srgbClr val="AC835E"/>
          </a:solidFill>
        </p:spPr>
        <p:txBody>
          <a:bodyPr wrap="square" lIns="0" tIns="0" rIns="0" bIns="0" rtlCol="0">
            <a:noAutofit/>
          </a:bodyPr>
          <a:lstStyle/>
          <a:p>
            <a:endParaRPr/>
          </a:p>
        </p:txBody>
      </p:sp>
      <p:sp>
        <p:nvSpPr>
          <p:cNvPr id="55" name="object 55"/>
          <p:cNvSpPr/>
          <p:nvPr/>
        </p:nvSpPr>
        <p:spPr>
          <a:xfrm>
            <a:off x="1857756" y="6176774"/>
            <a:ext cx="90677" cy="90677"/>
          </a:xfrm>
          <a:custGeom>
            <a:avLst/>
            <a:gdLst/>
            <a:ahLst/>
            <a:cxnLst/>
            <a:rect l="l" t="t" r="r" b="b"/>
            <a:pathLst>
              <a:path w="90677" h="90677">
                <a:moveTo>
                  <a:pt x="13716" y="0"/>
                </a:moveTo>
                <a:lnTo>
                  <a:pt x="0" y="12953"/>
                </a:lnTo>
                <a:lnTo>
                  <a:pt x="77724" y="90677"/>
                </a:lnTo>
                <a:lnTo>
                  <a:pt x="90677" y="77724"/>
                </a:lnTo>
                <a:lnTo>
                  <a:pt x="13716" y="0"/>
                </a:lnTo>
                <a:close/>
              </a:path>
            </a:pathLst>
          </a:custGeom>
          <a:solidFill>
            <a:srgbClr val="AC835E"/>
          </a:solidFill>
        </p:spPr>
        <p:txBody>
          <a:bodyPr wrap="square" lIns="0" tIns="0" rIns="0" bIns="0" rtlCol="0">
            <a:noAutofit/>
          </a:bodyPr>
          <a:lstStyle/>
          <a:p>
            <a:endParaRPr/>
          </a:p>
        </p:txBody>
      </p:sp>
      <p:sp>
        <p:nvSpPr>
          <p:cNvPr id="56" name="object 56"/>
          <p:cNvSpPr/>
          <p:nvPr/>
        </p:nvSpPr>
        <p:spPr>
          <a:xfrm>
            <a:off x="1815084" y="6208778"/>
            <a:ext cx="84582" cy="83820"/>
          </a:xfrm>
          <a:custGeom>
            <a:avLst/>
            <a:gdLst/>
            <a:ahLst/>
            <a:cxnLst/>
            <a:rect l="l" t="t" r="r" b="b"/>
            <a:pathLst>
              <a:path w="84582" h="83820">
                <a:moveTo>
                  <a:pt x="13716" y="0"/>
                </a:moveTo>
                <a:lnTo>
                  <a:pt x="0" y="12953"/>
                </a:lnTo>
                <a:lnTo>
                  <a:pt x="70866" y="83820"/>
                </a:lnTo>
                <a:lnTo>
                  <a:pt x="84582" y="70865"/>
                </a:lnTo>
                <a:lnTo>
                  <a:pt x="13716" y="0"/>
                </a:lnTo>
                <a:close/>
              </a:path>
            </a:pathLst>
          </a:custGeom>
          <a:solidFill>
            <a:srgbClr val="AC835E"/>
          </a:solidFill>
        </p:spPr>
        <p:txBody>
          <a:bodyPr wrap="square" lIns="0" tIns="0" rIns="0" bIns="0" rtlCol="0">
            <a:noAutofit/>
          </a:bodyPr>
          <a:lstStyle/>
          <a:p>
            <a:endParaRPr/>
          </a:p>
        </p:txBody>
      </p:sp>
      <p:sp>
        <p:nvSpPr>
          <p:cNvPr id="57" name="object 57"/>
          <p:cNvSpPr/>
          <p:nvPr/>
        </p:nvSpPr>
        <p:spPr>
          <a:xfrm>
            <a:off x="2088644" y="5948174"/>
            <a:ext cx="107441" cy="64007"/>
          </a:xfrm>
          <a:custGeom>
            <a:avLst/>
            <a:gdLst/>
            <a:ahLst/>
            <a:cxnLst/>
            <a:rect l="l" t="t" r="r" b="b"/>
            <a:pathLst>
              <a:path w="107441" h="64007">
                <a:moveTo>
                  <a:pt x="8381" y="0"/>
                </a:moveTo>
                <a:lnTo>
                  <a:pt x="0" y="16763"/>
                </a:lnTo>
                <a:lnTo>
                  <a:pt x="99059" y="64007"/>
                </a:lnTo>
                <a:lnTo>
                  <a:pt x="107441" y="46481"/>
                </a:lnTo>
                <a:lnTo>
                  <a:pt x="8381" y="0"/>
                </a:lnTo>
                <a:close/>
              </a:path>
            </a:pathLst>
          </a:custGeom>
          <a:solidFill>
            <a:srgbClr val="AC835E"/>
          </a:solidFill>
        </p:spPr>
        <p:txBody>
          <a:bodyPr wrap="square" lIns="0" tIns="0" rIns="0" bIns="0" rtlCol="0">
            <a:noAutofit/>
          </a:bodyPr>
          <a:lstStyle/>
          <a:p>
            <a:endParaRPr/>
          </a:p>
        </p:txBody>
      </p:sp>
      <p:sp>
        <p:nvSpPr>
          <p:cNvPr id="58" name="object 58"/>
          <p:cNvSpPr/>
          <p:nvPr/>
        </p:nvSpPr>
        <p:spPr>
          <a:xfrm>
            <a:off x="2060450" y="5986274"/>
            <a:ext cx="106679" cy="64007"/>
          </a:xfrm>
          <a:custGeom>
            <a:avLst/>
            <a:gdLst/>
            <a:ahLst/>
            <a:cxnLst/>
            <a:rect l="l" t="t" r="r" b="b"/>
            <a:pathLst>
              <a:path w="106679" h="64007">
                <a:moveTo>
                  <a:pt x="7619" y="0"/>
                </a:moveTo>
                <a:lnTo>
                  <a:pt x="0" y="16763"/>
                </a:lnTo>
                <a:lnTo>
                  <a:pt x="98297" y="64007"/>
                </a:lnTo>
                <a:lnTo>
                  <a:pt x="106679" y="46481"/>
                </a:lnTo>
                <a:lnTo>
                  <a:pt x="7619" y="0"/>
                </a:lnTo>
                <a:close/>
              </a:path>
            </a:pathLst>
          </a:custGeom>
          <a:solidFill>
            <a:srgbClr val="AC835E"/>
          </a:solidFill>
        </p:spPr>
        <p:txBody>
          <a:bodyPr wrap="square" lIns="0" tIns="0" rIns="0" bIns="0" rtlCol="0">
            <a:noAutofit/>
          </a:bodyPr>
          <a:lstStyle/>
          <a:p>
            <a:endParaRPr/>
          </a:p>
        </p:txBody>
      </p:sp>
      <p:sp>
        <p:nvSpPr>
          <p:cNvPr id="59" name="object 59"/>
          <p:cNvSpPr/>
          <p:nvPr/>
        </p:nvSpPr>
        <p:spPr>
          <a:xfrm>
            <a:off x="2031494" y="6017515"/>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0" name="object 60"/>
          <p:cNvSpPr/>
          <p:nvPr/>
        </p:nvSpPr>
        <p:spPr>
          <a:xfrm>
            <a:off x="1997966" y="6057140"/>
            <a:ext cx="104393" cy="70865"/>
          </a:xfrm>
          <a:custGeom>
            <a:avLst/>
            <a:gdLst/>
            <a:ahLst/>
            <a:cxnLst/>
            <a:rect l="l" t="t" r="r" b="b"/>
            <a:pathLst>
              <a:path w="104393" h="70865">
                <a:moveTo>
                  <a:pt x="9143" y="0"/>
                </a:moveTo>
                <a:lnTo>
                  <a:pt x="0" y="16763"/>
                </a:lnTo>
                <a:lnTo>
                  <a:pt x="95250" y="70865"/>
                </a:lnTo>
                <a:lnTo>
                  <a:pt x="104393" y="54863"/>
                </a:lnTo>
                <a:lnTo>
                  <a:pt x="9143" y="0"/>
                </a:lnTo>
                <a:close/>
              </a:path>
            </a:pathLst>
          </a:custGeom>
          <a:solidFill>
            <a:srgbClr val="AC835E"/>
          </a:solidFill>
        </p:spPr>
        <p:txBody>
          <a:bodyPr wrap="square" lIns="0" tIns="0" rIns="0" bIns="0" rtlCol="0">
            <a:noAutofit/>
          </a:bodyPr>
          <a:lstStyle/>
          <a:p>
            <a:endParaRPr/>
          </a:p>
        </p:txBody>
      </p:sp>
      <p:sp>
        <p:nvSpPr>
          <p:cNvPr id="61" name="object 61"/>
          <p:cNvSpPr/>
          <p:nvPr/>
        </p:nvSpPr>
        <p:spPr>
          <a:xfrm>
            <a:off x="2223518" y="5769102"/>
            <a:ext cx="120395" cy="47244"/>
          </a:xfrm>
          <a:custGeom>
            <a:avLst/>
            <a:gdLst/>
            <a:ahLst/>
            <a:cxnLst/>
            <a:rect l="l" t="t" r="r" b="b"/>
            <a:pathLst>
              <a:path w="120395" h="47244">
                <a:moveTo>
                  <a:pt x="4571" y="0"/>
                </a:moveTo>
                <a:lnTo>
                  <a:pt x="0" y="18287"/>
                </a:lnTo>
                <a:lnTo>
                  <a:pt x="115823" y="47244"/>
                </a:lnTo>
                <a:lnTo>
                  <a:pt x="120395" y="28956"/>
                </a:lnTo>
                <a:lnTo>
                  <a:pt x="4571" y="0"/>
                </a:lnTo>
                <a:close/>
              </a:path>
            </a:pathLst>
          </a:custGeom>
          <a:solidFill>
            <a:srgbClr val="AC835E"/>
          </a:solidFill>
        </p:spPr>
        <p:txBody>
          <a:bodyPr wrap="square" lIns="0" tIns="0" rIns="0" bIns="0" rtlCol="0">
            <a:noAutofit/>
          </a:bodyPr>
          <a:lstStyle/>
          <a:p>
            <a:endParaRPr/>
          </a:p>
        </p:txBody>
      </p:sp>
      <p:sp>
        <p:nvSpPr>
          <p:cNvPr id="62" name="object 62"/>
          <p:cNvSpPr/>
          <p:nvPr/>
        </p:nvSpPr>
        <p:spPr>
          <a:xfrm>
            <a:off x="2202944" y="5806441"/>
            <a:ext cx="110490" cy="45720"/>
          </a:xfrm>
          <a:custGeom>
            <a:avLst/>
            <a:gdLst/>
            <a:ahLst/>
            <a:cxnLst/>
            <a:rect l="l" t="t" r="r" b="b"/>
            <a:pathLst>
              <a:path w="110489" h="45720">
                <a:moveTo>
                  <a:pt x="4571" y="0"/>
                </a:moveTo>
                <a:lnTo>
                  <a:pt x="0" y="19050"/>
                </a:lnTo>
                <a:lnTo>
                  <a:pt x="105918" y="45720"/>
                </a:lnTo>
                <a:lnTo>
                  <a:pt x="110489" y="26670"/>
                </a:lnTo>
                <a:lnTo>
                  <a:pt x="4571" y="0"/>
                </a:lnTo>
                <a:close/>
              </a:path>
            </a:pathLst>
          </a:custGeom>
          <a:solidFill>
            <a:srgbClr val="AC835E"/>
          </a:solidFill>
        </p:spPr>
        <p:txBody>
          <a:bodyPr wrap="square" lIns="0" tIns="0" rIns="0" bIns="0" rtlCol="0">
            <a:noAutofit/>
          </a:bodyPr>
          <a:lstStyle/>
          <a:p>
            <a:endParaRPr/>
          </a:p>
        </p:txBody>
      </p:sp>
      <p:sp>
        <p:nvSpPr>
          <p:cNvPr id="63" name="object 63"/>
          <p:cNvSpPr/>
          <p:nvPr/>
        </p:nvSpPr>
        <p:spPr>
          <a:xfrm>
            <a:off x="2181606" y="5841493"/>
            <a:ext cx="108966" cy="57912"/>
          </a:xfrm>
          <a:custGeom>
            <a:avLst/>
            <a:gdLst/>
            <a:ahLst/>
            <a:cxnLst/>
            <a:rect l="l" t="t" r="r" b="b"/>
            <a:pathLst>
              <a:path w="108966" h="57912">
                <a:moveTo>
                  <a:pt x="6857" y="0"/>
                </a:moveTo>
                <a:lnTo>
                  <a:pt x="0" y="17525"/>
                </a:lnTo>
                <a:lnTo>
                  <a:pt x="101345" y="57912"/>
                </a:lnTo>
                <a:lnTo>
                  <a:pt x="108966" y="40386"/>
                </a:lnTo>
                <a:lnTo>
                  <a:pt x="6857" y="0"/>
                </a:lnTo>
                <a:close/>
              </a:path>
            </a:pathLst>
          </a:custGeom>
          <a:solidFill>
            <a:srgbClr val="AC835E"/>
          </a:solidFill>
        </p:spPr>
        <p:txBody>
          <a:bodyPr wrap="square" lIns="0" tIns="0" rIns="0" bIns="0" rtlCol="0">
            <a:noAutofit/>
          </a:bodyPr>
          <a:lstStyle/>
          <a:p>
            <a:endParaRPr/>
          </a:p>
        </p:txBody>
      </p:sp>
      <p:sp>
        <p:nvSpPr>
          <p:cNvPr id="64" name="object 64"/>
          <p:cNvSpPr/>
          <p:nvPr/>
        </p:nvSpPr>
        <p:spPr>
          <a:xfrm>
            <a:off x="2146556" y="5875020"/>
            <a:ext cx="108965" cy="57912"/>
          </a:xfrm>
          <a:custGeom>
            <a:avLst/>
            <a:gdLst/>
            <a:ahLst/>
            <a:cxnLst/>
            <a:rect l="l" t="t" r="r" b="b"/>
            <a:pathLst>
              <a:path w="108965" h="57912">
                <a:moveTo>
                  <a:pt x="6857" y="0"/>
                </a:moveTo>
                <a:lnTo>
                  <a:pt x="0" y="17525"/>
                </a:lnTo>
                <a:lnTo>
                  <a:pt x="102107" y="57912"/>
                </a:lnTo>
                <a:lnTo>
                  <a:pt x="108965" y="40385"/>
                </a:lnTo>
                <a:lnTo>
                  <a:pt x="6857" y="0"/>
                </a:lnTo>
                <a:close/>
              </a:path>
            </a:pathLst>
          </a:custGeom>
          <a:solidFill>
            <a:srgbClr val="AC835E"/>
          </a:solidFill>
        </p:spPr>
        <p:txBody>
          <a:bodyPr wrap="square" lIns="0" tIns="0" rIns="0" bIns="0" rtlCol="0">
            <a:noAutofit/>
          </a:bodyPr>
          <a:lstStyle/>
          <a:p>
            <a:endParaRPr/>
          </a:p>
        </p:txBody>
      </p:sp>
      <p:sp>
        <p:nvSpPr>
          <p:cNvPr id="65" name="object 65"/>
          <p:cNvSpPr/>
          <p:nvPr/>
        </p:nvSpPr>
        <p:spPr>
          <a:xfrm>
            <a:off x="2317244" y="5567934"/>
            <a:ext cx="129539" cy="36575"/>
          </a:xfrm>
          <a:custGeom>
            <a:avLst/>
            <a:gdLst/>
            <a:ahLst/>
            <a:cxnLst/>
            <a:rect l="l" t="t" r="r" b="b"/>
            <a:pathLst>
              <a:path w="129539" h="36575">
                <a:moveTo>
                  <a:pt x="2285" y="0"/>
                </a:moveTo>
                <a:lnTo>
                  <a:pt x="0" y="19050"/>
                </a:lnTo>
                <a:lnTo>
                  <a:pt x="127253" y="36575"/>
                </a:lnTo>
                <a:lnTo>
                  <a:pt x="129539" y="17525"/>
                </a:lnTo>
                <a:lnTo>
                  <a:pt x="2285" y="0"/>
                </a:lnTo>
                <a:close/>
              </a:path>
            </a:pathLst>
          </a:custGeom>
          <a:solidFill>
            <a:srgbClr val="AC835E"/>
          </a:solidFill>
        </p:spPr>
        <p:txBody>
          <a:bodyPr wrap="square" lIns="0" tIns="0" rIns="0" bIns="0" rtlCol="0">
            <a:noAutofit/>
          </a:bodyPr>
          <a:lstStyle/>
          <a:p>
            <a:endParaRPr/>
          </a:p>
        </p:txBody>
      </p:sp>
      <p:sp>
        <p:nvSpPr>
          <p:cNvPr id="66" name="object 66"/>
          <p:cNvSpPr/>
          <p:nvPr/>
        </p:nvSpPr>
        <p:spPr>
          <a:xfrm>
            <a:off x="2301240" y="5606034"/>
            <a:ext cx="129540" cy="39624"/>
          </a:xfrm>
          <a:custGeom>
            <a:avLst/>
            <a:gdLst/>
            <a:ahLst/>
            <a:cxnLst/>
            <a:rect l="l" t="t" r="r" b="b"/>
            <a:pathLst>
              <a:path w="129540" h="39624">
                <a:moveTo>
                  <a:pt x="3048" y="0"/>
                </a:moveTo>
                <a:lnTo>
                  <a:pt x="0" y="19050"/>
                </a:lnTo>
                <a:lnTo>
                  <a:pt x="126492" y="39624"/>
                </a:lnTo>
                <a:lnTo>
                  <a:pt x="129540" y="21336"/>
                </a:lnTo>
                <a:lnTo>
                  <a:pt x="3048" y="0"/>
                </a:lnTo>
                <a:close/>
              </a:path>
            </a:pathLst>
          </a:custGeom>
          <a:solidFill>
            <a:srgbClr val="AC835E"/>
          </a:solidFill>
        </p:spPr>
        <p:txBody>
          <a:bodyPr wrap="square" lIns="0" tIns="0" rIns="0" bIns="0" rtlCol="0">
            <a:noAutofit/>
          </a:bodyPr>
          <a:lstStyle/>
          <a:p>
            <a:endParaRPr/>
          </a:p>
        </p:txBody>
      </p:sp>
      <p:sp>
        <p:nvSpPr>
          <p:cNvPr id="67" name="object 67"/>
          <p:cNvSpPr/>
          <p:nvPr/>
        </p:nvSpPr>
        <p:spPr>
          <a:xfrm>
            <a:off x="2288289" y="5644137"/>
            <a:ext cx="130301" cy="46481"/>
          </a:xfrm>
          <a:custGeom>
            <a:avLst/>
            <a:gdLst/>
            <a:ahLst/>
            <a:cxnLst/>
            <a:rect l="l" t="t" r="r" b="b"/>
            <a:pathLst>
              <a:path w="130301" h="46481">
                <a:moveTo>
                  <a:pt x="4571" y="0"/>
                </a:moveTo>
                <a:lnTo>
                  <a:pt x="0" y="19050"/>
                </a:lnTo>
                <a:lnTo>
                  <a:pt x="125730" y="46481"/>
                </a:lnTo>
                <a:lnTo>
                  <a:pt x="130301" y="27431"/>
                </a:lnTo>
                <a:lnTo>
                  <a:pt x="4571" y="0"/>
                </a:lnTo>
                <a:close/>
              </a:path>
            </a:pathLst>
          </a:custGeom>
          <a:solidFill>
            <a:srgbClr val="AC835E"/>
          </a:solidFill>
        </p:spPr>
        <p:txBody>
          <a:bodyPr wrap="square" lIns="0" tIns="0" rIns="0" bIns="0" rtlCol="0">
            <a:noAutofit/>
          </a:bodyPr>
          <a:lstStyle/>
          <a:p>
            <a:endParaRPr/>
          </a:p>
        </p:txBody>
      </p:sp>
      <p:sp>
        <p:nvSpPr>
          <p:cNvPr id="68" name="object 68"/>
          <p:cNvSpPr/>
          <p:nvPr/>
        </p:nvSpPr>
        <p:spPr>
          <a:xfrm>
            <a:off x="2267714" y="5689856"/>
            <a:ext cx="120395" cy="44195"/>
          </a:xfrm>
          <a:custGeom>
            <a:avLst/>
            <a:gdLst/>
            <a:ahLst/>
            <a:cxnLst/>
            <a:rect l="l" t="t" r="r" b="b"/>
            <a:pathLst>
              <a:path w="120395" h="44196">
                <a:moveTo>
                  <a:pt x="3810" y="0"/>
                </a:moveTo>
                <a:lnTo>
                  <a:pt x="0" y="18287"/>
                </a:lnTo>
                <a:lnTo>
                  <a:pt x="116586" y="44196"/>
                </a:lnTo>
                <a:lnTo>
                  <a:pt x="120395" y="25146"/>
                </a:lnTo>
                <a:lnTo>
                  <a:pt x="3810" y="0"/>
                </a:lnTo>
                <a:close/>
              </a:path>
            </a:pathLst>
          </a:custGeom>
          <a:solidFill>
            <a:srgbClr val="AC835E"/>
          </a:solidFill>
        </p:spPr>
        <p:txBody>
          <a:bodyPr wrap="square" lIns="0" tIns="0" rIns="0" bIns="0" rtlCol="0">
            <a:noAutofit/>
          </a:bodyPr>
          <a:lstStyle/>
          <a:p>
            <a:endParaRPr/>
          </a:p>
        </p:txBody>
      </p:sp>
      <p:sp>
        <p:nvSpPr>
          <p:cNvPr id="69" name="object 69"/>
          <p:cNvSpPr/>
          <p:nvPr/>
        </p:nvSpPr>
        <p:spPr>
          <a:xfrm>
            <a:off x="2378964" y="5366766"/>
            <a:ext cx="129540" cy="29718"/>
          </a:xfrm>
          <a:custGeom>
            <a:avLst/>
            <a:gdLst/>
            <a:ahLst/>
            <a:cxnLst/>
            <a:rect l="l" t="t" r="r" b="b"/>
            <a:pathLst>
              <a:path w="129540" h="29718">
                <a:moveTo>
                  <a:pt x="0" y="10668"/>
                </a:moveTo>
                <a:lnTo>
                  <a:pt x="1524" y="29718"/>
                </a:lnTo>
                <a:lnTo>
                  <a:pt x="129540" y="19050"/>
                </a:lnTo>
                <a:lnTo>
                  <a:pt x="128016" y="0"/>
                </a:lnTo>
                <a:lnTo>
                  <a:pt x="0" y="10668"/>
                </a:lnTo>
                <a:close/>
              </a:path>
            </a:pathLst>
          </a:custGeom>
          <a:solidFill>
            <a:srgbClr val="AC835E"/>
          </a:solidFill>
        </p:spPr>
        <p:txBody>
          <a:bodyPr wrap="square" lIns="0" tIns="0" rIns="0" bIns="0" rtlCol="0">
            <a:noAutofit/>
          </a:bodyPr>
          <a:lstStyle/>
          <a:p>
            <a:endParaRPr/>
          </a:p>
        </p:txBody>
      </p:sp>
      <p:sp>
        <p:nvSpPr>
          <p:cNvPr id="70" name="object 70"/>
          <p:cNvSpPr/>
          <p:nvPr/>
        </p:nvSpPr>
        <p:spPr>
          <a:xfrm>
            <a:off x="2363724" y="5422773"/>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1" name="object 71"/>
          <p:cNvSpPr/>
          <p:nvPr/>
        </p:nvSpPr>
        <p:spPr>
          <a:xfrm>
            <a:off x="2362202" y="5462397"/>
            <a:ext cx="128777" cy="0"/>
          </a:xfrm>
          <a:custGeom>
            <a:avLst/>
            <a:gdLst/>
            <a:ahLst/>
            <a:cxnLst/>
            <a:rect l="l" t="t" r="r" b="b"/>
            <a:pathLst>
              <a:path w="128777">
                <a:moveTo>
                  <a:pt x="128777" y="0"/>
                </a:moveTo>
                <a:lnTo>
                  <a:pt x="0" y="0"/>
                </a:lnTo>
              </a:path>
            </a:pathLst>
          </a:custGeom>
          <a:ln w="20320">
            <a:solidFill>
              <a:srgbClr val="AC835E"/>
            </a:solidFill>
          </a:ln>
        </p:spPr>
        <p:txBody>
          <a:bodyPr wrap="square" lIns="0" tIns="0" rIns="0" bIns="0" rtlCol="0">
            <a:noAutofit/>
          </a:bodyPr>
          <a:lstStyle/>
          <a:p>
            <a:endParaRPr/>
          </a:p>
        </p:txBody>
      </p:sp>
      <p:sp>
        <p:nvSpPr>
          <p:cNvPr id="72" name="object 72"/>
          <p:cNvSpPr/>
          <p:nvPr/>
        </p:nvSpPr>
        <p:spPr>
          <a:xfrm>
            <a:off x="2343914" y="5490210"/>
            <a:ext cx="129539" cy="27431"/>
          </a:xfrm>
          <a:custGeom>
            <a:avLst/>
            <a:gdLst/>
            <a:ahLst/>
            <a:cxnLst/>
            <a:rect l="l" t="t" r="r" b="b"/>
            <a:pathLst>
              <a:path w="129539" h="27431">
                <a:moveTo>
                  <a:pt x="1524" y="0"/>
                </a:moveTo>
                <a:lnTo>
                  <a:pt x="0" y="19050"/>
                </a:lnTo>
                <a:lnTo>
                  <a:pt x="128777" y="27431"/>
                </a:lnTo>
                <a:lnTo>
                  <a:pt x="129539" y="8381"/>
                </a:lnTo>
                <a:lnTo>
                  <a:pt x="1524" y="0"/>
                </a:lnTo>
                <a:close/>
              </a:path>
            </a:pathLst>
          </a:custGeom>
          <a:solidFill>
            <a:srgbClr val="AC835E"/>
          </a:solidFill>
        </p:spPr>
        <p:txBody>
          <a:bodyPr wrap="square" lIns="0" tIns="0" rIns="0" bIns="0" rtlCol="0">
            <a:noAutofit/>
          </a:bodyPr>
          <a:lstStyle/>
          <a:p>
            <a:endParaRPr/>
          </a:p>
        </p:txBody>
      </p:sp>
      <p:sp>
        <p:nvSpPr>
          <p:cNvPr id="73" name="object 73"/>
          <p:cNvSpPr/>
          <p:nvPr/>
        </p:nvSpPr>
        <p:spPr>
          <a:xfrm>
            <a:off x="2391918" y="5151120"/>
            <a:ext cx="137159" cy="44957"/>
          </a:xfrm>
          <a:custGeom>
            <a:avLst/>
            <a:gdLst/>
            <a:ahLst/>
            <a:cxnLst/>
            <a:rect l="l" t="t" r="r" b="b"/>
            <a:pathLst>
              <a:path w="137159" h="44957">
                <a:moveTo>
                  <a:pt x="0" y="26669"/>
                </a:moveTo>
                <a:lnTo>
                  <a:pt x="3809" y="44957"/>
                </a:lnTo>
                <a:lnTo>
                  <a:pt x="137159" y="18287"/>
                </a:lnTo>
                <a:lnTo>
                  <a:pt x="133350" y="0"/>
                </a:lnTo>
                <a:lnTo>
                  <a:pt x="0" y="26669"/>
                </a:lnTo>
                <a:close/>
              </a:path>
            </a:pathLst>
          </a:custGeom>
          <a:solidFill>
            <a:srgbClr val="AC835E"/>
          </a:solidFill>
        </p:spPr>
        <p:txBody>
          <a:bodyPr wrap="square" lIns="0" tIns="0" rIns="0" bIns="0" rtlCol="0">
            <a:noAutofit/>
          </a:bodyPr>
          <a:lstStyle/>
          <a:p>
            <a:endParaRPr/>
          </a:p>
        </p:txBody>
      </p:sp>
      <p:sp>
        <p:nvSpPr>
          <p:cNvPr id="74" name="object 74"/>
          <p:cNvSpPr/>
          <p:nvPr/>
        </p:nvSpPr>
        <p:spPr>
          <a:xfrm>
            <a:off x="2393445" y="5196079"/>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5" name="object 75"/>
          <p:cNvSpPr/>
          <p:nvPr/>
        </p:nvSpPr>
        <p:spPr>
          <a:xfrm>
            <a:off x="2393445" y="5234178"/>
            <a:ext cx="137921" cy="38100"/>
          </a:xfrm>
          <a:custGeom>
            <a:avLst/>
            <a:gdLst/>
            <a:ahLst/>
            <a:cxnLst/>
            <a:rect l="l" t="t" r="r" b="b"/>
            <a:pathLst>
              <a:path w="137921" h="38100">
                <a:moveTo>
                  <a:pt x="0" y="19050"/>
                </a:moveTo>
                <a:lnTo>
                  <a:pt x="2285" y="38100"/>
                </a:lnTo>
                <a:lnTo>
                  <a:pt x="137921" y="19050"/>
                </a:lnTo>
                <a:lnTo>
                  <a:pt x="134874" y="0"/>
                </a:lnTo>
                <a:lnTo>
                  <a:pt x="0" y="19050"/>
                </a:lnTo>
                <a:close/>
              </a:path>
            </a:pathLst>
          </a:custGeom>
          <a:solidFill>
            <a:srgbClr val="AC835E"/>
          </a:solidFill>
        </p:spPr>
        <p:txBody>
          <a:bodyPr wrap="square" lIns="0" tIns="0" rIns="0" bIns="0" rtlCol="0">
            <a:noAutofit/>
          </a:bodyPr>
          <a:lstStyle/>
          <a:p>
            <a:endParaRPr/>
          </a:p>
        </p:txBody>
      </p:sp>
      <p:sp>
        <p:nvSpPr>
          <p:cNvPr id="76" name="object 76"/>
          <p:cNvSpPr/>
          <p:nvPr/>
        </p:nvSpPr>
        <p:spPr>
          <a:xfrm>
            <a:off x="2391920" y="5279900"/>
            <a:ext cx="129539" cy="28956"/>
          </a:xfrm>
          <a:custGeom>
            <a:avLst/>
            <a:gdLst/>
            <a:ahLst/>
            <a:cxnLst/>
            <a:rect l="l" t="t" r="r" b="b"/>
            <a:pathLst>
              <a:path w="129539" h="28955">
                <a:moveTo>
                  <a:pt x="0" y="9905"/>
                </a:moveTo>
                <a:lnTo>
                  <a:pt x="1524" y="28955"/>
                </a:lnTo>
                <a:lnTo>
                  <a:pt x="129539" y="19050"/>
                </a:lnTo>
                <a:lnTo>
                  <a:pt x="128015" y="0"/>
                </a:lnTo>
                <a:lnTo>
                  <a:pt x="0" y="9905"/>
                </a:lnTo>
                <a:close/>
              </a:path>
            </a:pathLst>
          </a:custGeom>
          <a:solidFill>
            <a:srgbClr val="AC835E"/>
          </a:solidFill>
        </p:spPr>
        <p:txBody>
          <a:bodyPr wrap="square" lIns="0" tIns="0" rIns="0" bIns="0" rtlCol="0">
            <a:noAutofit/>
          </a:bodyPr>
          <a:lstStyle/>
          <a:p>
            <a:endParaRPr/>
          </a:p>
        </p:txBody>
      </p:sp>
      <p:sp>
        <p:nvSpPr>
          <p:cNvPr id="77" name="object 77"/>
          <p:cNvSpPr/>
          <p:nvPr/>
        </p:nvSpPr>
        <p:spPr>
          <a:xfrm>
            <a:off x="2373632" y="4949190"/>
            <a:ext cx="135636" cy="61722"/>
          </a:xfrm>
          <a:custGeom>
            <a:avLst/>
            <a:gdLst/>
            <a:ahLst/>
            <a:cxnLst/>
            <a:rect l="l" t="t" r="r" b="b"/>
            <a:pathLst>
              <a:path w="135636" h="61722">
                <a:moveTo>
                  <a:pt x="0" y="44196"/>
                </a:moveTo>
                <a:lnTo>
                  <a:pt x="6095" y="61722"/>
                </a:lnTo>
                <a:lnTo>
                  <a:pt x="135636" y="17525"/>
                </a:lnTo>
                <a:lnTo>
                  <a:pt x="129539" y="0"/>
                </a:lnTo>
                <a:lnTo>
                  <a:pt x="0" y="44196"/>
                </a:lnTo>
                <a:close/>
              </a:path>
            </a:pathLst>
          </a:custGeom>
          <a:solidFill>
            <a:srgbClr val="AC835E"/>
          </a:solidFill>
        </p:spPr>
        <p:txBody>
          <a:bodyPr wrap="square" lIns="0" tIns="0" rIns="0" bIns="0" rtlCol="0">
            <a:noAutofit/>
          </a:bodyPr>
          <a:lstStyle/>
          <a:p>
            <a:endParaRPr/>
          </a:p>
        </p:txBody>
      </p:sp>
      <p:sp>
        <p:nvSpPr>
          <p:cNvPr id="78" name="object 78"/>
          <p:cNvSpPr/>
          <p:nvPr/>
        </p:nvSpPr>
        <p:spPr>
          <a:xfrm>
            <a:off x="2382774" y="4985007"/>
            <a:ext cx="136398" cy="56387"/>
          </a:xfrm>
          <a:custGeom>
            <a:avLst/>
            <a:gdLst/>
            <a:ahLst/>
            <a:cxnLst/>
            <a:rect l="l" t="t" r="r" b="b"/>
            <a:pathLst>
              <a:path w="136398" h="56387">
                <a:moveTo>
                  <a:pt x="0" y="38100"/>
                </a:moveTo>
                <a:lnTo>
                  <a:pt x="5333" y="56387"/>
                </a:lnTo>
                <a:lnTo>
                  <a:pt x="136398" y="18287"/>
                </a:lnTo>
                <a:lnTo>
                  <a:pt x="131063" y="0"/>
                </a:lnTo>
                <a:lnTo>
                  <a:pt x="0" y="38100"/>
                </a:lnTo>
                <a:close/>
              </a:path>
            </a:pathLst>
          </a:custGeom>
          <a:solidFill>
            <a:srgbClr val="AC835E"/>
          </a:solidFill>
        </p:spPr>
        <p:txBody>
          <a:bodyPr wrap="square" lIns="0" tIns="0" rIns="0" bIns="0" rtlCol="0">
            <a:noAutofit/>
          </a:bodyPr>
          <a:lstStyle/>
          <a:p>
            <a:endParaRPr/>
          </a:p>
        </p:txBody>
      </p:sp>
      <p:sp>
        <p:nvSpPr>
          <p:cNvPr id="79" name="object 79"/>
          <p:cNvSpPr/>
          <p:nvPr/>
        </p:nvSpPr>
        <p:spPr>
          <a:xfrm>
            <a:off x="2387346" y="5023106"/>
            <a:ext cx="136398" cy="56387"/>
          </a:xfrm>
          <a:custGeom>
            <a:avLst/>
            <a:gdLst/>
            <a:ahLst/>
            <a:cxnLst/>
            <a:rect l="l" t="t" r="r" b="b"/>
            <a:pathLst>
              <a:path w="136398" h="56387">
                <a:moveTo>
                  <a:pt x="0" y="38100"/>
                </a:moveTo>
                <a:lnTo>
                  <a:pt x="5334" y="56387"/>
                </a:lnTo>
                <a:lnTo>
                  <a:pt x="136398" y="18287"/>
                </a:lnTo>
                <a:lnTo>
                  <a:pt x="131064" y="0"/>
                </a:lnTo>
                <a:lnTo>
                  <a:pt x="0" y="38100"/>
                </a:lnTo>
                <a:close/>
              </a:path>
            </a:pathLst>
          </a:custGeom>
          <a:solidFill>
            <a:srgbClr val="AC835E"/>
          </a:solidFill>
        </p:spPr>
        <p:txBody>
          <a:bodyPr wrap="square" lIns="0" tIns="0" rIns="0" bIns="0" rtlCol="0">
            <a:noAutofit/>
          </a:bodyPr>
          <a:lstStyle/>
          <a:p>
            <a:endParaRPr/>
          </a:p>
        </p:txBody>
      </p:sp>
      <p:sp>
        <p:nvSpPr>
          <p:cNvPr id="80" name="object 80"/>
          <p:cNvSpPr/>
          <p:nvPr/>
        </p:nvSpPr>
        <p:spPr>
          <a:xfrm>
            <a:off x="2391918" y="5068824"/>
            <a:ext cx="137159" cy="50291"/>
          </a:xfrm>
          <a:custGeom>
            <a:avLst/>
            <a:gdLst/>
            <a:ahLst/>
            <a:cxnLst/>
            <a:rect l="l" t="t" r="r" b="b"/>
            <a:pathLst>
              <a:path w="137159" h="50291">
                <a:moveTo>
                  <a:pt x="0" y="32003"/>
                </a:moveTo>
                <a:lnTo>
                  <a:pt x="4571" y="50291"/>
                </a:lnTo>
                <a:lnTo>
                  <a:pt x="137159" y="19050"/>
                </a:lnTo>
                <a:lnTo>
                  <a:pt x="132587" y="0"/>
                </a:lnTo>
                <a:lnTo>
                  <a:pt x="0" y="32003"/>
                </a:lnTo>
                <a:close/>
              </a:path>
            </a:pathLst>
          </a:custGeom>
          <a:solidFill>
            <a:srgbClr val="AC835E"/>
          </a:solidFill>
        </p:spPr>
        <p:txBody>
          <a:bodyPr wrap="square" lIns="0" tIns="0" rIns="0" bIns="0" rtlCol="0">
            <a:noAutofit/>
          </a:bodyPr>
          <a:lstStyle/>
          <a:p>
            <a:endParaRPr/>
          </a:p>
        </p:txBody>
      </p:sp>
      <p:sp>
        <p:nvSpPr>
          <p:cNvPr id="81" name="object 81"/>
          <p:cNvSpPr/>
          <p:nvPr/>
        </p:nvSpPr>
        <p:spPr>
          <a:xfrm>
            <a:off x="2309624" y="4757930"/>
            <a:ext cx="131063" cy="76200"/>
          </a:xfrm>
          <a:custGeom>
            <a:avLst/>
            <a:gdLst/>
            <a:ahLst/>
            <a:cxnLst/>
            <a:rect l="l" t="t" r="r" b="b"/>
            <a:pathLst>
              <a:path w="131063" h="76200">
                <a:moveTo>
                  <a:pt x="0" y="58674"/>
                </a:moveTo>
                <a:lnTo>
                  <a:pt x="7619" y="76200"/>
                </a:lnTo>
                <a:lnTo>
                  <a:pt x="131063" y="16763"/>
                </a:lnTo>
                <a:lnTo>
                  <a:pt x="122681" y="0"/>
                </a:lnTo>
                <a:lnTo>
                  <a:pt x="0" y="58674"/>
                </a:lnTo>
                <a:close/>
              </a:path>
            </a:pathLst>
          </a:custGeom>
          <a:solidFill>
            <a:srgbClr val="AC835E"/>
          </a:solidFill>
        </p:spPr>
        <p:txBody>
          <a:bodyPr wrap="square" lIns="0" tIns="0" rIns="0" bIns="0" rtlCol="0">
            <a:noAutofit/>
          </a:bodyPr>
          <a:lstStyle/>
          <a:p>
            <a:endParaRPr/>
          </a:p>
        </p:txBody>
      </p:sp>
      <p:sp>
        <p:nvSpPr>
          <p:cNvPr id="82" name="object 82"/>
          <p:cNvSpPr/>
          <p:nvPr/>
        </p:nvSpPr>
        <p:spPr>
          <a:xfrm>
            <a:off x="2325626" y="4800602"/>
            <a:ext cx="133350" cy="69341"/>
          </a:xfrm>
          <a:custGeom>
            <a:avLst/>
            <a:gdLst/>
            <a:ahLst/>
            <a:cxnLst/>
            <a:rect l="l" t="t" r="r" b="b"/>
            <a:pathLst>
              <a:path w="133350" h="69341">
                <a:moveTo>
                  <a:pt x="0" y="51815"/>
                </a:moveTo>
                <a:lnTo>
                  <a:pt x="6857" y="69341"/>
                </a:lnTo>
                <a:lnTo>
                  <a:pt x="133350" y="17525"/>
                </a:lnTo>
                <a:lnTo>
                  <a:pt x="126492" y="0"/>
                </a:lnTo>
                <a:lnTo>
                  <a:pt x="0" y="51815"/>
                </a:lnTo>
                <a:close/>
              </a:path>
            </a:pathLst>
          </a:custGeom>
          <a:solidFill>
            <a:srgbClr val="AC835E"/>
          </a:solidFill>
        </p:spPr>
        <p:txBody>
          <a:bodyPr wrap="square" lIns="0" tIns="0" rIns="0" bIns="0" rtlCol="0">
            <a:noAutofit/>
          </a:bodyPr>
          <a:lstStyle/>
          <a:p>
            <a:endParaRPr/>
          </a:p>
        </p:txBody>
      </p:sp>
      <p:sp>
        <p:nvSpPr>
          <p:cNvPr id="83" name="object 83"/>
          <p:cNvSpPr/>
          <p:nvPr/>
        </p:nvSpPr>
        <p:spPr>
          <a:xfrm>
            <a:off x="2338578" y="4837178"/>
            <a:ext cx="133350" cy="69341"/>
          </a:xfrm>
          <a:custGeom>
            <a:avLst/>
            <a:gdLst/>
            <a:ahLst/>
            <a:cxnLst/>
            <a:rect l="l" t="t" r="r" b="b"/>
            <a:pathLst>
              <a:path w="133350" h="69341">
                <a:moveTo>
                  <a:pt x="0" y="51815"/>
                </a:moveTo>
                <a:lnTo>
                  <a:pt x="6858" y="69341"/>
                </a:lnTo>
                <a:lnTo>
                  <a:pt x="133350" y="17525"/>
                </a:lnTo>
                <a:lnTo>
                  <a:pt x="125730" y="0"/>
                </a:lnTo>
                <a:lnTo>
                  <a:pt x="0" y="51815"/>
                </a:lnTo>
                <a:close/>
              </a:path>
            </a:pathLst>
          </a:custGeom>
          <a:solidFill>
            <a:srgbClr val="AC835E"/>
          </a:solidFill>
        </p:spPr>
        <p:txBody>
          <a:bodyPr wrap="square" lIns="0" tIns="0" rIns="0" bIns="0" rtlCol="0">
            <a:noAutofit/>
          </a:bodyPr>
          <a:lstStyle/>
          <a:p>
            <a:endParaRPr/>
          </a:p>
        </p:txBody>
      </p:sp>
      <p:sp>
        <p:nvSpPr>
          <p:cNvPr id="84" name="object 84"/>
          <p:cNvSpPr/>
          <p:nvPr/>
        </p:nvSpPr>
        <p:spPr>
          <a:xfrm>
            <a:off x="2353819" y="4869180"/>
            <a:ext cx="134112" cy="69342"/>
          </a:xfrm>
          <a:custGeom>
            <a:avLst/>
            <a:gdLst/>
            <a:ahLst/>
            <a:cxnLst/>
            <a:rect l="l" t="t" r="r" b="b"/>
            <a:pathLst>
              <a:path w="134112" h="69342">
                <a:moveTo>
                  <a:pt x="0" y="51816"/>
                </a:moveTo>
                <a:lnTo>
                  <a:pt x="7619" y="69342"/>
                </a:lnTo>
                <a:lnTo>
                  <a:pt x="134112" y="17525"/>
                </a:lnTo>
                <a:lnTo>
                  <a:pt x="126492" y="0"/>
                </a:lnTo>
                <a:lnTo>
                  <a:pt x="0" y="51816"/>
                </a:lnTo>
                <a:close/>
              </a:path>
            </a:pathLst>
          </a:custGeom>
          <a:solidFill>
            <a:srgbClr val="AC835E"/>
          </a:solidFill>
        </p:spPr>
        <p:txBody>
          <a:bodyPr wrap="square" lIns="0" tIns="0" rIns="0" bIns="0" rtlCol="0">
            <a:noAutofit/>
          </a:bodyPr>
          <a:lstStyle/>
          <a:p>
            <a:endParaRPr/>
          </a:p>
        </p:txBody>
      </p:sp>
      <p:sp>
        <p:nvSpPr>
          <p:cNvPr id="85" name="object 85"/>
          <p:cNvSpPr/>
          <p:nvPr/>
        </p:nvSpPr>
        <p:spPr>
          <a:xfrm>
            <a:off x="2210562" y="4594099"/>
            <a:ext cx="125730" cy="89153"/>
          </a:xfrm>
          <a:custGeom>
            <a:avLst/>
            <a:gdLst/>
            <a:ahLst/>
            <a:cxnLst/>
            <a:rect l="l" t="t" r="r" b="b"/>
            <a:pathLst>
              <a:path w="125730" h="89153">
                <a:moveTo>
                  <a:pt x="0" y="73151"/>
                </a:moveTo>
                <a:lnTo>
                  <a:pt x="9906" y="89153"/>
                </a:lnTo>
                <a:lnTo>
                  <a:pt x="125730" y="16001"/>
                </a:lnTo>
                <a:lnTo>
                  <a:pt x="115824" y="0"/>
                </a:lnTo>
                <a:lnTo>
                  <a:pt x="0" y="73151"/>
                </a:lnTo>
                <a:close/>
              </a:path>
            </a:pathLst>
          </a:custGeom>
          <a:solidFill>
            <a:srgbClr val="AC835E"/>
          </a:solidFill>
        </p:spPr>
        <p:txBody>
          <a:bodyPr wrap="square" lIns="0" tIns="0" rIns="0" bIns="0" rtlCol="0">
            <a:noAutofit/>
          </a:bodyPr>
          <a:lstStyle/>
          <a:p>
            <a:endParaRPr/>
          </a:p>
        </p:txBody>
      </p:sp>
      <p:sp>
        <p:nvSpPr>
          <p:cNvPr id="86" name="object 86"/>
          <p:cNvSpPr/>
          <p:nvPr/>
        </p:nvSpPr>
        <p:spPr>
          <a:xfrm>
            <a:off x="2230376" y="4622292"/>
            <a:ext cx="127254" cy="86106"/>
          </a:xfrm>
          <a:custGeom>
            <a:avLst/>
            <a:gdLst/>
            <a:ahLst/>
            <a:cxnLst/>
            <a:rect l="l" t="t" r="r" b="b"/>
            <a:pathLst>
              <a:path w="127253" h="86106">
                <a:moveTo>
                  <a:pt x="0" y="70104"/>
                </a:moveTo>
                <a:lnTo>
                  <a:pt x="9906" y="86106"/>
                </a:lnTo>
                <a:lnTo>
                  <a:pt x="127253" y="16763"/>
                </a:lnTo>
                <a:lnTo>
                  <a:pt x="117348" y="0"/>
                </a:lnTo>
                <a:lnTo>
                  <a:pt x="0" y="70104"/>
                </a:lnTo>
                <a:close/>
              </a:path>
            </a:pathLst>
          </a:custGeom>
          <a:solidFill>
            <a:srgbClr val="AC835E"/>
          </a:solidFill>
        </p:spPr>
        <p:txBody>
          <a:bodyPr wrap="square" lIns="0" tIns="0" rIns="0" bIns="0" rtlCol="0">
            <a:noAutofit/>
          </a:bodyPr>
          <a:lstStyle/>
          <a:p>
            <a:endParaRPr/>
          </a:p>
        </p:txBody>
      </p:sp>
      <p:sp>
        <p:nvSpPr>
          <p:cNvPr id="87" name="object 87"/>
          <p:cNvSpPr/>
          <p:nvPr/>
        </p:nvSpPr>
        <p:spPr>
          <a:xfrm>
            <a:off x="2253235" y="4658868"/>
            <a:ext cx="128778" cy="83057"/>
          </a:xfrm>
          <a:custGeom>
            <a:avLst/>
            <a:gdLst/>
            <a:ahLst/>
            <a:cxnLst/>
            <a:rect l="l" t="t" r="r" b="b"/>
            <a:pathLst>
              <a:path w="128778" h="83058">
                <a:moveTo>
                  <a:pt x="0" y="67056"/>
                </a:moveTo>
                <a:lnTo>
                  <a:pt x="9906" y="83058"/>
                </a:lnTo>
                <a:lnTo>
                  <a:pt x="128778" y="16764"/>
                </a:lnTo>
                <a:lnTo>
                  <a:pt x="119634" y="0"/>
                </a:lnTo>
                <a:lnTo>
                  <a:pt x="0" y="67056"/>
                </a:lnTo>
                <a:close/>
              </a:path>
            </a:pathLst>
          </a:custGeom>
          <a:solidFill>
            <a:srgbClr val="AC835E"/>
          </a:solidFill>
        </p:spPr>
        <p:txBody>
          <a:bodyPr wrap="square" lIns="0" tIns="0" rIns="0" bIns="0" rtlCol="0">
            <a:noAutofit/>
          </a:bodyPr>
          <a:lstStyle/>
          <a:p>
            <a:endParaRPr/>
          </a:p>
        </p:txBody>
      </p:sp>
      <p:sp>
        <p:nvSpPr>
          <p:cNvPr id="88" name="object 88"/>
          <p:cNvSpPr/>
          <p:nvPr/>
        </p:nvSpPr>
        <p:spPr>
          <a:xfrm>
            <a:off x="2273808" y="4686302"/>
            <a:ext cx="128778" cy="83057"/>
          </a:xfrm>
          <a:custGeom>
            <a:avLst/>
            <a:gdLst/>
            <a:ahLst/>
            <a:cxnLst/>
            <a:rect l="l" t="t" r="r" b="b"/>
            <a:pathLst>
              <a:path w="128778" h="83058">
                <a:moveTo>
                  <a:pt x="0" y="66294"/>
                </a:moveTo>
                <a:lnTo>
                  <a:pt x="9906" y="83058"/>
                </a:lnTo>
                <a:lnTo>
                  <a:pt x="128778" y="16001"/>
                </a:lnTo>
                <a:lnTo>
                  <a:pt x="119634" y="0"/>
                </a:lnTo>
                <a:lnTo>
                  <a:pt x="0" y="66294"/>
                </a:lnTo>
                <a:close/>
              </a:path>
            </a:pathLst>
          </a:custGeom>
          <a:solidFill>
            <a:srgbClr val="AC835E"/>
          </a:solidFill>
        </p:spPr>
        <p:txBody>
          <a:bodyPr wrap="square" lIns="0" tIns="0" rIns="0" bIns="0" rtlCol="0">
            <a:noAutofit/>
          </a:bodyPr>
          <a:lstStyle/>
          <a:p>
            <a:endParaRPr/>
          </a:p>
        </p:txBody>
      </p:sp>
      <p:sp>
        <p:nvSpPr>
          <p:cNvPr id="89" name="object 89"/>
          <p:cNvSpPr/>
          <p:nvPr/>
        </p:nvSpPr>
        <p:spPr>
          <a:xfrm>
            <a:off x="2077213" y="444398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0" name="object 90"/>
          <p:cNvSpPr/>
          <p:nvPr/>
        </p:nvSpPr>
        <p:spPr>
          <a:xfrm>
            <a:off x="2110741" y="4473702"/>
            <a:ext cx="115825" cy="104394"/>
          </a:xfrm>
          <a:custGeom>
            <a:avLst/>
            <a:gdLst/>
            <a:ahLst/>
            <a:cxnLst/>
            <a:rect l="l" t="t" r="r" b="b"/>
            <a:pathLst>
              <a:path w="115824" h="104394">
                <a:moveTo>
                  <a:pt x="0" y="89915"/>
                </a:moveTo>
                <a:lnTo>
                  <a:pt x="12954" y="104394"/>
                </a:lnTo>
                <a:lnTo>
                  <a:pt x="115824" y="14477"/>
                </a:lnTo>
                <a:lnTo>
                  <a:pt x="102870" y="0"/>
                </a:lnTo>
                <a:lnTo>
                  <a:pt x="0" y="89915"/>
                </a:lnTo>
                <a:close/>
              </a:path>
            </a:pathLst>
          </a:custGeom>
          <a:solidFill>
            <a:srgbClr val="AC835E"/>
          </a:solidFill>
        </p:spPr>
        <p:txBody>
          <a:bodyPr wrap="square" lIns="0" tIns="0" rIns="0" bIns="0" rtlCol="0">
            <a:noAutofit/>
          </a:bodyPr>
          <a:lstStyle/>
          <a:p>
            <a:endParaRPr/>
          </a:p>
        </p:txBody>
      </p:sp>
      <p:sp>
        <p:nvSpPr>
          <p:cNvPr id="91" name="object 91"/>
          <p:cNvSpPr/>
          <p:nvPr/>
        </p:nvSpPr>
        <p:spPr>
          <a:xfrm>
            <a:off x="2134363" y="4501136"/>
            <a:ext cx="115825" cy="103631"/>
          </a:xfrm>
          <a:custGeom>
            <a:avLst/>
            <a:gdLst/>
            <a:ahLst/>
            <a:cxnLst/>
            <a:rect l="l" t="t" r="r" b="b"/>
            <a:pathLst>
              <a:path w="115824" h="103631">
                <a:moveTo>
                  <a:pt x="0" y="89153"/>
                </a:moveTo>
                <a:lnTo>
                  <a:pt x="12954" y="103631"/>
                </a:lnTo>
                <a:lnTo>
                  <a:pt x="115824" y="13715"/>
                </a:lnTo>
                <a:lnTo>
                  <a:pt x="102869" y="0"/>
                </a:lnTo>
                <a:lnTo>
                  <a:pt x="0" y="89153"/>
                </a:lnTo>
                <a:close/>
              </a:path>
            </a:pathLst>
          </a:custGeom>
          <a:solidFill>
            <a:srgbClr val="AC835E"/>
          </a:solidFill>
        </p:spPr>
        <p:txBody>
          <a:bodyPr wrap="square" lIns="0" tIns="0" rIns="0" bIns="0" rtlCol="0">
            <a:noAutofit/>
          </a:bodyPr>
          <a:lstStyle/>
          <a:p>
            <a:endParaRPr/>
          </a:p>
        </p:txBody>
      </p:sp>
      <p:sp>
        <p:nvSpPr>
          <p:cNvPr id="92" name="object 92"/>
          <p:cNvSpPr/>
          <p:nvPr/>
        </p:nvSpPr>
        <p:spPr>
          <a:xfrm>
            <a:off x="2161794" y="4527806"/>
            <a:ext cx="118110" cy="100584"/>
          </a:xfrm>
          <a:custGeom>
            <a:avLst/>
            <a:gdLst/>
            <a:ahLst/>
            <a:cxnLst/>
            <a:rect l="l" t="t" r="r" b="b"/>
            <a:pathLst>
              <a:path w="118110" h="100584">
                <a:moveTo>
                  <a:pt x="0" y="86106"/>
                </a:moveTo>
                <a:lnTo>
                  <a:pt x="12192" y="100584"/>
                </a:lnTo>
                <a:lnTo>
                  <a:pt x="118110" y="15240"/>
                </a:lnTo>
                <a:lnTo>
                  <a:pt x="105918" y="0"/>
                </a:lnTo>
                <a:lnTo>
                  <a:pt x="0" y="86106"/>
                </a:lnTo>
                <a:close/>
              </a:path>
            </a:pathLst>
          </a:custGeom>
          <a:solidFill>
            <a:srgbClr val="AC835E"/>
          </a:solidFill>
        </p:spPr>
        <p:txBody>
          <a:bodyPr wrap="square" lIns="0" tIns="0" rIns="0" bIns="0" rtlCol="0">
            <a:noAutofit/>
          </a:bodyPr>
          <a:lstStyle/>
          <a:p>
            <a:endParaRPr/>
          </a:p>
        </p:txBody>
      </p:sp>
      <p:sp>
        <p:nvSpPr>
          <p:cNvPr id="93" name="object 93"/>
          <p:cNvSpPr/>
          <p:nvPr/>
        </p:nvSpPr>
        <p:spPr>
          <a:xfrm>
            <a:off x="1228344" y="4526280"/>
            <a:ext cx="285750" cy="239268"/>
          </a:xfrm>
          <a:custGeom>
            <a:avLst/>
            <a:gdLst/>
            <a:ahLst/>
            <a:cxnLst/>
            <a:rect l="l" t="t" r="r" b="b"/>
            <a:pathLst>
              <a:path w="285750" h="239268">
                <a:moveTo>
                  <a:pt x="76200" y="0"/>
                </a:moveTo>
                <a:lnTo>
                  <a:pt x="0" y="228600"/>
                </a:lnTo>
                <a:lnTo>
                  <a:pt x="44958" y="233172"/>
                </a:lnTo>
                <a:lnTo>
                  <a:pt x="102108" y="72390"/>
                </a:lnTo>
                <a:lnTo>
                  <a:pt x="149352" y="239268"/>
                </a:lnTo>
                <a:lnTo>
                  <a:pt x="204978" y="239268"/>
                </a:lnTo>
                <a:lnTo>
                  <a:pt x="285750" y="13716"/>
                </a:lnTo>
                <a:lnTo>
                  <a:pt x="235458" y="15240"/>
                </a:lnTo>
                <a:lnTo>
                  <a:pt x="178308" y="177546"/>
                </a:lnTo>
                <a:lnTo>
                  <a:pt x="125730" y="0"/>
                </a:lnTo>
                <a:lnTo>
                  <a:pt x="76200" y="0"/>
                </a:lnTo>
                <a:close/>
              </a:path>
            </a:pathLst>
          </a:custGeom>
          <a:solidFill>
            <a:srgbClr val="AC835E"/>
          </a:solidFill>
        </p:spPr>
        <p:txBody>
          <a:bodyPr wrap="square" lIns="0" tIns="0" rIns="0" bIns="0" rtlCol="0">
            <a:noAutofit/>
          </a:bodyPr>
          <a:lstStyle/>
          <a:p>
            <a:endParaRPr/>
          </a:p>
        </p:txBody>
      </p:sp>
      <p:sp>
        <p:nvSpPr>
          <p:cNvPr id="94" name="object 94"/>
          <p:cNvSpPr/>
          <p:nvPr/>
        </p:nvSpPr>
        <p:spPr>
          <a:xfrm>
            <a:off x="750570" y="4528567"/>
            <a:ext cx="670560" cy="1839468"/>
          </a:xfrm>
          <a:custGeom>
            <a:avLst/>
            <a:gdLst/>
            <a:ahLst/>
            <a:cxnLst/>
            <a:rect l="l" t="t" r="r" b="b"/>
            <a:pathLst>
              <a:path w="670560" h="1839468">
                <a:moveTo>
                  <a:pt x="670560" y="6096"/>
                </a:moveTo>
                <a:lnTo>
                  <a:pt x="652271" y="0"/>
                </a:lnTo>
                <a:lnTo>
                  <a:pt x="0" y="1833372"/>
                </a:lnTo>
                <a:lnTo>
                  <a:pt x="17525" y="1839468"/>
                </a:lnTo>
                <a:lnTo>
                  <a:pt x="670560" y="6096"/>
                </a:lnTo>
                <a:close/>
              </a:path>
            </a:pathLst>
          </a:custGeom>
          <a:solidFill>
            <a:srgbClr val="AC835E"/>
          </a:solidFill>
        </p:spPr>
        <p:txBody>
          <a:bodyPr wrap="square" lIns="0" tIns="0" rIns="0" bIns="0" rtlCol="0">
            <a:noAutofit/>
          </a:bodyPr>
          <a:lstStyle/>
          <a:p>
            <a:endParaRPr/>
          </a:p>
        </p:txBody>
      </p:sp>
      <p:sp>
        <p:nvSpPr>
          <p:cNvPr id="95" name="object 95"/>
          <p:cNvSpPr/>
          <p:nvPr/>
        </p:nvSpPr>
        <p:spPr>
          <a:xfrm>
            <a:off x="464822" y="5394962"/>
            <a:ext cx="1633728" cy="132588"/>
          </a:xfrm>
          <a:custGeom>
            <a:avLst/>
            <a:gdLst/>
            <a:ahLst/>
            <a:cxnLst/>
            <a:rect l="l" t="t" r="r" b="b"/>
            <a:pathLst>
              <a:path w="1633728" h="132587">
                <a:moveTo>
                  <a:pt x="1523" y="0"/>
                </a:moveTo>
                <a:lnTo>
                  <a:pt x="0" y="19050"/>
                </a:lnTo>
                <a:lnTo>
                  <a:pt x="1632966" y="132587"/>
                </a:lnTo>
                <a:lnTo>
                  <a:pt x="1633728" y="113537"/>
                </a:lnTo>
                <a:lnTo>
                  <a:pt x="1523" y="0"/>
                </a:lnTo>
                <a:close/>
              </a:path>
            </a:pathLst>
          </a:custGeom>
          <a:solidFill>
            <a:srgbClr val="AC835E"/>
          </a:solidFill>
        </p:spPr>
        <p:txBody>
          <a:bodyPr wrap="square" lIns="0" tIns="0" rIns="0" bIns="0" rtlCol="0">
            <a:noAutofit/>
          </a:bodyPr>
          <a:lstStyle/>
          <a:p>
            <a:endParaRPr/>
          </a:p>
        </p:txBody>
      </p:sp>
      <p:sp>
        <p:nvSpPr>
          <p:cNvPr id="96" name="object 96"/>
          <p:cNvSpPr/>
          <p:nvPr/>
        </p:nvSpPr>
        <p:spPr>
          <a:xfrm>
            <a:off x="1912620" y="4336544"/>
            <a:ext cx="98298" cy="110490"/>
          </a:xfrm>
          <a:custGeom>
            <a:avLst/>
            <a:gdLst/>
            <a:ahLst/>
            <a:cxnLst/>
            <a:rect l="l" t="t" r="r" b="b"/>
            <a:pathLst>
              <a:path w="98298" h="110490">
                <a:moveTo>
                  <a:pt x="0" y="97536"/>
                </a:moveTo>
                <a:lnTo>
                  <a:pt x="14478" y="110490"/>
                </a:lnTo>
                <a:lnTo>
                  <a:pt x="98298" y="12954"/>
                </a:lnTo>
                <a:lnTo>
                  <a:pt x="84581" y="0"/>
                </a:lnTo>
                <a:lnTo>
                  <a:pt x="0" y="97536"/>
                </a:lnTo>
                <a:close/>
              </a:path>
            </a:pathLst>
          </a:custGeom>
          <a:solidFill>
            <a:srgbClr val="AC835E"/>
          </a:solidFill>
        </p:spPr>
        <p:txBody>
          <a:bodyPr wrap="square" lIns="0" tIns="0" rIns="0" bIns="0" rtlCol="0">
            <a:noAutofit/>
          </a:bodyPr>
          <a:lstStyle/>
          <a:p>
            <a:endParaRPr/>
          </a:p>
        </p:txBody>
      </p:sp>
      <p:sp>
        <p:nvSpPr>
          <p:cNvPr id="97" name="object 97"/>
          <p:cNvSpPr/>
          <p:nvPr/>
        </p:nvSpPr>
        <p:spPr>
          <a:xfrm>
            <a:off x="1949196" y="4357118"/>
            <a:ext cx="98298" cy="110489"/>
          </a:xfrm>
          <a:custGeom>
            <a:avLst/>
            <a:gdLst/>
            <a:ahLst/>
            <a:cxnLst/>
            <a:rect l="l" t="t" r="r" b="b"/>
            <a:pathLst>
              <a:path w="98298" h="110489">
                <a:moveTo>
                  <a:pt x="0" y="97536"/>
                </a:moveTo>
                <a:lnTo>
                  <a:pt x="14478" y="110489"/>
                </a:lnTo>
                <a:lnTo>
                  <a:pt x="98298" y="12954"/>
                </a:lnTo>
                <a:lnTo>
                  <a:pt x="83820" y="0"/>
                </a:lnTo>
                <a:lnTo>
                  <a:pt x="0" y="97536"/>
                </a:lnTo>
                <a:close/>
              </a:path>
            </a:pathLst>
          </a:custGeom>
          <a:solidFill>
            <a:srgbClr val="AC835E"/>
          </a:solidFill>
        </p:spPr>
        <p:txBody>
          <a:bodyPr wrap="square" lIns="0" tIns="0" rIns="0" bIns="0" rtlCol="0">
            <a:noAutofit/>
          </a:bodyPr>
          <a:lstStyle/>
          <a:p>
            <a:endParaRPr/>
          </a:p>
        </p:txBody>
      </p:sp>
      <p:sp>
        <p:nvSpPr>
          <p:cNvPr id="98" name="object 98"/>
          <p:cNvSpPr/>
          <p:nvPr/>
        </p:nvSpPr>
        <p:spPr>
          <a:xfrm>
            <a:off x="1988060" y="4372356"/>
            <a:ext cx="103631" cy="116586"/>
          </a:xfrm>
          <a:custGeom>
            <a:avLst/>
            <a:gdLst/>
            <a:ahLst/>
            <a:cxnLst/>
            <a:rect l="l" t="t" r="r" b="b"/>
            <a:pathLst>
              <a:path w="103631" h="116586">
                <a:moveTo>
                  <a:pt x="0" y="103632"/>
                </a:moveTo>
                <a:lnTo>
                  <a:pt x="14478" y="116586"/>
                </a:lnTo>
                <a:lnTo>
                  <a:pt x="103631" y="12954"/>
                </a:lnTo>
                <a:lnTo>
                  <a:pt x="89154" y="0"/>
                </a:lnTo>
                <a:lnTo>
                  <a:pt x="0" y="103632"/>
                </a:lnTo>
                <a:close/>
              </a:path>
            </a:pathLst>
          </a:custGeom>
          <a:solidFill>
            <a:srgbClr val="AC835E"/>
          </a:solidFill>
        </p:spPr>
        <p:txBody>
          <a:bodyPr wrap="square" lIns="0" tIns="0" rIns="0" bIns="0" rtlCol="0">
            <a:noAutofit/>
          </a:bodyPr>
          <a:lstStyle/>
          <a:p>
            <a:endParaRPr/>
          </a:p>
        </p:txBody>
      </p:sp>
      <p:sp>
        <p:nvSpPr>
          <p:cNvPr id="99" name="object 99"/>
          <p:cNvSpPr/>
          <p:nvPr/>
        </p:nvSpPr>
        <p:spPr>
          <a:xfrm>
            <a:off x="2016252" y="4395218"/>
            <a:ext cx="111252" cy="108965"/>
          </a:xfrm>
          <a:custGeom>
            <a:avLst/>
            <a:gdLst/>
            <a:ahLst/>
            <a:cxnLst/>
            <a:rect l="l" t="t" r="r" b="b"/>
            <a:pathLst>
              <a:path w="111252" h="108966">
                <a:moveTo>
                  <a:pt x="0" y="95250"/>
                </a:moveTo>
                <a:lnTo>
                  <a:pt x="12954" y="108966"/>
                </a:lnTo>
                <a:lnTo>
                  <a:pt x="111252" y="13716"/>
                </a:lnTo>
                <a:lnTo>
                  <a:pt x="97536" y="0"/>
                </a:lnTo>
                <a:lnTo>
                  <a:pt x="0" y="95250"/>
                </a:lnTo>
                <a:close/>
              </a:path>
            </a:pathLst>
          </a:custGeom>
          <a:solidFill>
            <a:srgbClr val="AC835E"/>
          </a:solidFill>
        </p:spPr>
        <p:txBody>
          <a:bodyPr wrap="square" lIns="0" tIns="0" rIns="0" bIns="0" rtlCol="0">
            <a:noAutofit/>
          </a:bodyPr>
          <a:lstStyle/>
          <a:p>
            <a:endParaRPr/>
          </a:p>
        </p:txBody>
      </p:sp>
      <p:sp>
        <p:nvSpPr>
          <p:cNvPr id="100" name="object 100"/>
          <p:cNvSpPr/>
          <p:nvPr/>
        </p:nvSpPr>
        <p:spPr>
          <a:xfrm>
            <a:off x="1731266" y="4260343"/>
            <a:ext cx="74675" cy="113537"/>
          </a:xfrm>
          <a:custGeom>
            <a:avLst/>
            <a:gdLst/>
            <a:ahLst/>
            <a:cxnLst/>
            <a:rect l="l" t="t" r="r" b="b"/>
            <a:pathLst>
              <a:path w="74675" h="113537">
                <a:moveTo>
                  <a:pt x="0" y="104394"/>
                </a:moveTo>
                <a:lnTo>
                  <a:pt x="16002" y="113537"/>
                </a:lnTo>
                <a:lnTo>
                  <a:pt x="74675" y="9906"/>
                </a:lnTo>
                <a:lnTo>
                  <a:pt x="57912" y="0"/>
                </a:lnTo>
                <a:lnTo>
                  <a:pt x="0" y="104394"/>
                </a:lnTo>
                <a:close/>
              </a:path>
            </a:pathLst>
          </a:custGeom>
          <a:solidFill>
            <a:srgbClr val="AC835E"/>
          </a:solidFill>
        </p:spPr>
        <p:txBody>
          <a:bodyPr wrap="square" lIns="0" tIns="0" rIns="0" bIns="0" rtlCol="0">
            <a:noAutofit/>
          </a:bodyPr>
          <a:lstStyle/>
          <a:p>
            <a:endParaRPr/>
          </a:p>
        </p:txBody>
      </p:sp>
      <p:sp>
        <p:nvSpPr>
          <p:cNvPr id="101" name="object 101"/>
          <p:cNvSpPr/>
          <p:nvPr/>
        </p:nvSpPr>
        <p:spPr>
          <a:xfrm>
            <a:off x="1773938" y="4273298"/>
            <a:ext cx="74675" cy="112775"/>
          </a:xfrm>
          <a:custGeom>
            <a:avLst/>
            <a:gdLst/>
            <a:ahLst/>
            <a:cxnLst/>
            <a:rect l="l" t="t" r="r" b="b"/>
            <a:pathLst>
              <a:path w="74675" h="112775">
                <a:moveTo>
                  <a:pt x="0" y="103631"/>
                </a:moveTo>
                <a:lnTo>
                  <a:pt x="16763" y="112775"/>
                </a:lnTo>
                <a:lnTo>
                  <a:pt x="74675" y="9143"/>
                </a:lnTo>
                <a:lnTo>
                  <a:pt x="57912" y="0"/>
                </a:lnTo>
                <a:lnTo>
                  <a:pt x="0" y="103631"/>
                </a:lnTo>
                <a:close/>
              </a:path>
            </a:pathLst>
          </a:custGeom>
          <a:solidFill>
            <a:srgbClr val="AC835E"/>
          </a:solidFill>
        </p:spPr>
        <p:txBody>
          <a:bodyPr wrap="square" lIns="0" tIns="0" rIns="0" bIns="0" rtlCol="0">
            <a:noAutofit/>
          </a:bodyPr>
          <a:lstStyle/>
          <a:p>
            <a:endParaRPr/>
          </a:p>
        </p:txBody>
      </p:sp>
      <p:sp>
        <p:nvSpPr>
          <p:cNvPr id="102" name="object 102"/>
          <p:cNvSpPr/>
          <p:nvPr/>
        </p:nvSpPr>
        <p:spPr>
          <a:xfrm>
            <a:off x="1808990" y="4280918"/>
            <a:ext cx="83819" cy="119634"/>
          </a:xfrm>
          <a:custGeom>
            <a:avLst/>
            <a:gdLst/>
            <a:ahLst/>
            <a:cxnLst/>
            <a:rect l="l" t="t" r="r" b="b"/>
            <a:pathLst>
              <a:path w="83819" h="119634">
                <a:moveTo>
                  <a:pt x="0" y="109728"/>
                </a:moveTo>
                <a:lnTo>
                  <a:pt x="16763" y="119634"/>
                </a:lnTo>
                <a:lnTo>
                  <a:pt x="83819" y="9906"/>
                </a:lnTo>
                <a:lnTo>
                  <a:pt x="67056" y="0"/>
                </a:lnTo>
                <a:lnTo>
                  <a:pt x="0" y="109728"/>
                </a:lnTo>
                <a:close/>
              </a:path>
            </a:pathLst>
          </a:custGeom>
          <a:solidFill>
            <a:srgbClr val="AC835E"/>
          </a:solidFill>
        </p:spPr>
        <p:txBody>
          <a:bodyPr wrap="square" lIns="0" tIns="0" rIns="0" bIns="0" rtlCol="0">
            <a:noAutofit/>
          </a:bodyPr>
          <a:lstStyle/>
          <a:p>
            <a:endParaRPr/>
          </a:p>
        </p:txBody>
      </p:sp>
      <p:sp>
        <p:nvSpPr>
          <p:cNvPr id="103" name="object 103"/>
          <p:cNvSpPr/>
          <p:nvPr/>
        </p:nvSpPr>
        <p:spPr>
          <a:xfrm>
            <a:off x="1844804" y="4302254"/>
            <a:ext cx="91440" cy="115062"/>
          </a:xfrm>
          <a:custGeom>
            <a:avLst/>
            <a:gdLst/>
            <a:ahLst/>
            <a:cxnLst/>
            <a:rect l="l" t="t" r="r" b="b"/>
            <a:pathLst>
              <a:path w="91440" h="115062">
                <a:moveTo>
                  <a:pt x="0" y="103632"/>
                </a:moveTo>
                <a:lnTo>
                  <a:pt x="15240" y="115062"/>
                </a:lnTo>
                <a:lnTo>
                  <a:pt x="91440" y="11430"/>
                </a:lnTo>
                <a:lnTo>
                  <a:pt x="76200" y="0"/>
                </a:lnTo>
                <a:lnTo>
                  <a:pt x="0" y="103632"/>
                </a:lnTo>
                <a:close/>
              </a:path>
            </a:pathLst>
          </a:custGeom>
          <a:solidFill>
            <a:srgbClr val="AC835E"/>
          </a:solidFill>
        </p:spPr>
        <p:txBody>
          <a:bodyPr wrap="square" lIns="0" tIns="0" rIns="0" bIns="0" rtlCol="0">
            <a:noAutofit/>
          </a:bodyPr>
          <a:lstStyle/>
          <a:p>
            <a:endParaRPr/>
          </a:p>
        </p:txBody>
      </p:sp>
      <p:sp>
        <p:nvSpPr>
          <p:cNvPr id="104" name="object 104"/>
          <p:cNvSpPr/>
          <p:nvPr/>
        </p:nvSpPr>
        <p:spPr>
          <a:xfrm>
            <a:off x="1520954" y="4210052"/>
            <a:ext cx="54101" cy="118872"/>
          </a:xfrm>
          <a:custGeom>
            <a:avLst/>
            <a:gdLst/>
            <a:ahLst/>
            <a:cxnLst/>
            <a:rect l="l" t="t" r="r" b="b"/>
            <a:pathLst>
              <a:path w="54101" h="118872">
                <a:moveTo>
                  <a:pt x="0" y="113537"/>
                </a:moveTo>
                <a:lnTo>
                  <a:pt x="17525" y="118872"/>
                </a:lnTo>
                <a:lnTo>
                  <a:pt x="54101" y="5334"/>
                </a:lnTo>
                <a:lnTo>
                  <a:pt x="35813" y="0"/>
                </a:lnTo>
                <a:lnTo>
                  <a:pt x="0" y="113537"/>
                </a:lnTo>
                <a:close/>
              </a:path>
            </a:pathLst>
          </a:custGeom>
          <a:solidFill>
            <a:srgbClr val="AC835E"/>
          </a:solidFill>
        </p:spPr>
        <p:txBody>
          <a:bodyPr wrap="square" lIns="0" tIns="0" rIns="0" bIns="0" rtlCol="0">
            <a:noAutofit/>
          </a:bodyPr>
          <a:lstStyle/>
          <a:p>
            <a:endParaRPr/>
          </a:p>
        </p:txBody>
      </p:sp>
      <p:sp>
        <p:nvSpPr>
          <p:cNvPr id="105" name="object 105"/>
          <p:cNvSpPr/>
          <p:nvPr/>
        </p:nvSpPr>
        <p:spPr>
          <a:xfrm>
            <a:off x="1563625" y="4219956"/>
            <a:ext cx="57151" cy="118110"/>
          </a:xfrm>
          <a:custGeom>
            <a:avLst/>
            <a:gdLst/>
            <a:ahLst/>
            <a:cxnLst/>
            <a:rect l="l" t="t" r="r" b="b"/>
            <a:pathLst>
              <a:path w="57150" h="118110">
                <a:moveTo>
                  <a:pt x="0" y="112014"/>
                </a:moveTo>
                <a:lnTo>
                  <a:pt x="18287" y="118110"/>
                </a:lnTo>
                <a:lnTo>
                  <a:pt x="57150" y="6096"/>
                </a:lnTo>
                <a:lnTo>
                  <a:pt x="38862" y="0"/>
                </a:lnTo>
                <a:lnTo>
                  <a:pt x="0" y="112014"/>
                </a:lnTo>
                <a:close/>
              </a:path>
            </a:pathLst>
          </a:custGeom>
          <a:solidFill>
            <a:srgbClr val="AC835E"/>
          </a:solidFill>
        </p:spPr>
        <p:txBody>
          <a:bodyPr wrap="square" lIns="0" tIns="0" rIns="0" bIns="0" rtlCol="0">
            <a:noAutofit/>
          </a:bodyPr>
          <a:lstStyle/>
          <a:p>
            <a:endParaRPr/>
          </a:p>
        </p:txBody>
      </p:sp>
      <p:sp>
        <p:nvSpPr>
          <p:cNvPr id="106" name="object 106"/>
          <p:cNvSpPr/>
          <p:nvPr/>
        </p:nvSpPr>
        <p:spPr>
          <a:xfrm>
            <a:off x="1611631" y="4227576"/>
            <a:ext cx="57151" cy="118872"/>
          </a:xfrm>
          <a:custGeom>
            <a:avLst/>
            <a:gdLst/>
            <a:ahLst/>
            <a:cxnLst/>
            <a:rect l="l" t="t" r="r" b="b"/>
            <a:pathLst>
              <a:path w="57150" h="118872">
                <a:moveTo>
                  <a:pt x="0" y="112775"/>
                </a:moveTo>
                <a:lnTo>
                  <a:pt x="17526" y="118872"/>
                </a:lnTo>
                <a:lnTo>
                  <a:pt x="57150" y="6096"/>
                </a:lnTo>
                <a:lnTo>
                  <a:pt x="38862" y="0"/>
                </a:lnTo>
                <a:lnTo>
                  <a:pt x="0" y="112775"/>
                </a:lnTo>
                <a:close/>
              </a:path>
            </a:pathLst>
          </a:custGeom>
          <a:solidFill>
            <a:srgbClr val="AC835E"/>
          </a:solidFill>
        </p:spPr>
        <p:txBody>
          <a:bodyPr wrap="square" lIns="0" tIns="0" rIns="0" bIns="0" rtlCol="0">
            <a:noAutofit/>
          </a:bodyPr>
          <a:lstStyle/>
          <a:p>
            <a:endParaRPr/>
          </a:p>
        </p:txBody>
      </p:sp>
      <p:sp>
        <p:nvSpPr>
          <p:cNvPr id="107" name="object 107"/>
          <p:cNvSpPr/>
          <p:nvPr/>
        </p:nvSpPr>
        <p:spPr>
          <a:xfrm>
            <a:off x="1655066" y="4235196"/>
            <a:ext cx="64769" cy="116586"/>
          </a:xfrm>
          <a:custGeom>
            <a:avLst/>
            <a:gdLst/>
            <a:ahLst/>
            <a:cxnLst/>
            <a:rect l="l" t="t" r="r" b="b"/>
            <a:pathLst>
              <a:path w="64769" h="116586">
                <a:moveTo>
                  <a:pt x="0" y="108965"/>
                </a:moveTo>
                <a:lnTo>
                  <a:pt x="17525" y="116586"/>
                </a:lnTo>
                <a:lnTo>
                  <a:pt x="64769" y="7619"/>
                </a:lnTo>
                <a:lnTo>
                  <a:pt x="47243" y="0"/>
                </a:lnTo>
                <a:lnTo>
                  <a:pt x="0" y="108965"/>
                </a:lnTo>
                <a:close/>
              </a:path>
            </a:pathLst>
          </a:custGeom>
          <a:solidFill>
            <a:srgbClr val="AC835E"/>
          </a:solidFill>
        </p:spPr>
        <p:txBody>
          <a:bodyPr wrap="square" lIns="0" tIns="0" rIns="0" bIns="0" rtlCol="0">
            <a:noAutofit/>
          </a:bodyPr>
          <a:lstStyle/>
          <a:p>
            <a:endParaRPr/>
          </a:p>
        </p:txBody>
      </p:sp>
      <p:sp>
        <p:nvSpPr>
          <p:cNvPr id="108" name="object 108"/>
          <p:cNvSpPr/>
          <p:nvPr/>
        </p:nvSpPr>
        <p:spPr>
          <a:xfrm>
            <a:off x="1293114" y="4212338"/>
            <a:ext cx="35814" cy="111251"/>
          </a:xfrm>
          <a:custGeom>
            <a:avLst/>
            <a:gdLst/>
            <a:ahLst/>
            <a:cxnLst/>
            <a:rect l="l" t="t" r="r" b="b"/>
            <a:pathLst>
              <a:path w="35814" h="111251">
                <a:moveTo>
                  <a:pt x="0" y="108203"/>
                </a:moveTo>
                <a:lnTo>
                  <a:pt x="19050" y="111251"/>
                </a:lnTo>
                <a:lnTo>
                  <a:pt x="35814" y="3048"/>
                </a:lnTo>
                <a:lnTo>
                  <a:pt x="17526" y="0"/>
                </a:lnTo>
                <a:lnTo>
                  <a:pt x="0" y="108203"/>
                </a:lnTo>
                <a:close/>
              </a:path>
            </a:pathLst>
          </a:custGeom>
          <a:solidFill>
            <a:srgbClr val="AC835E"/>
          </a:solidFill>
        </p:spPr>
        <p:txBody>
          <a:bodyPr wrap="square" lIns="0" tIns="0" rIns="0" bIns="0" rtlCol="0">
            <a:noAutofit/>
          </a:bodyPr>
          <a:lstStyle/>
          <a:p>
            <a:endParaRPr/>
          </a:p>
        </p:txBody>
      </p:sp>
      <p:sp>
        <p:nvSpPr>
          <p:cNvPr id="109" name="object 109"/>
          <p:cNvSpPr/>
          <p:nvPr/>
        </p:nvSpPr>
        <p:spPr>
          <a:xfrm>
            <a:off x="1341884" y="4204716"/>
            <a:ext cx="43434" cy="120396"/>
          </a:xfrm>
          <a:custGeom>
            <a:avLst/>
            <a:gdLst/>
            <a:ahLst/>
            <a:cxnLst/>
            <a:rect l="l" t="t" r="r" b="b"/>
            <a:pathLst>
              <a:path w="43434" h="120396">
                <a:moveTo>
                  <a:pt x="0" y="116586"/>
                </a:moveTo>
                <a:lnTo>
                  <a:pt x="18287" y="120396"/>
                </a:lnTo>
                <a:lnTo>
                  <a:pt x="43434" y="3810"/>
                </a:lnTo>
                <a:lnTo>
                  <a:pt x="25146" y="0"/>
                </a:lnTo>
                <a:lnTo>
                  <a:pt x="0" y="116586"/>
                </a:lnTo>
                <a:close/>
              </a:path>
            </a:pathLst>
          </a:custGeom>
          <a:solidFill>
            <a:srgbClr val="AC835E"/>
          </a:solidFill>
        </p:spPr>
        <p:txBody>
          <a:bodyPr wrap="square" lIns="0" tIns="0" rIns="0" bIns="0" rtlCol="0">
            <a:noAutofit/>
          </a:bodyPr>
          <a:lstStyle/>
          <a:p>
            <a:endParaRPr/>
          </a:p>
        </p:txBody>
      </p:sp>
      <p:sp>
        <p:nvSpPr>
          <p:cNvPr id="110" name="object 110"/>
          <p:cNvSpPr/>
          <p:nvPr/>
        </p:nvSpPr>
        <p:spPr>
          <a:xfrm>
            <a:off x="1389126" y="4200146"/>
            <a:ext cx="44196" cy="120395"/>
          </a:xfrm>
          <a:custGeom>
            <a:avLst/>
            <a:gdLst/>
            <a:ahLst/>
            <a:cxnLst/>
            <a:rect l="l" t="t" r="r" b="b"/>
            <a:pathLst>
              <a:path w="44196" h="120395">
                <a:moveTo>
                  <a:pt x="0" y="115823"/>
                </a:moveTo>
                <a:lnTo>
                  <a:pt x="18287" y="120395"/>
                </a:lnTo>
                <a:lnTo>
                  <a:pt x="44196" y="3809"/>
                </a:lnTo>
                <a:lnTo>
                  <a:pt x="25908" y="0"/>
                </a:lnTo>
                <a:lnTo>
                  <a:pt x="0" y="115823"/>
                </a:lnTo>
                <a:close/>
              </a:path>
            </a:pathLst>
          </a:custGeom>
          <a:solidFill>
            <a:srgbClr val="AC835E"/>
          </a:solidFill>
        </p:spPr>
        <p:txBody>
          <a:bodyPr wrap="square" lIns="0" tIns="0" rIns="0" bIns="0" rtlCol="0">
            <a:noAutofit/>
          </a:bodyPr>
          <a:lstStyle/>
          <a:p>
            <a:endParaRPr/>
          </a:p>
        </p:txBody>
      </p:sp>
      <p:sp>
        <p:nvSpPr>
          <p:cNvPr id="111" name="object 111"/>
          <p:cNvSpPr/>
          <p:nvPr/>
        </p:nvSpPr>
        <p:spPr>
          <a:xfrm>
            <a:off x="1437134" y="4201668"/>
            <a:ext cx="46481" cy="120396"/>
          </a:xfrm>
          <a:custGeom>
            <a:avLst/>
            <a:gdLst/>
            <a:ahLst/>
            <a:cxnLst/>
            <a:rect l="l" t="t" r="r" b="b"/>
            <a:pathLst>
              <a:path w="46481" h="120396">
                <a:moveTo>
                  <a:pt x="0" y="115824"/>
                </a:moveTo>
                <a:lnTo>
                  <a:pt x="18287" y="120396"/>
                </a:lnTo>
                <a:lnTo>
                  <a:pt x="46481" y="4572"/>
                </a:lnTo>
                <a:lnTo>
                  <a:pt x="28193" y="0"/>
                </a:lnTo>
                <a:lnTo>
                  <a:pt x="0" y="115824"/>
                </a:lnTo>
                <a:close/>
              </a:path>
            </a:pathLst>
          </a:custGeom>
          <a:solidFill>
            <a:srgbClr val="AC835E"/>
          </a:solidFill>
        </p:spPr>
        <p:txBody>
          <a:bodyPr wrap="square" lIns="0" tIns="0" rIns="0" bIns="0" rtlCol="0">
            <a:noAutofit/>
          </a:bodyPr>
          <a:lstStyle/>
          <a:p>
            <a:endParaRPr/>
          </a:p>
        </p:txBody>
      </p:sp>
      <p:sp>
        <p:nvSpPr>
          <p:cNvPr id="112" name="object 112"/>
          <p:cNvSpPr/>
          <p:nvPr/>
        </p:nvSpPr>
        <p:spPr>
          <a:xfrm>
            <a:off x="1063754" y="4242818"/>
            <a:ext cx="25145" cy="110489"/>
          </a:xfrm>
          <a:custGeom>
            <a:avLst/>
            <a:gdLst/>
            <a:ahLst/>
            <a:cxnLst/>
            <a:rect l="l" t="t" r="r" b="b"/>
            <a:pathLst>
              <a:path w="25145" h="110489">
                <a:moveTo>
                  <a:pt x="0" y="109728"/>
                </a:moveTo>
                <a:lnTo>
                  <a:pt x="19050" y="110489"/>
                </a:lnTo>
                <a:lnTo>
                  <a:pt x="25145" y="1524"/>
                </a:lnTo>
                <a:lnTo>
                  <a:pt x="6095" y="0"/>
                </a:lnTo>
                <a:lnTo>
                  <a:pt x="0" y="109728"/>
                </a:lnTo>
                <a:close/>
              </a:path>
            </a:pathLst>
          </a:custGeom>
          <a:solidFill>
            <a:srgbClr val="AC835E"/>
          </a:solidFill>
        </p:spPr>
        <p:txBody>
          <a:bodyPr wrap="square" lIns="0" tIns="0" rIns="0" bIns="0" rtlCol="0">
            <a:noAutofit/>
          </a:bodyPr>
          <a:lstStyle/>
          <a:p>
            <a:endParaRPr/>
          </a:p>
        </p:txBody>
      </p:sp>
      <p:sp>
        <p:nvSpPr>
          <p:cNvPr id="113" name="object 113"/>
          <p:cNvSpPr/>
          <p:nvPr/>
        </p:nvSpPr>
        <p:spPr>
          <a:xfrm>
            <a:off x="1114044" y="4235196"/>
            <a:ext cx="19812" cy="109727"/>
          </a:xfrm>
          <a:custGeom>
            <a:avLst/>
            <a:gdLst/>
            <a:ahLst/>
            <a:cxnLst/>
            <a:rect l="l" t="t" r="r" b="b"/>
            <a:pathLst>
              <a:path w="19812" h="109727">
                <a:moveTo>
                  <a:pt x="0" y="109727"/>
                </a:moveTo>
                <a:lnTo>
                  <a:pt x="19050" y="109727"/>
                </a:lnTo>
                <a:lnTo>
                  <a:pt x="19812" y="0"/>
                </a:lnTo>
                <a:lnTo>
                  <a:pt x="762" y="0"/>
                </a:lnTo>
                <a:lnTo>
                  <a:pt x="0" y="109727"/>
                </a:lnTo>
                <a:close/>
              </a:path>
            </a:pathLst>
          </a:custGeom>
          <a:solidFill>
            <a:srgbClr val="AC835E"/>
          </a:solidFill>
        </p:spPr>
        <p:txBody>
          <a:bodyPr wrap="square" lIns="0" tIns="0" rIns="0" bIns="0" rtlCol="0">
            <a:noAutofit/>
          </a:bodyPr>
          <a:lstStyle/>
          <a:p>
            <a:endParaRPr/>
          </a:p>
        </p:txBody>
      </p:sp>
      <p:sp>
        <p:nvSpPr>
          <p:cNvPr id="114" name="object 114"/>
          <p:cNvSpPr/>
          <p:nvPr/>
        </p:nvSpPr>
        <p:spPr>
          <a:xfrm>
            <a:off x="1165098" y="4229100"/>
            <a:ext cx="22860" cy="109727"/>
          </a:xfrm>
          <a:custGeom>
            <a:avLst/>
            <a:gdLst/>
            <a:ahLst/>
            <a:cxnLst/>
            <a:rect l="l" t="t" r="r" b="b"/>
            <a:pathLst>
              <a:path w="22860" h="109727">
                <a:moveTo>
                  <a:pt x="0" y="108965"/>
                </a:moveTo>
                <a:lnTo>
                  <a:pt x="19050" y="109727"/>
                </a:lnTo>
                <a:lnTo>
                  <a:pt x="22860" y="0"/>
                </a:lnTo>
                <a:lnTo>
                  <a:pt x="3810" y="0"/>
                </a:lnTo>
                <a:lnTo>
                  <a:pt x="0" y="108965"/>
                </a:lnTo>
                <a:close/>
              </a:path>
            </a:pathLst>
          </a:custGeom>
          <a:solidFill>
            <a:srgbClr val="AC835E"/>
          </a:solidFill>
        </p:spPr>
        <p:txBody>
          <a:bodyPr wrap="square" lIns="0" tIns="0" rIns="0" bIns="0" rtlCol="0">
            <a:noAutofit/>
          </a:bodyPr>
          <a:lstStyle/>
          <a:p>
            <a:endParaRPr/>
          </a:p>
        </p:txBody>
      </p:sp>
      <p:sp>
        <p:nvSpPr>
          <p:cNvPr id="115" name="object 115"/>
          <p:cNvSpPr/>
          <p:nvPr/>
        </p:nvSpPr>
        <p:spPr>
          <a:xfrm>
            <a:off x="1212342" y="4220720"/>
            <a:ext cx="26670" cy="110490"/>
          </a:xfrm>
          <a:custGeom>
            <a:avLst/>
            <a:gdLst/>
            <a:ahLst/>
            <a:cxnLst/>
            <a:rect l="l" t="t" r="r" b="b"/>
            <a:pathLst>
              <a:path w="26670" h="110490">
                <a:moveTo>
                  <a:pt x="0" y="108966"/>
                </a:moveTo>
                <a:lnTo>
                  <a:pt x="19050" y="110490"/>
                </a:lnTo>
                <a:lnTo>
                  <a:pt x="26670" y="1524"/>
                </a:lnTo>
                <a:lnTo>
                  <a:pt x="7620" y="0"/>
                </a:lnTo>
                <a:lnTo>
                  <a:pt x="0" y="108966"/>
                </a:lnTo>
                <a:close/>
              </a:path>
            </a:pathLst>
          </a:custGeom>
          <a:solidFill>
            <a:srgbClr val="AC835E"/>
          </a:solidFill>
        </p:spPr>
        <p:txBody>
          <a:bodyPr wrap="square" lIns="0" tIns="0" rIns="0" bIns="0" rtlCol="0">
            <a:noAutofit/>
          </a:bodyPr>
          <a:lstStyle/>
          <a:p>
            <a:endParaRPr/>
          </a:p>
        </p:txBody>
      </p:sp>
      <p:sp>
        <p:nvSpPr>
          <p:cNvPr id="116" name="object 116"/>
          <p:cNvSpPr/>
          <p:nvPr/>
        </p:nvSpPr>
        <p:spPr>
          <a:xfrm>
            <a:off x="815343" y="4316731"/>
            <a:ext cx="39623" cy="102108"/>
          </a:xfrm>
          <a:custGeom>
            <a:avLst/>
            <a:gdLst/>
            <a:ahLst/>
            <a:cxnLst/>
            <a:rect l="l" t="t" r="r" b="b"/>
            <a:pathLst>
              <a:path w="39623" h="102108">
                <a:moveTo>
                  <a:pt x="20573" y="102108"/>
                </a:moveTo>
                <a:lnTo>
                  <a:pt x="39623" y="98298"/>
                </a:lnTo>
                <a:lnTo>
                  <a:pt x="18287" y="0"/>
                </a:lnTo>
                <a:lnTo>
                  <a:pt x="0" y="4572"/>
                </a:lnTo>
                <a:lnTo>
                  <a:pt x="20573" y="102108"/>
                </a:lnTo>
                <a:close/>
              </a:path>
            </a:pathLst>
          </a:custGeom>
          <a:solidFill>
            <a:srgbClr val="AC835E"/>
          </a:solidFill>
        </p:spPr>
        <p:txBody>
          <a:bodyPr wrap="square" lIns="0" tIns="0" rIns="0" bIns="0" rtlCol="0">
            <a:noAutofit/>
          </a:bodyPr>
          <a:lstStyle/>
          <a:p>
            <a:endParaRPr/>
          </a:p>
        </p:txBody>
      </p:sp>
      <p:sp>
        <p:nvSpPr>
          <p:cNvPr id="117" name="object 117"/>
          <p:cNvSpPr/>
          <p:nvPr/>
        </p:nvSpPr>
        <p:spPr>
          <a:xfrm>
            <a:off x="863349" y="4301490"/>
            <a:ext cx="41909" cy="101346"/>
          </a:xfrm>
          <a:custGeom>
            <a:avLst/>
            <a:gdLst/>
            <a:ahLst/>
            <a:cxnLst/>
            <a:rect l="l" t="t" r="r" b="b"/>
            <a:pathLst>
              <a:path w="41909" h="101346">
                <a:moveTo>
                  <a:pt x="23621" y="101346"/>
                </a:moveTo>
                <a:lnTo>
                  <a:pt x="41909" y="96774"/>
                </a:lnTo>
                <a:lnTo>
                  <a:pt x="18287" y="0"/>
                </a:lnTo>
                <a:lnTo>
                  <a:pt x="0" y="4572"/>
                </a:lnTo>
                <a:lnTo>
                  <a:pt x="23621" y="101346"/>
                </a:lnTo>
                <a:close/>
              </a:path>
            </a:pathLst>
          </a:custGeom>
          <a:solidFill>
            <a:srgbClr val="AC835E"/>
          </a:solidFill>
        </p:spPr>
        <p:txBody>
          <a:bodyPr wrap="square" lIns="0" tIns="0" rIns="0" bIns="0" rtlCol="0">
            <a:noAutofit/>
          </a:bodyPr>
          <a:lstStyle/>
          <a:p>
            <a:endParaRPr/>
          </a:p>
        </p:txBody>
      </p:sp>
      <p:sp>
        <p:nvSpPr>
          <p:cNvPr id="118" name="object 118"/>
          <p:cNvSpPr/>
          <p:nvPr/>
        </p:nvSpPr>
        <p:spPr>
          <a:xfrm>
            <a:off x="910593" y="4285490"/>
            <a:ext cx="39623" cy="101346"/>
          </a:xfrm>
          <a:custGeom>
            <a:avLst/>
            <a:gdLst/>
            <a:ahLst/>
            <a:cxnLst/>
            <a:rect l="l" t="t" r="r" b="b"/>
            <a:pathLst>
              <a:path w="39623" h="101346">
                <a:moveTo>
                  <a:pt x="20573" y="101346"/>
                </a:moveTo>
                <a:lnTo>
                  <a:pt x="39623" y="97536"/>
                </a:lnTo>
                <a:lnTo>
                  <a:pt x="19050" y="0"/>
                </a:lnTo>
                <a:lnTo>
                  <a:pt x="0" y="3810"/>
                </a:lnTo>
                <a:lnTo>
                  <a:pt x="20573" y="101346"/>
                </a:lnTo>
                <a:close/>
              </a:path>
            </a:pathLst>
          </a:custGeom>
          <a:solidFill>
            <a:srgbClr val="AC835E"/>
          </a:solidFill>
        </p:spPr>
        <p:txBody>
          <a:bodyPr wrap="square" lIns="0" tIns="0" rIns="0" bIns="0" rtlCol="0">
            <a:noAutofit/>
          </a:bodyPr>
          <a:lstStyle/>
          <a:p>
            <a:endParaRPr/>
          </a:p>
        </p:txBody>
      </p:sp>
      <p:sp>
        <p:nvSpPr>
          <p:cNvPr id="119" name="object 119"/>
          <p:cNvSpPr/>
          <p:nvPr/>
        </p:nvSpPr>
        <p:spPr>
          <a:xfrm>
            <a:off x="958596" y="4263392"/>
            <a:ext cx="35052" cy="111251"/>
          </a:xfrm>
          <a:custGeom>
            <a:avLst/>
            <a:gdLst/>
            <a:ahLst/>
            <a:cxnLst/>
            <a:rect l="l" t="t" r="r" b="b"/>
            <a:pathLst>
              <a:path w="35051" h="111251">
                <a:moveTo>
                  <a:pt x="16763" y="111251"/>
                </a:moveTo>
                <a:lnTo>
                  <a:pt x="35051" y="108204"/>
                </a:lnTo>
                <a:lnTo>
                  <a:pt x="19050" y="0"/>
                </a:lnTo>
                <a:lnTo>
                  <a:pt x="0" y="3048"/>
                </a:lnTo>
                <a:lnTo>
                  <a:pt x="16763" y="111251"/>
                </a:lnTo>
                <a:close/>
              </a:path>
            </a:pathLst>
          </a:custGeom>
          <a:solidFill>
            <a:srgbClr val="AC835E"/>
          </a:solidFill>
        </p:spPr>
        <p:txBody>
          <a:bodyPr wrap="square" lIns="0" tIns="0" rIns="0" bIns="0" rtlCol="0">
            <a:noAutofit/>
          </a:bodyPr>
          <a:lstStyle/>
          <a:p>
            <a:endParaRPr/>
          </a:p>
        </p:txBody>
      </p:sp>
      <p:sp>
        <p:nvSpPr>
          <p:cNvPr id="120" name="object 120"/>
          <p:cNvSpPr/>
          <p:nvPr/>
        </p:nvSpPr>
        <p:spPr>
          <a:xfrm>
            <a:off x="480824" y="4465323"/>
            <a:ext cx="70104" cy="94487"/>
          </a:xfrm>
          <a:custGeom>
            <a:avLst/>
            <a:gdLst/>
            <a:ahLst/>
            <a:cxnLst/>
            <a:rect l="l" t="t" r="r" b="b"/>
            <a:pathLst>
              <a:path w="70104" h="94487">
                <a:moveTo>
                  <a:pt x="54101" y="94487"/>
                </a:moveTo>
                <a:lnTo>
                  <a:pt x="70104" y="83819"/>
                </a:lnTo>
                <a:lnTo>
                  <a:pt x="16001" y="0"/>
                </a:lnTo>
                <a:lnTo>
                  <a:pt x="0" y="10667"/>
                </a:lnTo>
                <a:lnTo>
                  <a:pt x="54101" y="94487"/>
                </a:lnTo>
                <a:close/>
              </a:path>
            </a:pathLst>
          </a:custGeom>
          <a:solidFill>
            <a:srgbClr val="AC835E"/>
          </a:solidFill>
        </p:spPr>
        <p:txBody>
          <a:bodyPr wrap="square" lIns="0" tIns="0" rIns="0" bIns="0" rtlCol="0">
            <a:noAutofit/>
          </a:bodyPr>
          <a:lstStyle/>
          <a:p>
            <a:endParaRPr/>
          </a:p>
        </p:txBody>
      </p:sp>
      <p:sp>
        <p:nvSpPr>
          <p:cNvPr id="121" name="object 121"/>
          <p:cNvSpPr/>
          <p:nvPr/>
        </p:nvSpPr>
        <p:spPr>
          <a:xfrm>
            <a:off x="576836" y="4413504"/>
            <a:ext cx="65531" cy="96011"/>
          </a:xfrm>
          <a:custGeom>
            <a:avLst/>
            <a:gdLst/>
            <a:ahLst/>
            <a:cxnLst/>
            <a:rect l="l" t="t" r="r" b="b"/>
            <a:pathLst>
              <a:path w="65531" h="96012">
                <a:moveTo>
                  <a:pt x="48767" y="96012"/>
                </a:moveTo>
                <a:lnTo>
                  <a:pt x="65531" y="86868"/>
                </a:lnTo>
                <a:lnTo>
                  <a:pt x="16764" y="0"/>
                </a:lnTo>
                <a:lnTo>
                  <a:pt x="0" y="9144"/>
                </a:lnTo>
                <a:lnTo>
                  <a:pt x="48767" y="96012"/>
                </a:lnTo>
                <a:close/>
              </a:path>
            </a:pathLst>
          </a:custGeom>
          <a:solidFill>
            <a:srgbClr val="AC835E"/>
          </a:solidFill>
        </p:spPr>
        <p:txBody>
          <a:bodyPr wrap="square" lIns="0" tIns="0" rIns="0" bIns="0" rtlCol="0">
            <a:noAutofit/>
          </a:bodyPr>
          <a:lstStyle/>
          <a:p>
            <a:endParaRPr/>
          </a:p>
        </p:txBody>
      </p:sp>
      <p:sp>
        <p:nvSpPr>
          <p:cNvPr id="122" name="object 122"/>
          <p:cNvSpPr/>
          <p:nvPr/>
        </p:nvSpPr>
        <p:spPr>
          <a:xfrm>
            <a:off x="625603" y="4388360"/>
            <a:ext cx="57151" cy="99059"/>
          </a:xfrm>
          <a:custGeom>
            <a:avLst/>
            <a:gdLst/>
            <a:ahLst/>
            <a:cxnLst/>
            <a:rect l="l" t="t" r="r" b="b"/>
            <a:pathLst>
              <a:path w="57150" h="99059">
                <a:moveTo>
                  <a:pt x="39624" y="99059"/>
                </a:moveTo>
                <a:lnTo>
                  <a:pt x="57150" y="91439"/>
                </a:lnTo>
                <a:lnTo>
                  <a:pt x="17526" y="0"/>
                </a:lnTo>
                <a:lnTo>
                  <a:pt x="0" y="7619"/>
                </a:lnTo>
                <a:lnTo>
                  <a:pt x="39624" y="99059"/>
                </a:lnTo>
                <a:close/>
              </a:path>
            </a:pathLst>
          </a:custGeom>
          <a:solidFill>
            <a:srgbClr val="AC835E"/>
          </a:solidFill>
        </p:spPr>
        <p:txBody>
          <a:bodyPr wrap="square" lIns="0" tIns="0" rIns="0" bIns="0" rtlCol="0">
            <a:noAutofit/>
          </a:bodyPr>
          <a:lstStyle/>
          <a:p>
            <a:endParaRPr/>
          </a:p>
        </p:txBody>
      </p:sp>
      <p:sp>
        <p:nvSpPr>
          <p:cNvPr id="123" name="object 123"/>
          <p:cNvSpPr/>
          <p:nvPr/>
        </p:nvSpPr>
        <p:spPr>
          <a:xfrm>
            <a:off x="668276" y="4372356"/>
            <a:ext cx="57151" cy="99060"/>
          </a:xfrm>
          <a:custGeom>
            <a:avLst/>
            <a:gdLst/>
            <a:ahLst/>
            <a:cxnLst/>
            <a:rect l="l" t="t" r="r" b="b"/>
            <a:pathLst>
              <a:path w="57150" h="99060">
                <a:moveTo>
                  <a:pt x="39624" y="99060"/>
                </a:moveTo>
                <a:lnTo>
                  <a:pt x="57150" y="91440"/>
                </a:lnTo>
                <a:lnTo>
                  <a:pt x="17526" y="0"/>
                </a:lnTo>
                <a:lnTo>
                  <a:pt x="0" y="7620"/>
                </a:lnTo>
                <a:lnTo>
                  <a:pt x="39624" y="99060"/>
                </a:lnTo>
                <a:close/>
              </a:path>
            </a:pathLst>
          </a:custGeom>
          <a:solidFill>
            <a:srgbClr val="AC835E"/>
          </a:solidFill>
        </p:spPr>
        <p:txBody>
          <a:bodyPr wrap="square" lIns="0" tIns="0" rIns="0" bIns="0" rtlCol="0">
            <a:noAutofit/>
          </a:bodyPr>
          <a:lstStyle/>
          <a:p>
            <a:endParaRPr/>
          </a:p>
        </p:txBody>
      </p:sp>
      <p:sp>
        <p:nvSpPr>
          <p:cNvPr id="124" name="object 124"/>
          <p:cNvSpPr/>
          <p:nvPr/>
        </p:nvSpPr>
        <p:spPr>
          <a:xfrm>
            <a:off x="721616" y="4349498"/>
            <a:ext cx="48767" cy="100583"/>
          </a:xfrm>
          <a:custGeom>
            <a:avLst/>
            <a:gdLst/>
            <a:ahLst/>
            <a:cxnLst/>
            <a:rect l="l" t="t" r="r" b="b"/>
            <a:pathLst>
              <a:path w="48767" h="100583">
                <a:moveTo>
                  <a:pt x="30479" y="100583"/>
                </a:moveTo>
                <a:lnTo>
                  <a:pt x="48767" y="95250"/>
                </a:lnTo>
                <a:lnTo>
                  <a:pt x="18287" y="0"/>
                </a:lnTo>
                <a:lnTo>
                  <a:pt x="0" y="5333"/>
                </a:lnTo>
                <a:lnTo>
                  <a:pt x="30479" y="100583"/>
                </a:lnTo>
                <a:close/>
              </a:path>
            </a:pathLst>
          </a:custGeom>
          <a:solidFill>
            <a:srgbClr val="AC835E"/>
          </a:solidFill>
        </p:spPr>
        <p:txBody>
          <a:bodyPr wrap="square" lIns="0" tIns="0" rIns="0" bIns="0" rtlCol="0">
            <a:noAutofit/>
          </a:bodyPr>
          <a:lstStyle/>
          <a:p>
            <a:endParaRPr/>
          </a:p>
        </p:txBody>
      </p:sp>
      <p:sp>
        <p:nvSpPr>
          <p:cNvPr id="125" name="object 125"/>
          <p:cNvSpPr/>
          <p:nvPr/>
        </p:nvSpPr>
        <p:spPr>
          <a:xfrm>
            <a:off x="461010" y="5766054"/>
            <a:ext cx="111252" cy="78486"/>
          </a:xfrm>
          <a:custGeom>
            <a:avLst/>
            <a:gdLst/>
            <a:ahLst/>
            <a:cxnLst/>
            <a:rect l="l" t="t" r="r" b="b"/>
            <a:pathLst>
              <a:path w="111252" h="78486">
                <a:moveTo>
                  <a:pt x="0" y="62484"/>
                </a:moveTo>
                <a:lnTo>
                  <a:pt x="9906" y="78486"/>
                </a:lnTo>
                <a:lnTo>
                  <a:pt x="111252" y="16763"/>
                </a:lnTo>
                <a:lnTo>
                  <a:pt x="101346" y="0"/>
                </a:lnTo>
                <a:lnTo>
                  <a:pt x="0" y="62484"/>
                </a:lnTo>
                <a:close/>
              </a:path>
            </a:pathLst>
          </a:custGeom>
          <a:solidFill>
            <a:srgbClr val="AC835E"/>
          </a:solidFill>
        </p:spPr>
        <p:txBody>
          <a:bodyPr wrap="square" lIns="0" tIns="0" rIns="0" bIns="0" rtlCol="0">
            <a:noAutofit/>
          </a:bodyPr>
          <a:lstStyle/>
          <a:p>
            <a:endParaRPr/>
          </a:p>
        </p:txBody>
      </p:sp>
      <p:sp>
        <p:nvSpPr>
          <p:cNvPr id="126" name="object 126"/>
          <p:cNvSpPr/>
          <p:nvPr/>
        </p:nvSpPr>
        <p:spPr>
          <a:xfrm>
            <a:off x="1341884" y="5825490"/>
            <a:ext cx="236981" cy="324612"/>
          </a:xfrm>
          <a:custGeom>
            <a:avLst/>
            <a:gdLst/>
            <a:ahLst/>
            <a:cxnLst/>
            <a:rect l="l" t="t" r="r" b="b"/>
            <a:pathLst>
              <a:path w="236981" h="324612">
                <a:moveTo>
                  <a:pt x="15240" y="0"/>
                </a:moveTo>
                <a:lnTo>
                  <a:pt x="0" y="11430"/>
                </a:lnTo>
                <a:lnTo>
                  <a:pt x="221742" y="324612"/>
                </a:lnTo>
                <a:lnTo>
                  <a:pt x="236981" y="313944"/>
                </a:lnTo>
                <a:lnTo>
                  <a:pt x="15240" y="0"/>
                </a:lnTo>
                <a:close/>
              </a:path>
            </a:pathLst>
          </a:custGeom>
          <a:solidFill>
            <a:srgbClr val="AC835E"/>
          </a:solidFill>
        </p:spPr>
        <p:txBody>
          <a:bodyPr wrap="square" lIns="0" tIns="0" rIns="0" bIns="0" rtlCol="0">
            <a:noAutofit/>
          </a:bodyPr>
          <a:lstStyle/>
          <a:p>
            <a:endParaRPr/>
          </a:p>
        </p:txBody>
      </p:sp>
      <p:sp>
        <p:nvSpPr>
          <p:cNvPr id="127" name="object 127"/>
          <p:cNvSpPr/>
          <p:nvPr/>
        </p:nvSpPr>
        <p:spPr>
          <a:xfrm>
            <a:off x="585978" y="4746498"/>
            <a:ext cx="237744" cy="324612"/>
          </a:xfrm>
          <a:custGeom>
            <a:avLst/>
            <a:gdLst/>
            <a:ahLst/>
            <a:cxnLst/>
            <a:rect l="l" t="t" r="r" b="b"/>
            <a:pathLst>
              <a:path w="237744" h="324612">
                <a:moveTo>
                  <a:pt x="16001" y="0"/>
                </a:moveTo>
                <a:lnTo>
                  <a:pt x="0" y="10667"/>
                </a:lnTo>
                <a:lnTo>
                  <a:pt x="221742" y="324612"/>
                </a:lnTo>
                <a:lnTo>
                  <a:pt x="237744" y="313181"/>
                </a:lnTo>
                <a:lnTo>
                  <a:pt x="16001" y="0"/>
                </a:lnTo>
                <a:close/>
              </a:path>
            </a:pathLst>
          </a:custGeom>
          <a:solidFill>
            <a:srgbClr val="AC835E"/>
          </a:solidFill>
        </p:spPr>
        <p:txBody>
          <a:bodyPr wrap="square" lIns="0" tIns="0" rIns="0" bIns="0" rtlCol="0">
            <a:noAutofit/>
          </a:bodyPr>
          <a:lstStyle/>
          <a:p>
            <a:endParaRPr/>
          </a:p>
        </p:txBody>
      </p:sp>
      <p:sp>
        <p:nvSpPr>
          <p:cNvPr id="128" name="object 128"/>
          <p:cNvSpPr/>
          <p:nvPr/>
        </p:nvSpPr>
        <p:spPr>
          <a:xfrm>
            <a:off x="1600200" y="4853940"/>
            <a:ext cx="439674" cy="277367"/>
          </a:xfrm>
          <a:custGeom>
            <a:avLst/>
            <a:gdLst/>
            <a:ahLst/>
            <a:cxnLst/>
            <a:rect l="l" t="t" r="r" b="b"/>
            <a:pathLst>
              <a:path w="439674" h="277368">
                <a:moveTo>
                  <a:pt x="0" y="261365"/>
                </a:moveTo>
                <a:lnTo>
                  <a:pt x="9906" y="277368"/>
                </a:lnTo>
                <a:lnTo>
                  <a:pt x="439674" y="16001"/>
                </a:lnTo>
                <a:lnTo>
                  <a:pt x="429768" y="0"/>
                </a:lnTo>
                <a:lnTo>
                  <a:pt x="0" y="261365"/>
                </a:lnTo>
                <a:close/>
              </a:path>
            </a:pathLst>
          </a:custGeom>
          <a:solidFill>
            <a:srgbClr val="AC835E"/>
          </a:solidFill>
        </p:spPr>
        <p:txBody>
          <a:bodyPr wrap="square" lIns="0" tIns="0" rIns="0" bIns="0" rtlCol="0">
            <a:noAutofit/>
          </a:bodyPr>
          <a:lstStyle/>
          <a:p>
            <a:endParaRPr/>
          </a:p>
        </p:txBody>
      </p:sp>
      <p:sp>
        <p:nvSpPr>
          <p:cNvPr id="129" name="object 129"/>
          <p:cNvSpPr/>
          <p:nvPr/>
        </p:nvSpPr>
        <p:spPr>
          <a:xfrm>
            <a:off x="858776" y="6572252"/>
            <a:ext cx="51053" cy="219455"/>
          </a:xfrm>
          <a:custGeom>
            <a:avLst/>
            <a:gdLst/>
            <a:ahLst/>
            <a:cxnLst/>
            <a:rect l="l" t="t" r="r" b="b"/>
            <a:pathLst>
              <a:path w="51053" h="219455">
                <a:moveTo>
                  <a:pt x="51053" y="2285"/>
                </a:moveTo>
                <a:lnTo>
                  <a:pt x="32003" y="0"/>
                </a:lnTo>
                <a:lnTo>
                  <a:pt x="0" y="216407"/>
                </a:lnTo>
                <a:lnTo>
                  <a:pt x="19050" y="219455"/>
                </a:lnTo>
                <a:lnTo>
                  <a:pt x="51053" y="2285"/>
                </a:lnTo>
                <a:close/>
              </a:path>
            </a:pathLst>
          </a:custGeom>
          <a:solidFill>
            <a:srgbClr val="AC835E"/>
          </a:solidFill>
        </p:spPr>
        <p:txBody>
          <a:bodyPr wrap="square" lIns="0" tIns="0" rIns="0" bIns="0" rtlCol="0">
            <a:noAutofit/>
          </a:bodyPr>
          <a:lstStyle/>
          <a:p>
            <a:endParaRPr/>
          </a:p>
        </p:txBody>
      </p:sp>
      <p:sp>
        <p:nvSpPr>
          <p:cNvPr id="130" name="object 130"/>
          <p:cNvSpPr/>
          <p:nvPr/>
        </p:nvSpPr>
        <p:spPr>
          <a:xfrm>
            <a:off x="592074" y="6571490"/>
            <a:ext cx="101345" cy="220217"/>
          </a:xfrm>
          <a:custGeom>
            <a:avLst/>
            <a:gdLst/>
            <a:ahLst/>
            <a:cxnLst/>
            <a:rect l="l" t="t" r="r" b="b"/>
            <a:pathLst>
              <a:path w="101345" h="220217">
                <a:moveTo>
                  <a:pt x="101345" y="7619"/>
                </a:moveTo>
                <a:lnTo>
                  <a:pt x="83819" y="0"/>
                </a:lnTo>
                <a:lnTo>
                  <a:pt x="0" y="213359"/>
                </a:lnTo>
                <a:lnTo>
                  <a:pt x="18288" y="220217"/>
                </a:lnTo>
                <a:lnTo>
                  <a:pt x="101345" y="7619"/>
                </a:lnTo>
                <a:close/>
              </a:path>
            </a:pathLst>
          </a:custGeom>
          <a:solidFill>
            <a:srgbClr val="AC835E"/>
          </a:solidFill>
        </p:spPr>
        <p:txBody>
          <a:bodyPr wrap="square" lIns="0" tIns="0" rIns="0" bIns="0" rtlCol="0">
            <a:noAutofit/>
          </a:bodyPr>
          <a:lstStyle/>
          <a:p>
            <a:endParaRPr/>
          </a:p>
        </p:txBody>
      </p:sp>
      <p:sp>
        <p:nvSpPr>
          <p:cNvPr id="131" name="object 131"/>
          <p:cNvSpPr/>
          <p:nvPr/>
        </p:nvSpPr>
        <p:spPr>
          <a:xfrm>
            <a:off x="1120902" y="6541770"/>
            <a:ext cx="28193" cy="210312"/>
          </a:xfrm>
          <a:custGeom>
            <a:avLst/>
            <a:gdLst/>
            <a:ahLst/>
            <a:cxnLst/>
            <a:rect l="l" t="t" r="r" b="b"/>
            <a:pathLst>
              <a:path w="28193" h="210311">
                <a:moveTo>
                  <a:pt x="19050" y="0"/>
                </a:moveTo>
                <a:lnTo>
                  <a:pt x="0" y="761"/>
                </a:lnTo>
                <a:lnTo>
                  <a:pt x="9143" y="210311"/>
                </a:lnTo>
                <a:lnTo>
                  <a:pt x="28193" y="209550"/>
                </a:lnTo>
                <a:lnTo>
                  <a:pt x="19050" y="0"/>
                </a:lnTo>
                <a:close/>
              </a:path>
            </a:pathLst>
          </a:custGeom>
          <a:solidFill>
            <a:srgbClr val="AC835E"/>
          </a:solidFill>
        </p:spPr>
        <p:txBody>
          <a:bodyPr wrap="square" lIns="0" tIns="0" rIns="0" bIns="0" rtlCol="0">
            <a:noAutofit/>
          </a:bodyPr>
          <a:lstStyle/>
          <a:p>
            <a:endParaRPr/>
          </a:p>
        </p:txBody>
      </p:sp>
      <p:sp>
        <p:nvSpPr>
          <p:cNvPr id="132" name="object 132"/>
          <p:cNvSpPr/>
          <p:nvPr/>
        </p:nvSpPr>
        <p:spPr>
          <a:xfrm>
            <a:off x="1354076" y="6470144"/>
            <a:ext cx="73151" cy="207263"/>
          </a:xfrm>
          <a:custGeom>
            <a:avLst/>
            <a:gdLst/>
            <a:ahLst/>
            <a:cxnLst/>
            <a:rect l="l" t="t" r="r" b="b"/>
            <a:pathLst>
              <a:path w="73151" h="207263">
                <a:moveTo>
                  <a:pt x="18287" y="0"/>
                </a:moveTo>
                <a:lnTo>
                  <a:pt x="0" y="4572"/>
                </a:lnTo>
                <a:lnTo>
                  <a:pt x="54101" y="207263"/>
                </a:lnTo>
                <a:lnTo>
                  <a:pt x="73151" y="202691"/>
                </a:lnTo>
                <a:lnTo>
                  <a:pt x="18287" y="0"/>
                </a:lnTo>
                <a:close/>
              </a:path>
            </a:pathLst>
          </a:custGeom>
          <a:solidFill>
            <a:srgbClr val="AC835E"/>
          </a:solidFill>
        </p:spPr>
        <p:txBody>
          <a:bodyPr wrap="square" lIns="0" tIns="0" rIns="0" bIns="0" rtlCol="0">
            <a:noAutofit/>
          </a:bodyPr>
          <a:lstStyle/>
          <a:p>
            <a:endParaRPr/>
          </a:p>
        </p:txBody>
      </p:sp>
      <p:sp>
        <p:nvSpPr>
          <p:cNvPr id="133" name="object 133"/>
          <p:cNvSpPr/>
          <p:nvPr/>
        </p:nvSpPr>
        <p:spPr>
          <a:xfrm>
            <a:off x="1570482" y="6366512"/>
            <a:ext cx="110490" cy="195834"/>
          </a:xfrm>
          <a:custGeom>
            <a:avLst/>
            <a:gdLst/>
            <a:ahLst/>
            <a:cxnLst/>
            <a:rect l="l" t="t" r="r" b="b"/>
            <a:pathLst>
              <a:path w="110490" h="195834">
                <a:moveTo>
                  <a:pt x="16764" y="0"/>
                </a:moveTo>
                <a:lnTo>
                  <a:pt x="0" y="8381"/>
                </a:lnTo>
                <a:lnTo>
                  <a:pt x="93725" y="195834"/>
                </a:lnTo>
                <a:lnTo>
                  <a:pt x="110490" y="187451"/>
                </a:lnTo>
                <a:lnTo>
                  <a:pt x="16764" y="0"/>
                </a:lnTo>
                <a:close/>
              </a:path>
            </a:pathLst>
          </a:custGeom>
          <a:solidFill>
            <a:srgbClr val="AC835E"/>
          </a:solidFill>
        </p:spPr>
        <p:txBody>
          <a:bodyPr wrap="square" lIns="0" tIns="0" rIns="0" bIns="0" rtlCol="0">
            <a:noAutofit/>
          </a:bodyPr>
          <a:lstStyle/>
          <a:p>
            <a:endParaRPr/>
          </a:p>
        </p:txBody>
      </p:sp>
      <p:sp>
        <p:nvSpPr>
          <p:cNvPr id="134" name="object 134"/>
          <p:cNvSpPr/>
          <p:nvPr/>
        </p:nvSpPr>
        <p:spPr>
          <a:xfrm>
            <a:off x="1779270" y="6233923"/>
            <a:ext cx="146304" cy="175260"/>
          </a:xfrm>
          <a:custGeom>
            <a:avLst/>
            <a:gdLst/>
            <a:ahLst/>
            <a:cxnLst/>
            <a:rect l="l" t="t" r="r" b="b"/>
            <a:pathLst>
              <a:path w="146304" h="175260">
                <a:moveTo>
                  <a:pt x="14478" y="0"/>
                </a:moveTo>
                <a:lnTo>
                  <a:pt x="0" y="12191"/>
                </a:lnTo>
                <a:lnTo>
                  <a:pt x="131825" y="175260"/>
                </a:lnTo>
                <a:lnTo>
                  <a:pt x="146304" y="163067"/>
                </a:lnTo>
                <a:lnTo>
                  <a:pt x="14478" y="0"/>
                </a:lnTo>
                <a:close/>
              </a:path>
            </a:pathLst>
          </a:custGeom>
          <a:solidFill>
            <a:srgbClr val="AC835E"/>
          </a:solidFill>
        </p:spPr>
        <p:txBody>
          <a:bodyPr wrap="square" lIns="0" tIns="0" rIns="0" bIns="0" rtlCol="0">
            <a:noAutofit/>
          </a:bodyPr>
          <a:lstStyle/>
          <a:p>
            <a:endParaRPr/>
          </a:p>
        </p:txBody>
      </p:sp>
      <p:sp>
        <p:nvSpPr>
          <p:cNvPr id="135" name="object 135"/>
          <p:cNvSpPr/>
          <p:nvPr/>
        </p:nvSpPr>
        <p:spPr>
          <a:xfrm>
            <a:off x="1959865" y="6085334"/>
            <a:ext cx="182881" cy="135635"/>
          </a:xfrm>
          <a:custGeom>
            <a:avLst/>
            <a:gdLst/>
            <a:ahLst/>
            <a:cxnLst/>
            <a:rect l="l" t="t" r="r" b="b"/>
            <a:pathLst>
              <a:path w="182880" h="135635">
                <a:moveTo>
                  <a:pt x="10668" y="0"/>
                </a:moveTo>
                <a:lnTo>
                  <a:pt x="0" y="16001"/>
                </a:lnTo>
                <a:lnTo>
                  <a:pt x="171450" y="135635"/>
                </a:lnTo>
                <a:lnTo>
                  <a:pt x="182880" y="119633"/>
                </a:lnTo>
                <a:lnTo>
                  <a:pt x="10668" y="0"/>
                </a:lnTo>
                <a:close/>
              </a:path>
            </a:pathLst>
          </a:custGeom>
          <a:solidFill>
            <a:srgbClr val="AC835E"/>
          </a:solidFill>
        </p:spPr>
        <p:txBody>
          <a:bodyPr wrap="square" lIns="0" tIns="0" rIns="0" bIns="0" rtlCol="0">
            <a:noAutofit/>
          </a:bodyPr>
          <a:lstStyle/>
          <a:p>
            <a:endParaRPr/>
          </a:p>
        </p:txBody>
      </p:sp>
      <p:sp>
        <p:nvSpPr>
          <p:cNvPr id="136" name="object 136"/>
          <p:cNvSpPr/>
          <p:nvPr/>
        </p:nvSpPr>
        <p:spPr>
          <a:xfrm>
            <a:off x="473204" y="4348734"/>
            <a:ext cx="120396" cy="192024"/>
          </a:xfrm>
          <a:custGeom>
            <a:avLst/>
            <a:gdLst/>
            <a:ahLst/>
            <a:cxnLst/>
            <a:rect l="l" t="t" r="r" b="b"/>
            <a:pathLst>
              <a:path w="120396" h="192024">
                <a:moveTo>
                  <a:pt x="103632" y="192024"/>
                </a:moveTo>
                <a:lnTo>
                  <a:pt x="120396" y="182879"/>
                </a:lnTo>
                <a:lnTo>
                  <a:pt x="16764" y="0"/>
                </a:lnTo>
                <a:lnTo>
                  <a:pt x="0" y="9905"/>
                </a:lnTo>
                <a:lnTo>
                  <a:pt x="103632" y="192024"/>
                </a:lnTo>
                <a:close/>
              </a:path>
            </a:pathLst>
          </a:custGeom>
          <a:solidFill>
            <a:srgbClr val="AC835E"/>
          </a:solidFill>
        </p:spPr>
        <p:txBody>
          <a:bodyPr wrap="square" lIns="0" tIns="0" rIns="0" bIns="0" rtlCol="0">
            <a:noAutofit/>
          </a:bodyPr>
          <a:lstStyle/>
          <a:p>
            <a:endParaRPr/>
          </a:p>
        </p:txBody>
      </p:sp>
      <p:sp>
        <p:nvSpPr>
          <p:cNvPr id="137" name="object 137"/>
          <p:cNvSpPr/>
          <p:nvPr/>
        </p:nvSpPr>
        <p:spPr>
          <a:xfrm>
            <a:off x="738380" y="4226052"/>
            <a:ext cx="78486" cy="205739"/>
          </a:xfrm>
          <a:custGeom>
            <a:avLst/>
            <a:gdLst/>
            <a:ahLst/>
            <a:cxnLst/>
            <a:rect l="l" t="t" r="r" b="b"/>
            <a:pathLst>
              <a:path w="78486" h="205739">
                <a:moveTo>
                  <a:pt x="60959" y="205739"/>
                </a:moveTo>
                <a:lnTo>
                  <a:pt x="78486" y="200406"/>
                </a:lnTo>
                <a:lnTo>
                  <a:pt x="18287" y="0"/>
                </a:lnTo>
                <a:lnTo>
                  <a:pt x="0" y="5334"/>
                </a:lnTo>
                <a:lnTo>
                  <a:pt x="60959" y="205739"/>
                </a:lnTo>
                <a:close/>
              </a:path>
            </a:pathLst>
          </a:custGeom>
          <a:solidFill>
            <a:srgbClr val="AC835E"/>
          </a:solidFill>
        </p:spPr>
        <p:txBody>
          <a:bodyPr wrap="square" lIns="0" tIns="0" rIns="0" bIns="0" rtlCol="0">
            <a:noAutofit/>
          </a:bodyPr>
          <a:lstStyle/>
          <a:p>
            <a:endParaRPr/>
          </a:p>
        </p:txBody>
      </p:sp>
      <p:sp>
        <p:nvSpPr>
          <p:cNvPr id="138" name="object 138"/>
          <p:cNvSpPr/>
          <p:nvPr/>
        </p:nvSpPr>
        <p:spPr>
          <a:xfrm>
            <a:off x="1253493" y="4109466"/>
            <a:ext cx="45719" cy="220218"/>
          </a:xfrm>
          <a:custGeom>
            <a:avLst/>
            <a:gdLst/>
            <a:ahLst/>
            <a:cxnLst/>
            <a:rect l="l" t="t" r="r" b="b"/>
            <a:pathLst>
              <a:path w="45719" h="220218">
                <a:moveTo>
                  <a:pt x="0" y="217932"/>
                </a:moveTo>
                <a:lnTo>
                  <a:pt x="18287" y="220218"/>
                </a:lnTo>
                <a:lnTo>
                  <a:pt x="45719" y="2286"/>
                </a:lnTo>
                <a:lnTo>
                  <a:pt x="26669" y="0"/>
                </a:lnTo>
                <a:lnTo>
                  <a:pt x="0" y="217932"/>
                </a:lnTo>
                <a:close/>
              </a:path>
            </a:pathLst>
          </a:custGeom>
          <a:solidFill>
            <a:srgbClr val="AC835E"/>
          </a:solidFill>
        </p:spPr>
        <p:txBody>
          <a:bodyPr wrap="square" lIns="0" tIns="0" rIns="0" bIns="0" rtlCol="0">
            <a:noAutofit/>
          </a:bodyPr>
          <a:lstStyle/>
          <a:p>
            <a:endParaRPr/>
          </a:p>
        </p:txBody>
      </p:sp>
      <p:sp>
        <p:nvSpPr>
          <p:cNvPr id="139" name="object 139"/>
          <p:cNvSpPr/>
          <p:nvPr/>
        </p:nvSpPr>
        <p:spPr>
          <a:xfrm>
            <a:off x="1477519" y="4097276"/>
            <a:ext cx="92963" cy="231648"/>
          </a:xfrm>
          <a:custGeom>
            <a:avLst/>
            <a:gdLst/>
            <a:ahLst/>
            <a:cxnLst/>
            <a:rect l="l" t="t" r="r" b="b"/>
            <a:pathLst>
              <a:path w="92963" h="231648">
                <a:moveTo>
                  <a:pt x="0" y="225551"/>
                </a:moveTo>
                <a:lnTo>
                  <a:pt x="18287" y="231648"/>
                </a:lnTo>
                <a:lnTo>
                  <a:pt x="92963" y="6096"/>
                </a:lnTo>
                <a:lnTo>
                  <a:pt x="74675" y="0"/>
                </a:lnTo>
                <a:lnTo>
                  <a:pt x="0" y="225551"/>
                </a:lnTo>
                <a:close/>
              </a:path>
            </a:pathLst>
          </a:custGeom>
          <a:solidFill>
            <a:srgbClr val="AC835E"/>
          </a:solidFill>
        </p:spPr>
        <p:txBody>
          <a:bodyPr wrap="square" lIns="0" tIns="0" rIns="0" bIns="0" rtlCol="0">
            <a:noAutofit/>
          </a:bodyPr>
          <a:lstStyle/>
          <a:p>
            <a:endParaRPr/>
          </a:p>
        </p:txBody>
      </p:sp>
      <p:sp>
        <p:nvSpPr>
          <p:cNvPr id="140" name="object 140"/>
          <p:cNvSpPr/>
          <p:nvPr/>
        </p:nvSpPr>
        <p:spPr>
          <a:xfrm>
            <a:off x="1686308" y="4141472"/>
            <a:ext cx="135636" cy="224789"/>
          </a:xfrm>
          <a:custGeom>
            <a:avLst/>
            <a:gdLst/>
            <a:ahLst/>
            <a:cxnLst/>
            <a:rect l="l" t="t" r="r" b="b"/>
            <a:pathLst>
              <a:path w="135636" h="224789">
                <a:moveTo>
                  <a:pt x="0" y="215645"/>
                </a:moveTo>
                <a:lnTo>
                  <a:pt x="16763" y="224789"/>
                </a:lnTo>
                <a:lnTo>
                  <a:pt x="135636" y="9143"/>
                </a:lnTo>
                <a:lnTo>
                  <a:pt x="118871" y="0"/>
                </a:lnTo>
                <a:lnTo>
                  <a:pt x="0" y="215645"/>
                </a:lnTo>
                <a:close/>
              </a:path>
            </a:pathLst>
          </a:custGeom>
          <a:solidFill>
            <a:srgbClr val="AC835E"/>
          </a:solidFill>
        </p:spPr>
        <p:txBody>
          <a:bodyPr wrap="square" lIns="0" tIns="0" rIns="0" bIns="0" rtlCol="0">
            <a:noAutofit/>
          </a:bodyPr>
          <a:lstStyle/>
          <a:p>
            <a:endParaRPr/>
          </a:p>
        </p:txBody>
      </p:sp>
      <p:sp>
        <p:nvSpPr>
          <p:cNvPr id="141" name="object 141"/>
          <p:cNvSpPr/>
          <p:nvPr/>
        </p:nvSpPr>
        <p:spPr>
          <a:xfrm>
            <a:off x="1882903" y="4211576"/>
            <a:ext cx="174499" cy="224027"/>
          </a:xfrm>
          <a:custGeom>
            <a:avLst/>
            <a:gdLst/>
            <a:ahLst/>
            <a:cxnLst/>
            <a:rect l="l" t="t" r="r" b="b"/>
            <a:pathLst>
              <a:path w="174498" h="224027">
                <a:moveTo>
                  <a:pt x="0" y="212598"/>
                </a:moveTo>
                <a:lnTo>
                  <a:pt x="15240" y="224027"/>
                </a:lnTo>
                <a:lnTo>
                  <a:pt x="174498" y="11429"/>
                </a:lnTo>
                <a:lnTo>
                  <a:pt x="159258" y="0"/>
                </a:lnTo>
                <a:lnTo>
                  <a:pt x="0" y="212598"/>
                </a:lnTo>
                <a:close/>
              </a:path>
            </a:pathLst>
          </a:custGeom>
          <a:solidFill>
            <a:srgbClr val="AC835E"/>
          </a:solidFill>
        </p:spPr>
        <p:txBody>
          <a:bodyPr wrap="square" lIns="0" tIns="0" rIns="0" bIns="0" rtlCol="0">
            <a:noAutofit/>
          </a:bodyPr>
          <a:lstStyle/>
          <a:p>
            <a:endParaRPr/>
          </a:p>
        </p:txBody>
      </p:sp>
      <p:sp>
        <p:nvSpPr>
          <p:cNvPr id="142" name="object 142"/>
          <p:cNvSpPr/>
          <p:nvPr/>
        </p:nvSpPr>
        <p:spPr>
          <a:xfrm>
            <a:off x="2049020" y="4332732"/>
            <a:ext cx="205739" cy="195833"/>
          </a:xfrm>
          <a:custGeom>
            <a:avLst/>
            <a:gdLst/>
            <a:ahLst/>
            <a:cxnLst/>
            <a:rect l="l" t="t" r="r" b="b"/>
            <a:pathLst>
              <a:path w="205739" h="195833">
                <a:moveTo>
                  <a:pt x="0" y="182117"/>
                </a:moveTo>
                <a:lnTo>
                  <a:pt x="12954" y="195833"/>
                </a:lnTo>
                <a:lnTo>
                  <a:pt x="205739" y="13715"/>
                </a:lnTo>
                <a:lnTo>
                  <a:pt x="192024" y="0"/>
                </a:lnTo>
                <a:lnTo>
                  <a:pt x="0" y="182117"/>
                </a:lnTo>
                <a:close/>
              </a:path>
            </a:pathLst>
          </a:custGeom>
          <a:solidFill>
            <a:srgbClr val="AC835E"/>
          </a:solidFill>
        </p:spPr>
        <p:txBody>
          <a:bodyPr wrap="square" lIns="0" tIns="0" rIns="0" bIns="0" rtlCol="0">
            <a:noAutofit/>
          </a:bodyPr>
          <a:lstStyle/>
          <a:p>
            <a:endParaRPr/>
          </a:p>
        </p:txBody>
      </p:sp>
      <p:sp>
        <p:nvSpPr>
          <p:cNvPr id="143" name="object 143"/>
          <p:cNvSpPr/>
          <p:nvPr/>
        </p:nvSpPr>
        <p:spPr>
          <a:xfrm>
            <a:off x="2184657" y="4481324"/>
            <a:ext cx="232409" cy="178307"/>
          </a:xfrm>
          <a:custGeom>
            <a:avLst/>
            <a:gdLst/>
            <a:ahLst/>
            <a:cxnLst/>
            <a:rect l="l" t="t" r="r" b="b"/>
            <a:pathLst>
              <a:path w="232409" h="178307">
                <a:moveTo>
                  <a:pt x="0" y="163067"/>
                </a:moveTo>
                <a:lnTo>
                  <a:pt x="11429" y="178307"/>
                </a:lnTo>
                <a:lnTo>
                  <a:pt x="232409" y="15239"/>
                </a:lnTo>
                <a:lnTo>
                  <a:pt x="220979" y="0"/>
                </a:lnTo>
                <a:lnTo>
                  <a:pt x="0" y="163067"/>
                </a:lnTo>
                <a:close/>
              </a:path>
            </a:pathLst>
          </a:custGeom>
          <a:solidFill>
            <a:srgbClr val="AC835E"/>
          </a:solidFill>
        </p:spPr>
        <p:txBody>
          <a:bodyPr wrap="square" lIns="0" tIns="0" rIns="0" bIns="0" rtlCol="0">
            <a:noAutofit/>
          </a:bodyPr>
          <a:lstStyle/>
          <a:p>
            <a:endParaRPr/>
          </a:p>
        </p:txBody>
      </p:sp>
      <p:sp>
        <p:nvSpPr>
          <p:cNvPr id="144" name="object 144"/>
          <p:cNvSpPr/>
          <p:nvPr/>
        </p:nvSpPr>
        <p:spPr>
          <a:xfrm>
            <a:off x="2289812" y="4661916"/>
            <a:ext cx="241553" cy="144018"/>
          </a:xfrm>
          <a:custGeom>
            <a:avLst/>
            <a:gdLst/>
            <a:ahLst/>
            <a:cxnLst/>
            <a:rect l="l" t="t" r="r" b="b"/>
            <a:pathLst>
              <a:path w="241553" h="144018">
                <a:moveTo>
                  <a:pt x="0" y="127254"/>
                </a:moveTo>
                <a:lnTo>
                  <a:pt x="9143" y="144018"/>
                </a:lnTo>
                <a:lnTo>
                  <a:pt x="241553" y="16763"/>
                </a:lnTo>
                <a:lnTo>
                  <a:pt x="232409" y="0"/>
                </a:lnTo>
                <a:lnTo>
                  <a:pt x="0" y="127254"/>
                </a:lnTo>
                <a:close/>
              </a:path>
            </a:pathLst>
          </a:custGeom>
          <a:solidFill>
            <a:srgbClr val="AC835E"/>
          </a:solidFill>
        </p:spPr>
        <p:txBody>
          <a:bodyPr wrap="square" lIns="0" tIns="0" rIns="0" bIns="0" rtlCol="0">
            <a:noAutofit/>
          </a:bodyPr>
          <a:lstStyle/>
          <a:p>
            <a:endParaRPr/>
          </a:p>
        </p:txBody>
      </p:sp>
      <p:sp>
        <p:nvSpPr>
          <p:cNvPr id="145" name="object 145"/>
          <p:cNvSpPr/>
          <p:nvPr/>
        </p:nvSpPr>
        <p:spPr>
          <a:xfrm>
            <a:off x="2363727" y="4866132"/>
            <a:ext cx="256031" cy="106680"/>
          </a:xfrm>
          <a:custGeom>
            <a:avLst/>
            <a:gdLst/>
            <a:ahLst/>
            <a:cxnLst/>
            <a:rect l="l" t="t" r="r" b="b"/>
            <a:pathLst>
              <a:path w="256031" h="106679">
                <a:moveTo>
                  <a:pt x="0" y="89153"/>
                </a:moveTo>
                <a:lnTo>
                  <a:pt x="6095" y="106679"/>
                </a:lnTo>
                <a:lnTo>
                  <a:pt x="256031" y="18287"/>
                </a:lnTo>
                <a:lnTo>
                  <a:pt x="249936" y="0"/>
                </a:lnTo>
                <a:lnTo>
                  <a:pt x="0" y="89153"/>
                </a:lnTo>
                <a:close/>
              </a:path>
            </a:pathLst>
          </a:custGeom>
          <a:solidFill>
            <a:srgbClr val="AC835E"/>
          </a:solidFill>
        </p:spPr>
        <p:txBody>
          <a:bodyPr wrap="square" lIns="0" tIns="0" rIns="0" bIns="0" rtlCol="0">
            <a:noAutofit/>
          </a:bodyPr>
          <a:lstStyle/>
          <a:p>
            <a:endParaRPr/>
          </a:p>
        </p:txBody>
      </p:sp>
      <p:sp>
        <p:nvSpPr>
          <p:cNvPr id="146" name="object 146"/>
          <p:cNvSpPr/>
          <p:nvPr/>
        </p:nvSpPr>
        <p:spPr>
          <a:xfrm>
            <a:off x="2391918" y="5080254"/>
            <a:ext cx="262889" cy="76200"/>
          </a:xfrm>
          <a:custGeom>
            <a:avLst/>
            <a:gdLst/>
            <a:ahLst/>
            <a:cxnLst/>
            <a:rect l="l" t="t" r="r" b="b"/>
            <a:pathLst>
              <a:path w="262889" h="76200">
                <a:moveTo>
                  <a:pt x="0" y="57150"/>
                </a:moveTo>
                <a:lnTo>
                  <a:pt x="3809" y="76200"/>
                </a:lnTo>
                <a:lnTo>
                  <a:pt x="262889" y="18287"/>
                </a:lnTo>
                <a:lnTo>
                  <a:pt x="259080" y="0"/>
                </a:lnTo>
                <a:lnTo>
                  <a:pt x="0" y="57150"/>
                </a:lnTo>
                <a:close/>
              </a:path>
            </a:pathLst>
          </a:custGeom>
          <a:solidFill>
            <a:srgbClr val="AC835E"/>
          </a:solidFill>
        </p:spPr>
        <p:txBody>
          <a:bodyPr wrap="square" lIns="0" tIns="0" rIns="0" bIns="0" rtlCol="0">
            <a:noAutofit/>
          </a:bodyPr>
          <a:lstStyle/>
          <a:p>
            <a:endParaRPr/>
          </a:p>
        </p:txBody>
      </p:sp>
      <p:sp>
        <p:nvSpPr>
          <p:cNvPr id="147" name="object 147"/>
          <p:cNvSpPr/>
          <p:nvPr/>
        </p:nvSpPr>
        <p:spPr>
          <a:xfrm>
            <a:off x="2382776" y="5313426"/>
            <a:ext cx="265175" cy="41148"/>
          </a:xfrm>
          <a:custGeom>
            <a:avLst/>
            <a:gdLst/>
            <a:ahLst/>
            <a:cxnLst/>
            <a:rect l="l" t="t" r="r" b="b"/>
            <a:pathLst>
              <a:path w="265175" h="41148">
                <a:moveTo>
                  <a:pt x="0" y="22098"/>
                </a:moveTo>
                <a:lnTo>
                  <a:pt x="1524" y="41148"/>
                </a:lnTo>
                <a:lnTo>
                  <a:pt x="265175" y="19050"/>
                </a:lnTo>
                <a:lnTo>
                  <a:pt x="263651" y="0"/>
                </a:lnTo>
                <a:lnTo>
                  <a:pt x="0" y="22098"/>
                </a:lnTo>
                <a:close/>
              </a:path>
            </a:pathLst>
          </a:custGeom>
          <a:solidFill>
            <a:srgbClr val="AC835E"/>
          </a:solidFill>
        </p:spPr>
        <p:txBody>
          <a:bodyPr wrap="square" lIns="0" tIns="0" rIns="0" bIns="0" rtlCol="0">
            <a:noAutofit/>
          </a:bodyPr>
          <a:lstStyle/>
          <a:p>
            <a:endParaRPr/>
          </a:p>
        </p:txBody>
      </p:sp>
      <p:sp>
        <p:nvSpPr>
          <p:cNvPr id="148" name="object 148"/>
          <p:cNvSpPr/>
          <p:nvPr/>
        </p:nvSpPr>
        <p:spPr>
          <a:xfrm>
            <a:off x="2244853" y="5731002"/>
            <a:ext cx="237744" cy="66294"/>
          </a:xfrm>
          <a:custGeom>
            <a:avLst/>
            <a:gdLst/>
            <a:ahLst/>
            <a:cxnLst/>
            <a:rect l="l" t="t" r="r" b="b"/>
            <a:pathLst>
              <a:path w="237744" h="66294">
                <a:moveTo>
                  <a:pt x="4572" y="0"/>
                </a:moveTo>
                <a:lnTo>
                  <a:pt x="0" y="18287"/>
                </a:lnTo>
                <a:lnTo>
                  <a:pt x="233934" y="66294"/>
                </a:lnTo>
                <a:lnTo>
                  <a:pt x="237744" y="48006"/>
                </a:lnTo>
                <a:lnTo>
                  <a:pt x="4572" y="0"/>
                </a:lnTo>
                <a:close/>
              </a:path>
            </a:pathLst>
          </a:custGeom>
          <a:solidFill>
            <a:srgbClr val="AC835E"/>
          </a:solidFill>
        </p:spPr>
        <p:txBody>
          <a:bodyPr wrap="square" lIns="0" tIns="0" rIns="0" bIns="0" rtlCol="0">
            <a:noAutofit/>
          </a:bodyPr>
          <a:lstStyle/>
          <a:p>
            <a:endParaRPr/>
          </a:p>
        </p:txBody>
      </p:sp>
      <p:sp>
        <p:nvSpPr>
          <p:cNvPr id="149" name="object 149"/>
          <p:cNvSpPr/>
          <p:nvPr/>
        </p:nvSpPr>
        <p:spPr>
          <a:xfrm>
            <a:off x="2116838" y="5910836"/>
            <a:ext cx="208787" cy="112775"/>
          </a:xfrm>
          <a:custGeom>
            <a:avLst/>
            <a:gdLst/>
            <a:ahLst/>
            <a:cxnLst/>
            <a:rect l="l" t="t" r="r" b="b"/>
            <a:pathLst>
              <a:path w="208787" h="112775">
                <a:moveTo>
                  <a:pt x="7619" y="0"/>
                </a:moveTo>
                <a:lnTo>
                  <a:pt x="0" y="17525"/>
                </a:lnTo>
                <a:lnTo>
                  <a:pt x="200406" y="112775"/>
                </a:lnTo>
                <a:lnTo>
                  <a:pt x="208787" y="96012"/>
                </a:lnTo>
                <a:lnTo>
                  <a:pt x="7619" y="0"/>
                </a:lnTo>
                <a:close/>
              </a:path>
            </a:pathLst>
          </a:custGeom>
          <a:solidFill>
            <a:srgbClr val="AC835E"/>
          </a:solidFill>
        </p:spPr>
        <p:txBody>
          <a:bodyPr wrap="square" lIns="0" tIns="0" rIns="0" bIns="0" rtlCol="0">
            <a:noAutofit/>
          </a:bodyPr>
          <a:lstStyle/>
          <a:p>
            <a:endParaRPr/>
          </a:p>
        </p:txBody>
      </p:sp>
      <p:sp>
        <p:nvSpPr>
          <p:cNvPr id="150" name="object 150"/>
          <p:cNvSpPr/>
          <p:nvPr/>
        </p:nvSpPr>
        <p:spPr>
          <a:xfrm>
            <a:off x="1806702" y="5435346"/>
            <a:ext cx="323850" cy="190500"/>
          </a:xfrm>
          <a:custGeom>
            <a:avLst/>
            <a:gdLst/>
            <a:ahLst/>
            <a:cxnLst/>
            <a:rect l="l" t="t" r="r" b="b"/>
            <a:pathLst>
              <a:path w="323850" h="190500">
                <a:moveTo>
                  <a:pt x="256794" y="57150"/>
                </a:moveTo>
                <a:lnTo>
                  <a:pt x="218694" y="181355"/>
                </a:lnTo>
                <a:lnTo>
                  <a:pt x="266700" y="190500"/>
                </a:lnTo>
                <a:lnTo>
                  <a:pt x="323850" y="19050"/>
                </a:lnTo>
                <a:lnTo>
                  <a:pt x="66293" y="0"/>
                </a:lnTo>
                <a:lnTo>
                  <a:pt x="0" y="171450"/>
                </a:lnTo>
                <a:lnTo>
                  <a:pt x="47243" y="181355"/>
                </a:lnTo>
                <a:lnTo>
                  <a:pt x="95250" y="48005"/>
                </a:lnTo>
                <a:lnTo>
                  <a:pt x="161544" y="57150"/>
                </a:lnTo>
                <a:lnTo>
                  <a:pt x="123443" y="171450"/>
                </a:lnTo>
                <a:lnTo>
                  <a:pt x="161544" y="171450"/>
                </a:lnTo>
                <a:lnTo>
                  <a:pt x="209550" y="57150"/>
                </a:lnTo>
                <a:lnTo>
                  <a:pt x="256794" y="57150"/>
                </a:lnTo>
                <a:close/>
              </a:path>
            </a:pathLst>
          </a:custGeom>
          <a:solidFill>
            <a:srgbClr val="AC835E"/>
          </a:solidFill>
        </p:spPr>
        <p:txBody>
          <a:bodyPr wrap="square" lIns="0" tIns="0" rIns="0" bIns="0" rtlCol="0">
            <a:noAutofit/>
          </a:bodyPr>
          <a:lstStyle/>
          <a:p>
            <a:endParaRPr/>
          </a:p>
        </p:txBody>
      </p:sp>
      <p:sp>
        <p:nvSpPr>
          <p:cNvPr id="151" name="object 151"/>
          <p:cNvSpPr/>
          <p:nvPr/>
        </p:nvSpPr>
        <p:spPr>
          <a:xfrm>
            <a:off x="487680" y="4778502"/>
            <a:ext cx="142494" cy="123444"/>
          </a:xfrm>
          <a:custGeom>
            <a:avLst/>
            <a:gdLst/>
            <a:ahLst/>
            <a:cxnLst/>
            <a:rect l="l" t="t" r="r" b="b"/>
            <a:pathLst>
              <a:path w="142494" h="123444">
                <a:moveTo>
                  <a:pt x="104393" y="57150"/>
                </a:moveTo>
                <a:lnTo>
                  <a:pt x="28193" y="38100"/>
                </a:lnTo>
                <a:lnTo>
                  <a:pt x="0" y="47244"/>
                </a:lnTo>
                <a:lnTo>
                  <a:pt x="57150" y="123444"/>
                </a:lnTo>
                <a:lnTo>
                  <a:pt x="76200" y="114300"/>
                </a:lnTo>
                <a:lnTo>
                  <a:pt x="38100" y="57150"/>
                </a:lnTo>
                <a:lnTo>
                  <a:pt x="114300" y="85344"/>
                </a:lnTo>
                <a:lnTo>
                  <a:pt x="142494" y="66294"/>
                </a:lnTo>
                <a:lnTo>
                  <a:pt x="85343" y="0"/>
                </a:lnTo>
                <a:lnTo>
                  <a:pt x="66293" y="9144"/>
                </a:lnTo>
                <a:lnTo>
                  <a:pt x="104393" y="57150"/>
                </a:lnTo>
                <a:close/>
              </a:path>
            </a:pathLst>
          </a:custGeom>
          <a:solidFill>
            <a:srgbClr val="AC835E"/>
          </a:solidFill>
        </p:spPr>
        <p:txBody>
          <a:bodyPr wrap="square" lIns="0" tIns="0" rIns="0" bIns="0" rtlCol="0">
            <a:noAutofit/>
          </a:bodyPr>
          <a:lstStyle/>
          <a:p>
            <a:endParaRPr/>
          </a:p>
        </p:txBody>
      </p:sp>
      <p:sp>
        <p:nvSpPr>
          <p:cNvPr id="152" name="object 152"/>
          <p:cNvSpPr/>
          <p:nvPr/>
        </p:nvSpPr>
        <p:spPr>
          <a:xfrm>
            <a:off x="611124" y="4665726"/>
            <a:ext cx="160020" cy="140970"/>
          </a:xfrm>
          <a:custGeom>
            <a:avLst/>
            <a:gdLst/>
            <a:ahLst/>
            <a:cxnLst/>
            <a:rect l="l" t="t" r="r" b="b"/>
            <a:pathLst>
              <a:path w="160020" h="140970">
                <a:moveTo>
                  <a:pt x="131826" y="64770"/>
                </a:moveTo>
                <a:lnTo>
                  <a:pt x="76200" y="36575"/>
                </a:lnTo>
                <a:lnTo>
                  <a:pt x="57150" y="45720"/>
                </a:lnTo>
                <a:lnTo>
                  <a:pt x="71628" y="108203"/>
                </a:lnTo>
                <a:lnTo>
                  <a:pt x="28956" y="64770"/>
                </a:lnTo>
                <a:lnTo>
                  <a:pt x="0" y="83820"/>
                </a:lnTo>
                <a:lnTo>
                  <a:pt x="86106" y="140970"/>
                </a:lnTo>
                <a:lnTo>
                  <a:pt x="102870" y="131825"/>
                </a:lnTo>
                <a:lnTo>
                  <a:pt x="76200" y="55625"/>
                </a:lnTo>
                <a:lnTo>
                  <a:pt x="140970" y="102870"/>
                </a:lnTo>
                <a:lnTo>
                  <a:pt x="160020" y="93725"/>
                </a:lnTo>
                <a:lnTo>
                  <a:pt x="131826" y="0"/>
                </a:lnTo>
                <a:lnTo>
                  <a:pt x="112776" y="19050"/>
                </a:lnTo>
                <a:lnTo>
                  <a:pt x="131826" y="64770"/>
                </a:lnTo>
                <a:close/>
              </a:path>
            </a:pathLst>
          </a:custGeom>
          <a:solidFill>
            <a:srgbClr val="AC835E"/>
          </a:solidFill>
        </p:spPr>
        <p:txBody>
          <a:bodyPr wrap="square" lIns="0" tIns="0" rIns="0" bIns="0" rtlCol="0">
            <a:noAutofit/>
          </a:bodyPr>
          <a:lstStyle/>
          <a:p>
            <a:endParaRPr/>
          </a:p>
        </p:txBody>
      </p:sp>
      <p:sp>
        <p:nvSpPr>
          <p:cNvPr id="153" name="object 153"/>
          <p:cNvSpPr/>
          <p:nvPr/>
        </p:nvSpPr>
        <p:spPr>
          <a:xfrm>
            <a:off x="1531622" y="6016754"/>
            <a:ext cx="131825" cy="123444"/>
          </a:xfrm>
          <a:custGeom>
            <a:avLst/>
            <a:gdLst/>
            <a:ahLst/>
            <a:cxnLst/>
            <a:rect l="l" t="t" r="r" b="b"/>
            <a:pathLst>
              <a:path w="131825" h="123444">
                <a:moveTo>
                  <a:pt x="131825" y="76200"/>
                </a:moveTo>
                <a:lnTo>
                  <a:pt x="86106" y="0"/>
                </a:lnTo>
                <a:lnTo>
                  <a:pt x="0" y="47244"/>
                </a:lnTo>
                <a:lnTo>
                  <a:pt x="9906" y="57150"/>
                </a:lnTo>
                <a:lnTo>
                  <a:pt x="67056" y="28194"/>
                </a:lnTo>
                <a:lnTo>
                  <a:pt x="86106" y="47244"/>
                </a:lnTo>
                <a:lnTo>
                  <a:pt x="38100" y="76200"/>
                </a:lnTo>
                <a:lnTo>
                  <a:pt x="48006" y="85344"/>
                </a:lnTo>
                <a:lnTo>
                  <a:pt x="95250" y="57150"/>
                </a:lnTo>
                <a:lnTo>
                  <a:pt x="105156" y="76200"/>
                </a:lnTo>
                <a:lnTo>
                  <a:pt x="48006" y="104394"/>
                </a:lnTo>
                <a:lnTo>
                  <a:pt x="57150" y="123444"/>
                </a:lnTo>
                <a:lnTo>
                  <a:pt x="131825" y="76200"/>
                </a:lnTo>
                <a:close/>
              </a:path>
            </a:pathLst>
          </a:custGeom>
          <a:solidFill>
            <a:srgbClr val="AC835E"/>
          </a:solidFill>
        </p:spPr>
        <p:txBody>
          <a:bodyPr wrap="square" lIns="0" tIns="0" rIns="0" bIns="0" rtlCol="0">
            <a:noAutofit/>
          </a:bodyPr>
          <a:lstStyle/>
          <a:p>
            <a:endParaRPr/>
          </a:p>
        </p:txBody>
      </p:sp>
      <p:sp>
        <p:nvSpPr>
          <p:cNvPr id="154" name="object 154"/>
          <p:cNvSpPr/>
          <p:nvPr/>
        </p:nvSpPr>
        <p:spPr>
          <a:xfrm>
            <a:off x="1949196" y="4873752"/>
            <a:ext cx="143256" cy="114300"/>
          </a:xfrm>
          <a:custGeom>
            <a:avLst/>
            <a:gdLst/>
            <a:ahLst/>
            <a:cxnLst/>
            <a:rect l="l" t="t" r="r" b="b"/>
            <a:pathLst>
              <a:path w="143256" h="114300">
                <a:moveTo>
                  <a:pt x="28956" y="66294"/>
                </a:moveTo>
                <a:lnTo>
                  <a:pt x="57150" y="47244"/>
                </a:lnTo>
                <a:lnTo>
                  <a:pt x="86106" y="85344"/>
                </a:lnTo>
                <a:lnTo>
                  <a:pt x="95250" y="76200"/>
                </a:lnTo>
                <a:lnTo>
                  <a:pt x="76200" y="38100"/>
                </a:lnTo>
                <a:lnTo>
                  <a:pt x="95250" y="19050"/>
                </a:lnTo>
                <a:lnTo>
                  <a:pt x="124206" y="66294"/>
                </a:lnTo>
                <a:lnTo>
                  <a:pt x="143256" y="47244"/>
                </a:lnTo>
                <a:lnTo>
                  <a:pt x="105156" y="0"/>
                </a:lnTo>
                <a:lnTo>
                  <a:pt x="0" y="57150"/>
                </a:lnTo>
                <a:lnTo>
                  <a:pt x="38100" y="114300"/>
                </a:lnTo>
                <a:lnTo>
                  <a:pt x="57150" y="104394"/>
                </a:lnTo>
                <a:lnTo>
                  <a:pt x="28956" y="66294"/>
                </a:lnTo>
                <a:close/>
              </a:path>
            </a:pathLst>
          </a:custGeom>
          <a:solidFill>
            <a:srgbClr val="AC835E"/>
          </a:solidFill>
        </p:spPr>
        <p:txBody>
          <a:bodyPr wrap="square" lIns="0" tIns="0" rIns="0" bIns="0" rtlCol="0">
            <a:noAutofit/>
          </a:bodyPr>
          <a:lstStyle/>
          <a:p>
            <a:endParaRPr/>
          </a:p>
        </p:txBody>
      </p:sp>
      <p:sp>
        <p:nvSpPr>
          <p:cNvPr id="155" name="object 155"/>
          <p:cNvSpPr/>
          <p:nvPr/>
        </p:nvSpPr>
        <p:spPr>
          <a:xfrm>
            <a:off x="1882902" y="4768596"/>
            <a:ext cx="142494" cy="133350"/>
          </a:xfrm>
          <a:custGeom>
            <a:avLst/>
            <a:gdLst/>
            <a:ahLst/>
            <a:cxnLst/>
            <a:rect l="l" t="t" r="r" b="b"/>
            <a:pathLst>
              <a:path w="142494" h="133350">
                <a:moveTo>
                  <a:pt x="66293" y="95250"/>
                </a:moveTo>
                <a:lnTo>
                  <a:pt x="114300" y="19050"/>
                </a:lnTo>
                <a:lnTo>
                  <a:pt x="104393" y="0"/>
                </a:lnTo>
                <a:lnTo>
                  <a:pt x="0" y="67055"/>
                </a:lnTo>
                <a:lnTo>
                  <a:pt x="9143" y="86105"/>
                </a:lnTo>
                <a:lnTo>
                  <a:pt x="85343" y="38100"/>
                </a:lnTo>
                <a:lnTo>
                  <a:pt x="28193" y="114300"/>
                </a:lnTo>
                <a:lnTo>
                  <a:pt x="38100" y="133350"/>
                </a:lnTo>
                <a:lnTo>
                  <a:pt x="142494" y="67055"/>
                </a:lnTo>
                <a:lnTo>
                  <a:pt x="133350" y="48005"/>
                </a:lnTo>
                <a:lnTo>
                  <a:pt x="66293" y="95250"/>
                </a:lnTo>
                <a:close/>
              </a:path>
            </a:pathLst>
          </a:custGeom>
          <a:solidFill>
            <a:srgbClr val="AC835E"/>
          </a:solidFill>
        </p:spPr>
        <p:txBody>
          <a:bodyPr wrap="square" lIns="0" tIns="0" rIns="0" bIns="0" rtlCol="0">
            <a:noAutofit/>
          </a:bodyPr>
          <a:lstStyle/>
          <a:p>
            <a:endParaRPr/>
          </a:p>
        </p:txBody>
      </p:sp>
      <p:sp>
        <p:nvSpPr>
          <p:cNvPr id="156" name="object 156"/>
          <p:cNvSpPr/>
          <p:nvPr/>
        </p:nvSpPr>
        <p:spPr>
          <a:xfrm>
            <a:off x="468632" y="6548628"/>
            <a:ext cx="9143" cy="19050"/>
          </a:xfrm>
          <a:custGeom>
            <a:avLst/>
            <a:gdLst/>
            <a:ahLst/>
            <a:cxnLst/>
            <a:rect l="l" t="t" r="r" b="b"/>
            <a:pathLst>
              <a:path w="9143" h="19050">
                <a:moveTo>
                  <a:pt x="9143" y="0"/>
                </a:moveTo>
                <a:lnTo>
                  <a:pt x="0" y="0"/>
                </a:lnTo>
                <a:lnTo>
                  <a:pt x="0" y="19050"/>
                </a:lnTo>
                <a:lnTo>
                  <a:pt x="9143" y="0"/>
                </a:lnTo>
                <a:close/>
              </a:path>
            </a:pathLst>
          </a:custGeom>
          <a:solidFill>
            <a:srgbClr val="AC835E"/>
          </a:solidFill>
        </p:spPr>
        <p:txBody>
          <a:bodyPr wrap="square" lIns="0" tIns="0" rIns="0" bIns="0" rtlCol="0">
            <a:noAutofit/>
          </a:bodyPr>
          <a:lstStyle/>
          <a:p>
            <a:endParaRPr/>
          </a:p>
        </p:txBody>
      </p:sp>
      <p:sp>
        <p:nvSpPr>
          <p:cNvPr id="157" name="object 157"/>
          <p:cNvSpPr/>
          <p:nvPr/>
        </p:nvSpPr>
        <p:spPr>
          <a:xfrm>
            <a:off x="468632" y="4513327"/>
            <a:ext cx="47243" cy="76200"/>
          </a:xfrm>
          <a:custGeom>
            <a:avLst/>
            <a:gdLst/>
            <a:ahLst/>
            <a:cxnLst/>
            <a:rect l="l" t="t" r="r" b="b"/>
            <a:pathLst>
              <a:path w="47243" h="76200">
                <a:moveTo>
                  <a:pt x="28193" y="76200"/>
                </a:moveTo>
                <a:lnTo>
                  <a:pt x="47243" y="66294"/>
                </a:lnTo>
                <a:lnTo>
                  <a:pt x="0" y="0"/>
                </a:lnTo>
                <a:lnTo>
                  <a:pt x="0" y="38100"/>
                </a:lnTo>
                <a:lnTo>
                  <a:pt x="28193" y="76200"/>
                </a:lnTo>
                <a:close/>
              </a:path>
            </a:pathLst>
          </a:custGeom>
          <a:solidFill>
            <a:srgbClr val="AC835E"/>
          </a:solidFill>
        </p:spPr>
        <p:txBody>
          <a:bodyPr wrap="square" lIns="0" tIns="0" rIns="0" bIns="0" rtlCol="0">
            <a:noAutofit/>
          </a:bodyPr>
          <a:lstStyle/>
          <a:p>
            <a:endParaRPr/>
          </a:p>
        </p:txBody>
      </p:sp>
      <p:sp>
        <p:nvSpPr>
          <p:cNvPr id="158" name="object 158"/>
          <p:cNvSpPr/>
          <p:nvPr/>
        </p:nvSpPr>
        <p:spPr>
          <a:xfrm>
            <a:off x="468631" y="6557774"/>
            <a:ext cx="57151" cy="105155"/>
          </a:xfrm>
          <a:custGeom>
            <a:avLst/>
            <a:gdLst/>
            <a:ahLst/>
            <a:cxnLst/>
            <a:rect l="l" t="t" r="r" b="b"/>
            <a:pathLst>
              <a:path w="57150" h="105155">
                <a:moveTo>
                  <a:pt x="57150" y="0"/>
                </a:moveTo>
                <a:lnTo>
                  <a:pt x="38100" y="0"/>
                </a:lnTo>
                <a:lnTo>
                  <a:pt x="0" y="57150"/>
                </a:lnTo>
                <a:lnTo>
                  <a:pt x="0" y="105155"/>
                </a:lnTo>
                <a:lnTo>
                  <a:pt x="57150" y="0"/>
                </a:lnTo>
                <a:close/>
              </a:path>
            </a:pathLst>
          </a:custGeom>
          <a:solidFill>
            <a:srgbClr val="AC835E"/>
          </a:solidFill>
        </p:spPr>
        <p:txBody>
          <a:bodyPr wrap="square" lIns="0" tIns="0" rIns="0" bIns="0" rtlCol="0">
            <a:noAutofit/>
          </a:bodyPr>
          <a:lstStyle/>
          <a:p>
            <a:endParaRPr/>
          </a:p>
        </p:txBody>
      </p:sp>
      <p:sp>
        <p:nvSpPr>
          <p:cNvPr id="159" name="object 159"/>
          <p:cNvSpPr/>
          <p:nvPr/>
        </p:nvSpPr>
        <p:spPr>
          <a:xfrm>
            <a:off x="2325626" y="5529836"/>
            <a:ext cx="256031" cy="37337"/>
          </a:xfrm>
          <a:custGeom>
            <a:avLst/>
            <a:gdLst/>
            <a:ahLst/>
            <a:cxnLst/>
            <a:rect l="l" t="t" r="r" b="b"/>
            <a:pathLst>
              <a:path w="256031" h="37337">
                <a:moveTo>
                  <a:pt x="762" y="0"/>
                </a:moveTo>
                <a:lnTo>
                  <a:pt x="0" y="19050"/>
                </a:lnTo>
                <a:lnTo>
                  <a:pt x="254507" y="37337"/>
                </a:lnTo>
                <a:lnTo>
                  <a:pt x="256031" y="18287"/>
                </a:lnTo>
                <a:lnTo>
                  <a:pt x="762" y="0"/>
                </a:lnTo>
                <a:close/>
              </a:path>
            </a:pathLst>
          </a:custGeom>
          <a:solidFill>
            <a:srgbClr val="AC835E"/>
          </a:solidFill>
        </p:spPr>
        <p:txBody>
          <a:bodyPr wrap="square" lIns="0" tIns="0" rIns="0" bIns="0" rtlCol="0">
            <a:noAutofit/>
          </a:bodyPr>
          <a:lstStyle/>
          <a:p>
            <a:endParaRPr/>
          </a:p>
        </p:txBody>
      </p:sp>
      <p:sp>
        <p:nvSpPr>
          <p:cNvPr id="160" name="object 160"/>
          <p:cNvSpPr/>
          <p:nvPr/>
        </p:nvSpPr>
        <p:spPr>
          <a:xfrm>
            <a:off x="1011174" y="4144517"/>
            <a:ext cx="32003" cy="220218"/>
          </a:xfrm>
          <a:custGeom>
            <a:avLst/>
            <a:gdLst/>
            <a:ahLst/>
            <a:cxnLst/>
            <a:rect l="l" t="t" r="r" b="b"/>
            <a:pathLst>
              <a:path w="32003" h="220218">
                <a:moveTo>
                  <a:pt x="12953" y="220218"/>
                </a:moveTo>
                <a:lnTo>
                  <a:pt x="32003" y="218694"/>
                </a:lnTo>
                <a:lnTo>
                  <a:pt x="19050" y="0"/>
                </a:lnTo>
                <a:lnTo>
                  <a:pt x="0" y="1524"/>
                </a:lnTo>
                <a:lnTo>
                  <a:pt x="12953" y="220218"/>
                </a:lnTo>
                <a:close/>
              </a:path>
            </a:pathLst>
          </a:custGeom>
          <a:solidFill>
            <a:srgbClr val="AC835E"/>
          </a:solidFill>
        </p:spPr>
        <p:txBody>
          <a:bodyPr wrap="square" lIns="0" tIns="0" rIns="0" bIns="0" rtlCol="0">
            <a:noAutofit/>
          </a:bodyPr>
          <a:lstStyle/>
          <a:p>
            <a:endParaRPr/>
          </a:p>
        </p:txBody>
      </p:sp>
      <p:sp>
        <p:nvSpPr>
          <p:cNvPr id="161" name="object 161"/>
          <p:cNvSpPr/>
          <p:nvPr/>
        </p:nvSpPr>
        <p:spPr>
          <a:xfrm>
            <a:off x="678180" y="6131547"/>
            <a:ext cx="223354" cy="242584"/>
          </a:xfrm>
          <a:custGeom>
            <a:avLst/>
            <a:gdLst/>
            <a:ahLst/>
            <a:cxnLst/>
            <a:rect l="l" t="t" r="r" b="b"/>
            <a:pathLst>
              <a:path w="223354" h="242584">
                <a:moveTo>
                  <a:pt x="210999" y="44838"/>
                </a:moveTo>
                <a:lnTo>
                  <a:pt x="203386" y="32801"/>
                </a:lnTo>
                <a:lnTo>
                  <a:pt x="193757" y="21256"/>
                </a:lnTo>
                <a:lnTo>
                  <a:pt x="181963" y="11328"/>
                </a:lnTo>
                <a:lnTo>
                  <a:pt x="167851" y="4142"/>
                </a:lnTo>
                <a:lnTo>
                  <a:pt x="153923" y="1030"/>
                </a:lnTo>
                <a:lnTo>
                  <a:pt x="142486" y="178"/>
                </a:lnTo>
                <a:lnTo>
                  <a:pt x="130337" y="0"/>
                </a:lnTo>
                <a:lnTo>
                  <a:pt x="117836" y="930"/>
                </a:lnTo>
                <a:lnTo>
                  <a:pt x="105344" y="3405"/>
                </a:lnTo>
                <a:lnTo>
                  <a:pt x="93222" y="7860"/>
                </a:lnTo>
                <a:lnTo>
                  <a:pt x="81830" y="14731"/>
                </a:lnTo>
                <a:lnTo>
                  <a:pt x="71529" y="24451"/>
                </a:lnTo>
                <a:lnTo>
                  <a:pt x="62679" y="37458"/>
                </a:lnTo>
                <a:lnTo>
                  <a:pt x="57150" y="49798"/>
                </a:lnTo>
                <a:lnTo>
                  <a:pt x="52619" y="64600"/>
                </a:lnTo>
                <a:lnTo>
                  <a:pt x="50772" y="77386"/>
                </a:lnTo>
                <a:lnTo>
                  <a:pt x="51311" y="88366"/>
                </a:lnTo>
                <a:lnTo>
                  <a:pt x="53939" y="97748"/>
                </a:lnTo>
                <a:lnTo>
                  <a:pt x="58358" y="105740"/>
                </a:lnTo>
                <a:lnTo>
                  <a:pt x="64271" y="112551"/>
                </a:lnTo>
                <a:lnTo>
                  <a:pt x="71380" y="118390"/>
                </a:lnTo>
                <a:lnTo>
                  <a:pt x="79387" y="123464"/>
                </a:lnTo>
                <a:lnTo>
                  <a:pt x="87995" y="127984"/>
                </a:lnTo>
                <a:lnTo>
                  <a:pt x="96906" y="132156"/>
                </a:lnTo>
                <a:lnTo>
                  <a:pt x="105823" y="136191"/>
                </a:lnTo>
                <a:lnTo>
                  <a:pt x="114449" y="140296"/>
                </a:lnTo>
                <a:lnTo>
                  <a:pt x="122485" y="144679"/>
                </a:lnTo>
                <a:lnTo>
                  <a:pt x="129634" y="149551"/>
                </a:lnTo>
                <a:lnTo>
                  <a:pt x="135600" y="155118"/>
                </a:lnTo>
                <a:lnTo>
                  <a:pt x="140083" y="161590"/>
                </a:lnTo>
                <a:lnTo>
                  <a:pt x="142494" y="167908"/>
                </a:lnTo>
                <a:lnTo>
                  <a:pt x="143035" y="175453"/>
                </a:lnTo>
                <a:lnTo>
                  <a:pt x="140754" y="182515"/>
                </a:lnTo>
                <a:lnTo>
                  <a:pt x="136065" y="188907"/>
                </a:lnTo>
                <a:lnTo>
                  <a:pt x="129386" y="194440"/>
                </a:lnTo>
                <a:lnTo>
                  <a:pt x="121132" y="198925"/>
                </a:lnTo>
                <a:lnTo>
                  <a:pt x="111720" y="202176"/>
                </a:lnTo>
                <a:lnTo>
                  <a:pt x="101565" y="204003"/>
                </a:lnTo>
                <a:lnTo>
                  <a:pt x="91084" y="204218"/>
                </a:lnTo>
                <a:lnTo>
                  <a:pt x="80693" y="202635"/>
                </a:lnTo>
                <a:lnTo>
                  <a:pt x="70808" y="199063"/>
                </a:lnTo>
                <a:lnTo>
                  <a:pt x="61845" y="193315"/>
                </a:lnTo>
                <a:lnTo>
                  <a:pt x="54221" y="185204"/>
                </a:lnTo>
                <a:lnTo>
                  <a:pt x="48351" y="174540"/>
                </a:lnTo>
                <a:lnTo>
                  <a:pt x="44652" y="161136"/>
                </a:lnTo>
                <a:lnTo>
                  <a:pt x="44196" y="158002"/>
                </a:lnTo>
                <a:lnTo>
                  <a:pt x="31155" y="159336"/>
                </a:lnTo>
                <a:lnTo>
                  <a:pt x="23135" y="158501"/>
                </a:lnTo>
                <a:lnTo>
                  <a:pt x="16269" y="157430"/>
                </a:lnTo>
                <a:lnTo>
                  <a:pt x="6696" y="158055"/>
                </a:lnTo>
                <a:lnTo>
                  <a:pt x="0" y="159526"/>
                </a:lnTo>
                <a:lnTo>
                  <a:pt x="3460" y="176777"/>
                </a:lnTo>
                <a:lnTo>
                  <a:pt x="8259" y="191794"/>
                </a:lnTo>
                <a:lnTo>
                  <a:pt x="14406" y="204670"/>
                </a:lnTo>
                <a:lnTo>
                  <a:pt x="21910" y="215497"/>
                </a:lnTo>
                <a:lnTo>
                  <a:pt x="30782" y="224366"/>
                </a:lnTo>
                <a:lnTo>
                  <a:pt x="41030" y="231369"/>
                </a:lnTo>
                <a:lnTo>
                  <a:pt x="52665" y="236598"/>
                </a:lnTo>
                <a:lnTo>
                  <a:pt x="65697" y="240145"/>
                </a:lnTo>
                <a:lnTo>
                  <a:pt x="80134" y="242102"/>
                </a:lnTo>
                <a:lnTo>
                  <a:pt x="92964" y="242584"/>
                </a:lnTo>
                <a:lnTo>
                  <a:pt x="116119" y="240450"/>
                </a:lnTo>
                <a:lnTo>
                  <a:pt x="134097" y="236656"/>
                </a:lnTo>
                <a:lnTo>
                  <a:pt x="147698" y="231534"/>
                </a:lnTo>
                <a:lnTo>
                  <a:pt x="157723" y="225418"/>
                </a:lnTo>
                <a:lnTo>
                  <a:pt x="164973" y="218641"/>
                </a:lnTo>
                <a:lnTo>
                  <a:pt x="170249" y="211535"/>
                </a:lnTo>
                <a:lnTo>
                  <a:pt x="174353" y="204434"/>
                </a:lnTo>
                <a:lnTo>
                  <a:pt x="178084" y="197670"/>
                </a:lnTo>
                <a:lnTo>
                  <a:pt x="182244" y="191575"/>
                </a:lnTo>
                <a:lnTo>
                  <a:pt x="185166" y="188482"/>
                </a:lnTo>
                <a:lnTo>
                  <a:pt x="185064" y="172129"/>
                </a:lnTo>
                <a:lnTo>
                  <a:pt x="183679" y="158608"/>
                </a:lnTo>
                <a:lnTo>
                  <a:pt x="181128" y="147590"/>
                </a:lnTo>
                <a:lnTo>
                  <a:pt x="177532" y="138745"/>
                </a:lnTo>
                <a:lnTo>
                  <a:pt x="173010" y="131744"/>
                </a:lnTo>
                <a:lnTo>
                  <a:pt x="167683" y="126259"/>
                </a:lnTo>
                <a:lnTo>
                  <a:pt x="161671" y="121960"/>
                </a:lnTo>
                <a:lnTo>
                  <a:pt x="155093" y="118519"/>
                </a:lnTo>
                <a:lnTo>
                  <a:pt x="148070" y="115605"/>
                </a:lnTo>
                <a:lnTo>
                  <a:pt x="140720" y="112891"/>
                </a:lnTo>
                <a:lnTo>
                  <a:pt x="133165" y="110047"/>
                </a:lnTo>
                <a:lnTo>
                  <a:pt x="125523" y="106743"/>
                </a:lnTo>
                <a:lnTo>
                  <a:pt x="117915" y="102651"/>
                </a:lnTo>
                <a:lnTo>
                  <a:pt x="110461" y="97442"/>
                </a:lnTo>
                <a:lnTo>
                  <a:pt x="103280" y="90787"/>
                </a:lnTo>
                <a:lnTo>
                  <a:pt x="98298" y="84850"/>
                </a:lnTo>
                <a:lnTo>
                  <a:pt x="97733" y="78171"/>
                </a:lnTo>
                <a:lnTo>
                  <a:pt x="99053" y="70522"/>
                </a:lnTo>
                <a:lnTo>
                  <a:pt x="102120" y="62524"/>
                </a:lnTo>
                <a:lnTo>
                  <a:pt x="106795" y="54800"/>
                </a:lnTo>
                <a:lnTo>
                  <a:pt x="112941" y="47972"/>
                </a:lnTo>
                <a:lnTo>
                  <a:pt x="120421" y="42660"/>
                </a:lnTo>
                <a:lnTo>
                  <a:pt x="129096" y="39488"/>
                </a:lnTo>
                <a:lnTo>
                  <a:pt x="138829" y="39076"/>
                </a:lnTo>
                <a:lnTo>
                  <a:pt x="149483" y="42046"/>
                </a:lnTo>
                <a:lnTo>
                  <a:pt x="160919" y="49021"/>
                </a:lnTo>
                <a:lnTo>
                  <a:pt x="164592" y="52084"/>
                </a:lnTo>
                <a:lnTo>
                  <a:pt x="171271" y="64511"/>
                </a:lnTo>
                <a:lnTo>
                  <a:pt x="178043" y="76130"/>
                </a:lnTo>
                <a:lnTo>
                  <a:pt x="185166" y="81802"/>
                </a:lnTo>
                <a:lnTo>
                  <a:pt x="195971" y="83370"/>
                </a:lnTo>
                <a:lnTo>
                  <a:pt x="209776" y="82965"/>
                </a:lnTo>
                <a:lnTo>
                  <a:pt x="220823" y="79745"/>
                </a:lnTo>
                <a:lnTo>
                  <a:pt x="223354" y="72867"/>
                </a:lnTo>
                <a:lnTo>
                  <a:pt x="223266" y="72658"/>
                </a:lnTo>
                <a:lnTo>
                  <a:pt x="220788" y="65892"/>
                </a:lnTo>
                <a:lnTo>
                  <a:pt x="216750" y="56243"/>
                </a:lnTo>
                <a:lnTo>
                  <a:pt x="210999" y="44838"/>
                </a:lnTo>
                <a:close/>
              </a:path>
            </a:pathLst>
          </a:custGeom>
          <a:solidFill>
            <a:srgbClr val="AC835E"/>
          </a:solidFill>
        </p:spPr>
        <p:txBody>
          <a:bodyPr wrap="square" lIns="0" tIns="0" rIns="0" bIns="0" rtlCol="0">
            <a:noAutofit/>
          </a:bodyPr>
          <a:lstStyle/>
          <a:p>
            <a:endParaRPr/>
          </a:p>
        </p:txBody>
      </p:sp>
      <p:sp>
        <p:nvSpPr>
          <p:cNvPr id="162" name="object 162"/>
          <p:cNvSpPr/>
          <p:nvPr/>
        </p:nvSpPr>
        <p:spPr>
          <a:xfrm>
            <a:off x="1447911" y="6090984"/>
            <a:ext cx="93810" cy="118183"/>
          </a:xfrm>
          <a:custGeom>
            <a:avLst/>
            <a:gdLst/>
            <a:ahLst/>
            <a:cxnLst/>
            <a:rect l="l" t="t" r="r" b="b"/>
            <a:pathLst>
              <a:path w="93810" h="118183">
                <a:moveTo>
                  <a:pt x="46362" y="0"/>
                </a:moveTo>
                <a:lnTo>
                  <a:pt x="33329" y="173"/>
                </a:lnTo>
                <a:lnTo>
                  <a:pt x="20232" y="5672"/>
                </a:lnTo>
                <a:lnTo>
                  <a:pt x="18176" y="7304"/>
                </a:lnTo>
                <a:lnTo>
                  <a:pt x="11248" y="14613"/>
                </a:lnTo>
                <a:lnTo>
                  <a:pt x="4805" y="23330"/>
                </a:lnTo>
                <a:lnTo>
                  <a:pt x="503" y="33496"/>
                </a:lnTo>
                <a:lnTo>
                  <a:pt x="0" y="45152"/>
                </a:lnTo>
                <a:lnTo>
                  <a:pt x="3698" y="56072"/>
                </a:lnTo>
                <a:lnTo>
                  <a:pt x="10471" y="66280"/>
                </a:lnTo>
                <a:lnTo>
                  <a:pt x="17820" y="71446"/>
                </a:lnTo>
                <a:lnTo>
                  <a:pt x="25569" y="72714"/>
                </a:lnTo>
                <a:lnTo>
                  <a:pt x="33543" y="71230"/>
                </a:lnTo>
                <a:lnTo>
                  <a:pt x="41567" y="68136"/>
                </a:lnTo>
                <a:lnTo>
                  <a:pt x="49465" y="64576"/>
                </a:lnTo>
                <a:lnTo>
                  <a:pt x="57061" y="61696"/>
                </a:lnTo>
                <a:lnTo>
                  <a:pt x="64180" y="60639"/>
                </a:lnTo>
                <a:lnTo>
                  <a:pt x="69992" y="62168"/>
                </a:lnTo>
                <a:lnTo>
                  <a:pt x="74173" y="66916"/>
                </a:lnTo>
                <a:lnTo>
                  <a:pt x="74672" y="74029"/>
                </a:lnTo>
                <a:lnTo>
                  <a:pt x="72000" y="82099"/>
                </a:lnTo>
                <a:lnTo>
                  <a:pt x="66669" y="89718"/>
                </a:lnTo>
                <a:lnTo>
                  <a:pt x="59189" y="95478"/>
                </a:lnTo>
                <a:lnTo>
                  <a:pt x="50072" y="97971"/>
                </a:lnTo>
                <a:lnTo>
                  <a:pt x="39829" y="95789"/>
                </a:lnTo>
                <a:lnTo>
                  <a:pt x="35702" y="93410"/>
                </a:lnTo>
                <a:lnTo>
                  <a:pt x="28929" y="100638"/>
                </a:lnTo>
                <a:lnTo>
                  <a:pt x="23665" y="106331"/>
                </a:lnTo>
                <a:lnTo>
                  <a:pt x="21986" y="109412"/>
                </a:lnTo>
                <a:lnTo>
                  <a:pt x="34226" y="115645"/>
                </a:lnTo>
                <a:lnTo>
                  <a:pt x="45455" y="118183"/>
                </a:lnTo>
                <a:lnTo>
                  <a:pt x="55943" y="117177"/>
                </a:lnTo>
                <a:lnTo>
                  <a:pt x="65958" y="112776"/>
                </a:lnTo>
                <a:lnTo>
                  <a:pt x="75771" y="105132"/>
                </a:lnTo>
                <a:lnTo>
                  <a:pt x="79136" y="101792"/>
                </a:lnTo>
                <a:lnTo>
                  <a:pt x="89927" y="86295"/>
                </a:lnTo>
                <a:lnTo>
                  <a:pt x="93810" y="74804"/>
                </a:lnTo>
                <a:lnTo>
                  <a:pt x="93442" y="66175"/>
                </a:lnTo>
                <a:lnTo>
                  <a:pt x="91477" y="59266"/>
                </a:lnTo>
                <a:lnTo>
                  <a:pt x="90566" y="53024"/>
                </a:lnTo>
                <a:lnTo>
                  <a:pt x="76976" y="43411"/>
                </a:lnTo>
                <a:lnTo>
                  <a:pt x="66926" y="39146"/>
                </a:lnTo>
                <a:lnTo>
                  <a:pt x="59433" y="38910"/>
                </a:lnTo>
                <a:lnTo>
                  <a:pt x="53515" y="41382"/>
                </a:lnTo>
                <a:lnTo>
                  <a:pt x="48189" y="45243"/>
                </a:lnTo>
                <a:lnTo>
                  <a:pt x="42473" y="49172"/>
                </a:lnTo>
                <a:lnTo>
                  <a:pt x="35384" y="51851"/>
                </a:lnTo>
                <a:lnTo>
                  <a:pt x="28844" y="52262"/>
                </a:lnTo>
                <a:lnTo>
                  <a:pt x="23459" y="45924"/>
                </a:lnTo>
                <a:lnTo>
                  <a:pt x="21200" y="35921"/>
                </a:lnTo>
                <a:lnTo>
                  <a:pt x="24657" y="25814"/>
                </a:lnTo>
                <a:lnTo>
                  <a:pt x="36420" y="19167"/>
                </a:lnTo>
                <a:lnTo>
                  <a:pt x="38750" y="18734"/>
                </a:lnTo>
                <a:lnTo>
                  <a:pt x="44084" y="20258"/>
                </a:lnTo>
                <a:lnTo>
                  <a:pt x="50942" y="23306"/>
                </a:lnTo>
                <a:lnTo>
                  <a:pt x="55514" y="21020"/>
                </a:lnTo>
                <a:lnTo>
                  <a:pt x="63235" y="13281"/>
                </a:lnTo>
                <a:lnTo>
                  <a:pt x="64330" y="5210"/>
                </a:lnTo>
                <a:lnTo>
                  <a:pt x="63896" y="5018"/>
                </a:lnTo>
                <a:lnTo>
                  <a:pt x="57245" y="2499"/>
                </a:lnTo>
                <a:lnTo>
                  <a:pt x="46362" y="0"/>
                </a:lnTo>
                <a:close/>
              </a:path>
            </a:pathLst>
          </a:custGeom>
          <a:solidFill>
            <a:srgbClr val="AC835E"/>
          </a:solidFill>
        </p:spPr>
        <p:txBody>
          <a:bodyPr wrap="square" lIns="0" tIns="0" rIns="0" bIns="0" rtlCol="0">
            <a:noAutofit/>
          </a:bodyPr>
          <a:lstStyle/>
          <a:p>
            <a:endParaRPr/>
          </a:p>
        </p:txBody>
      </p:sp>
      <p:sp>
        <p:nvSpPr>
          <p:cNvPr id="163" name="object 163"/>
          <p:cNvSpPr/>
          <p:nvPr/>
        </p:nvSpPr>
        <p:spPr>
          <a:xfrm>
            <a:off x="829818" y="4430270"/>
            <a:ext cx="553973" cy="2020823"/>
          </a:xfrm>
          <a:prstGeom prst="rect">
            <a:avLst/>
          </a:prstGeom>
          <a:blipFill>
            <a:blip r:embed="rId3" cstate="print"/>
            <a:stretch>
              <a:fillRect/>
            </a:stretch>
          </a:blipFill>
        </p:spPr>
        <p:txBody>
          <a:bodyPr wrap="square" lIns="0" tIns="0" rIns="0" bIns="0" rtlCol="0">
            <a:noAutofit/>
          </a:bodyPr>
          <a:lstStyle/>
          <a:p>
            <a:endParaRPr/>
          </a:p>
        </p:txBody>
      </p:sp>
      <p:sp>
        <p:nvSpPr>
          <p:cNvPr id="164" name="object 164"/>
          <p:cNvSpPr/>
          <p:nvPr/>
        </p:nvSpPr>
        <p:spPr>
          <a:xfrm>
            <a:off x="911354" y="5263898"/>
            <a:ext cx="387703" cy="336803"/>
          </a:xfrm>
          <a:prstGeom prst="rect">
            <a:avLst/>
          </a:prstGeom>
          <a:blipFill>
            <a:blip r:embed="rId4" cstate="print"/>
            <a:stretch>
              <a:fillRect/>
            </a:stretch>
          </a:blipFill>
        </p:spPr>
        <p:txBody>
          <a:bodyPr wrap="square" lIns="0" tIns="0" rIns="0" bIns="0" rtlCol="0">
            <a:noAutofit/>
          </a:bodyPr>
          <a:lstStyle/>
          <a:p>
            <a:endParaRPr/>
          </a:p>
        </p:txBody>
      </p:sp>
      <p:sp>
        <p:nvSpPr>
          <p:cNvPr id="165" name="object 165"/>
          <p:cNvSpPr/>
          <p:nvPr/>
        </p:nvSpPr>
        <p:spPr>
          <a:xfrm>
            <a:off x="4308351" y="3022856"/>
            <a:ext cx="865631" cy="791718"/>
          </a:xfrm>
          <a:custGeom>
            <a:avLst/>
            <a:gdLst/>
            <a:ahLst/>
            <a:cxnLst/>
            <a:rect l="l" t="t" r="r" b="b"/>
            <a:pathLst>
              <a:path w="865631" h="791718">
                <a:moveTo>
                  <a:pt x="432815" y="0"/>
                </a:moveTo>
                <a:lnTo>
                  <a:pt x="397287" y="1309"/>
                </a:lnTo>
                <a:lnTo>
                  <a:pt x="362555" y="5168"/>
                </a:lnTo>
                <a:lnTo>
                  <a:pt x="328730" y="11477"/>
                </a:lnTo>
                <a:lnTo>
                  <a:pt x="295924" y="20135"/>
                </a:lnTo>
                <a:lnTo>
                  <a:pt x="264247" y="31039"/>
                </a:lnTo>
                <a:lnTo>
                  <a:pt x="233810" y="44090"/>
                </a:lnTo>
                <a:lnTo>
                  <a:pt x="204724" y="59185"/>
                </a:lnTo>
                <a:lnTo>
                  <a:pt x="177100" y="76224"/>
                </a:lnTo>
                <a:lnTo>
                  <a:pt x="151049" y="95105"/>
                </a:lnTo>
                <a:lnTo>
                  <a:pt x="126682" y="115728"/>
                </a:lnTo>
                <a:lnTo>
                  <a:pt x="104109" y="137991"/>
                </a:lnTo>
                <a:lnTo>
                  <a:pt x="83442" y="161793"/>
                </a:lnTo>
                <a:lnTo>
                  <a:pt x="64790" y="187033"/>
                </a:lnTo>
                <a:lnTo>
                  <a:pt x="48266" y="213610"/>
                </a:lnTo>
                <a:lnTo>
                  <a:pt x="33980" y="241423"/>
                </a:lnTo>
                <a:lnTo>
                  <a:pt x="22043" y="270369"/>
                </a:lnTo>
                <a:lnTo>
                  <a:pt x="12565" y="300349"/>
                </a:lnTo>
                <a:lnTo>
                  <a:pt x="5658" y="331261"/>
                </a:lnTo>
                <a:lnTo>
                  <a:pt x="1433" y="363005"/>
                </a:lnTo>
                <a:lnTo>
                  <a:pt x="0" y="395478"/>
                </a:lnTo>
                <a:lnTo>
                  <a:pt x="1433" y="428059"/>
                </a:lnTo>
                <a:lnTo>
                  <a:pt x="5658" y="459900"/>
                </a:lnTo>
                <a:lnTo>
                  <a:pt x="12565" y="490900"/>
                </a:lnTo>
                <a:lnTo>
                  <a:pt x="22043" y="520958"/>
                </a:lnTo>
                <a:lnTo>
                  <a:pt x="33980" y="549973"/>
                </a:lnTo>
                <a:lnTo>
                  <a:pt x="48266" y="577845"/>
                </a:lnTo>
                <a:lnTo>
                  <a:pt x="64790" y="604474"/>
                </a:lnTo>
                <a:lnTo>
                  <a:pt x="83442" y="629759"/>
                </a:lnTo>
                <a:lnTo>
                  <a:pt x="104109" y="653599"/>
                </a:lnTo>
                <a:lnTo>
                  <a:pt x="126682" y="675893"/>
                </a:lnTo>
                <a:lnTo>
                  <a:pt x="151049" y="696542"/>
                </a:lnTo>
                <a:lnTo>
                  <a:pt x="177100" y="715444"/>
                </a:lnTo>
                <a:lnTo>
                  <a:pt x="204724" y="732499"/>
                </a:lnTo>
                <a:lnTo>
                  <a:pt x="233810" y="747607"/>
                </a:lnTo>
                <a:lnTo>
                  <a:pt x="264247" y="760666"/>
                </a:lnTo>
                <a:lnTo>
                  <a:pt x="295924" y="771576"/>
                </a:lnTo>
                <a:lnTo>
                  <a:pt x="328730" y="780237"/>
                </a:lnTo>
                <a:lnTo>
                  <a:pt x="362555" y="786548"/>
                </a:lnTo>
                <a:lnTo>
                  <a:pt x="397287" y="790408"/>
                </a:lnTo>
                <a:lnTo>
                  <a:pt x="432815" y="791718"/>
                </a:lnTo>
                <a:lnTo>
                  <a:pt x="468241" y="790408"/>
                </a:lnTo>
                <a:lnTo>
                  <a:pt x="502891" y="786548"/>
                </a:lnTo>
                <a:lnTo>
                  <a:pt x="536653" y="780237"/>
                </a:lnTo>
                <a:lnTo>
                  <a:pt x="569415" y="771576"/>
                </a:lnTo>
                <a:lnTo>
                  <a:pt x="601063" y="760666"/>
                </a:lnTo>
                <a:lnTo>
                  <a:pt x="631485" y="747607"/>
                </a:lnTo>
                <a:lnTo>
                  <a:pt x="660569" y="732499"/>
                </a:lnTo>
                <a:lnTo>
                  <a:pt x="688201" y="715444"/>
                </a:lnTo>
                <a:lnTo>
                  <a:pt x="714270" y="696542"/>
                </a:lnTo>
                <a:lnTo>
                  <a:pt x="738663" y="675893"/>
                </a:lnTo>
                <a:lnTo>
                  <a:pt x="761267" y="653599"/>
                </a:lnTo>
                <a:lnTo>
                  <a:pt x="781970" y="629759"/>
                </a:lnTo>
                <a:lnTo>
                  <a:pt x="800659" y="604474"/>
                </a:lnTo>
                <a:lnTo>
                  <a:pt x="817221" y="577845"/>
                </a:lnTo>
                <a:lnTo>
                  <a:pt x="831544" y="549973"/>
                </a:lnTo>
                <a:lnTo>
                  <a:pt x="843515" y="520958"/>
                </a:lnTo>
                <a:lnTo>
                  <a:pt x="853022" y="490900"/>
                </a:lnTo>
                <a:lnTo>
                  <a:pt x="859952" y="459900"/>
                </a:lnTo>
                <a:lnTo>
                  <a:pt x="864193" y="428059"/>
                </a:lnTo>
                <a:lnTo>
                  <a:pt x="865631" y="395478"/>
                </a:lnTo>
                <a:lnTo>
                  <a:pt x="864193" y="363005"/>
                </a:lnTo>
                <a:lnTo>
                  <a:pt x="859952" y="331261"/>
                </a:lnTo>
                <a:lnTo>
                  <a:pt x="853022" y="300349"/>
                </a:lnTo>
                <a:lnTo>
                  <a:pt x="843515" y="270369"/>
                </a:lnTo>
                <a:lnTo>
                  <a:pt x="831544" y="241423"/>
                </a:lnTo>
                <a:lnTo>
                  <a:pt x="817221" y="213610"/>
                </a:lnTo>
                <a:lnTo>
                  <a:pt x="800659" y="187033"/>
                </a:lnTo>
                <a:lnTo>
                  <a:pt x="781970" y="161793"/>
                </a:lnTo>
                <a:lnTo>
                  <a:pt x="761267" y="137991"/>
                </a:lnTo>
                <a:lnTo>
                  <a:pt x="738663" y="115728"/>
                </a:lnTo>
                <a:lnTo>
                  <a:pt x="714270" y="95105"/>
                </a:lnTo>
                <a:lnTo>
                  <a:pt x="688201" y="76224"/>
                </a:lnTo>
                <a:lnTo>
                  <a:pt x="660569" y="59185"/>
                </a:lnTo>
                <a:lnTo>
                  <a:pt x="631485" y="44090"/>
                </a:lnTo>
                <a:lnTo>
                  <a:pt x="601063" y="31039"/>
                </a:lnTo>
                <a:lnTo>
                  <a:pt x="569415" y="20135"/>
                </a:lnTo>
                <a:lnTo>
                  <a:pt x="536653" y="11477"/>
                </a:lnTo>
                <a:lnTo>
                  <a:pt x="502891" y="5168"/>
                </a:lnTo>
                <a:lnTo>
                  <a:pt x="468241" y="1309"/>
                </a:lnTo>
                <a:lnTo>
                  <a:pt x="432815" y="0"/>
                </a:lnTo>
                <a:close/>
              </a:path>
            </a:pathLst>
          </a:custGeom>
          <a:solidFill>
            <a:srgbClr val="CC6600"/>
          </a:solidFill>
        </p:spPr>
        <p:txBody>
          <a:bodyPr wrap="square" lIns="0" tIns="0" rIns="0" bIns="0" rtlCol="0">
            <a:noAutofit/>
          </a:bodyPr>
          <a:lstStyle/>
          <a:p>
            <a:endParaRPr/>
          </a:p>
        </p:txBody>
      </p:sp>
      <p:sp>
        <p:nvSpPr>
          <p:cNvPr id="166" name="object 166"/>
          <p:cNvSpPr/>
          <p:nvPr/>
        </p:nvSpPr>
        <p:spPr>
          <a:xfrm>
            <a:off x="2076450" y="3957830"/>
            <a:ext cx="936498" cy="791718"/>
          </a:xfrm>
          <a:custGeom>
            <a:avLst/>
            <a:gdLst/>
            <a:ahLst/>
            <a:cxnLst/>
            <a:rect l="l" t="t" r="r" b="b"/>
            <a:pathLst>
              <a:path w="936498" h="791718">
                <a:moveTo>
                  <a:pt x="468630" y="0"/>
                </a:moveTo>
                <a:lnTo>
                  <a:pt x="430159" y="1309"/>
                </a:lnTo>
                <a:lnTo>
                  <a:pt x="392551" y="5169"/>
                </a:lnTo>
                <a:lnTo>
                  <a:pt x="355927" y="11480"/>
                </a:lnTo>
                <a:lnTo>
                  <a:pt x="320405" y="20141"/>
                </a:lnTo>
                <a:lnTo>
                  <a:pt x="286107" y="31051"/>
                </a:lnTo>
                <a:lnTo>
                  <a:pt x="253151" y="44110"/>
                </a:lnTo>
                <a:lnTo>
                  <a:pt x="221659" y="59218"/>
                </a:lnTo>
                <a:lnTo>
                  <a:pt x="191749" y="76273"/>
                </a:lnTo>
                <a:lnTo>
                  <a:pt x="163543" y="95175"/>
                </a:lnTo>
                <a:lnTo>
                  <a:pt x="137159" y="115823"/>
                </a:lnTo>
                <a:lnTo>
                  <a:pt x="112719" y="138118"/>
                </a:lnTo>
                <a:lnTo>
                  <a:pt x="90342" y="161958"/>
                </a:lnTo>
                <a:lnTo>
                  <a:pt x="70148" y="187243"/>
                </a:lnTo>
                <a:lnTo>
                  <a:pt x="52257" y="213872"/>
                </a:lnTo>
                <a:lnTo>
                  <a:pt x="36790" y="241744"/>
                </a:lnTo>
                <a:lnTo>
                  <a:pt x="23865" y="270759"/>
                </a:lnTo>
                <a:lnTo>
                  <a:pt x="13604" y="300817"/>
                </a:lnTo>
                <a:lnTo>
                  <a:pt x="6126" y="331817"/>
                </a:lnTo>
                <a:lnTo>
                  <a:pt x="1551" y="363658"/>
                </a:lnTo>
                <a:lnTo>
                  <a:pt x="0" y="396239"/>
                </a:lnTo>
                <a:lnTo>
                  <a:pt x="1551" y="428712"/>
                </a:lnTo>
                <a:lnTo>
                  <a:pt x="6126" y="460456"/>
                </a:lnTo>
                <a:lnTo>
                  <a:pt x="13604" y="491368"/>
                </a:lnTo>
                <a:lnTo>
                  <a:pt x="23865" y="521348"/>
                </a:lnTo>
                <a:lnTo>
                  <a:pt x="36790" y="550294"/>
                </a:lnTo>
                <a:lnTo>
                  <a:pt x="52257" y="578107"/>
                </a:lnTo>
                <a:lnTo>
                  <a:pt x="70148" y="604684"/>
                </a:lnTo>
                <a:lnTo>
                  <a:pt x="90342" y="629924"/>
                </a:lnTo>
                <a:lnTo>
                  <a:pt x="112719" y="653726"/>
                </a:lnTo>
                <a:lnTo>
                  <a:pt x="137159" y="675989"/>
                </a:lnTo>
                <a:lnTo>
                  <a:pt x="163543" y="696612"/>
                </a:lnTo>
                <a:lnTo>
                  <a:pt x="191749" y="715493"/>
                </a:lnTo>
                <a:lnTo>
                  <a:pt x="221659" y="732532"/>
                </a:lnTo>
                <a:lnTo>
                  <a:pt x="253151" y="747627"/>
                </a:lnTo>
                <a:lnTo>
                  <a:pt x="286107" y="760678"/>
                </a:lnTo>
                <a:lnTo>
                  <a:pt x="320405" y="771582"/>
                </a:lnTo>
                <a:lnTo>
                  <a:pt x="355927" y="780240"/>
                </a:lnTo>
                <a:lnTo>
                  <a:pt x="392551" y="786549"/>
                </a:lnTo>
                <a:lnTo>
                  <a:pt x="430159" y="790408"/>
                </a:lnTo>
                <a:lnTo>
                  <a:pt x="468630" y="791718"/>
                </a:lnTo>
                <a:lnTo>
                  <a:pt x="506991" y="790408"/>
                </a:lnTo>
                <a:lnTo>
                  <a:pt x="544501" y="786549"/>
                </a:lnTo>
                <a:lnTo>
                  <a:pt x="581038" y="780240"/>
                </a:lnTo>
                <a:lnTo>
                  <a:pt x="616482" y="771582"/>
                </a:lnTo>
                <a:lnTo>
                  <a:pt x="650712" y="760678"/>
                </a:lnTo>
                <a:lnTo>
                  <a:pt x="683607" y="747627"/>
                </a:lnTo>
                <a:lnTo>
                  <a:pt x="715048" y="732532"/>
                </a:lnTo>
                <a:lnTo>
                  <a:pt x="744912" y="715493"/>
                </a:lnTo>
                <a:lnTo>
                  <a:pt x="773081" y="696612"/>
                </a:lnTo>
                <a:lnTo>
                  <a:pt x="799433" y="675989"/>
                </a:lnTo>
                <a:lnTo>
                  <a:pt x="823847" y="653726"/>
                </a:lnTo>
                <a:lnTo>
                  <a:pt x="846204" y="629924"/>
                </a:lnTo>
                <a:lnTo>
                  <a:pt x="866381" y="604684"/>
                </a:lnTo>
                <a:lnTo>
                  <a:pt x="884260" y="578107"/>
                </a:lnTo>
                <a:lnTo>
                  <a:pt x="899719" y="550294"/>
                </a:lnTo>
                <a:lnTo>
                  <a:pt x="912638" y="521348"/>
                </a:lnTo>
                <a:lnTo>
                  <a:pt x="922896" y="491368"/>
                </a:lnTo>
                <a:lnTo>
                  <a:pt x="930372" y="460456"/>
                </a:lnTo>
                <a:lnTo>
                  <a:pt x="934946" y="428712"/>
                </a:lnTo>
                <a:lnTo>
                  <a:pt x="936498" y="396239"/>
                </a:lnTo>
                <a:lnTo>
                  <a:pt x="934946" y="363658"/>
                </a:lnTo>
                <a:lnTo>
                  <a:pt x="930372" y="331817"/>
                </a:lnTo>
                <a:lnTo>
                  <a:pt x="922896" y="300817"/>
                </a:lnTo>
                <a:lnTo>
                  <a:pt x="912638" y="270759"/>
                </a:lnTo>
                <a:lnTo>
                  <a:pt x="899719" y="241744"/>
                </a:lnTo>
                <a:lnTo>
                  <a:pt x="884260" y="213872"/>
                </a:lnTo>
                <a:lnTo>
                  <a:pt x="866381" y="187243"/>
                </a:lnTo>
                <a:lnTo>
                  <a:pt x="846204" y="161958"/>
                </a:lnTo>
                <a:lnTo>
                  <a:pt x="823847" y="138118"/>
                </a:lnTo>
                <a:lnTo>
                  <a:pt x="799433" y="115823"/>
                </a:lnTo>
                <a:lnTo>
                  <a:pt x="773081" y="95175"/>
                </a:lnTo>
                <a:lnTo>
                  <a:pt x="744912" y="76273"/>
                </a:lnTo>
                <a:lnTo>
                  <a:pt x="715048" y="59218"/>
                </a:lnTo>
                <a:lnTo>
                  <a:pt x="683607" y="44110"/>
                </a:lnTo>
                <a:lnTo>
                  <a:pt x="650712" y="31051"/>
                </a:lnTo>
                <a:lnTo>
                  <a:pt x="616482" y="20141"/>
                </a:lnTo>
                <a:lnTo>
                  <a:pt x="581038" y="11480"/>
                </a:lnTo>
                <a:lnTo>
                  <a:pt x="544501" y="5169"/>
                </a:lnTo>
                <a:lnTo>
                  <a:pt x="506991" y="1309"/>
                </a:lnTo>
                <a:lnTo>
                  <a:pt x="468630" y="0"/>
                </a:lnTo>
                <a:close/>
              </a:path>
            </a:pathLst>
          </a:custGeom>
          <a:solidFill>
            <a:srgbClr val="0000FF"/>
          </a:solidFill>
        </p:spPr>
        <p:txBody>
          <a:bodyPr wrap="square" lIns="0" tIns="0" rIns="0" bIns="0" rtlCol="0">
            <a:noAutofit/>
          </a:bodyPr>
          <a:lstStyle/>
          <a:p>
            <a:endParaRPr/>
          </a:p>
        </p:txBody>
      </p:sp>
      <p:sp>
        <p:nvSpPr>
          <p:cNvPr id="167" name="object 167"/>
          <p:cNvSpPr/>
          <p:nvPr/>
        </p:nvSpPr>
        <p:spPr>
          <a:xfrm>
            <a:off x="2076450" y="3957830"/>
            <a:ext cx="936498" cy="791718"/>
          </a:xfrm>
          <a:custGeom>
            <a:avLst/>
            <a:gdLst/>
            <a:ahLst/>
            <a:cxnLst/>
            <a:rect l="l" t="t" r="r" b="b"/>
            <a:pathLst>
              <a:path w="936498" h="791718">
                <a:moveTo>
                  <a:pt x="468630" y="0"/>
                </a:moveTo>
                <a:lnTo>
                  <a:pt x="430159" y="1309"/>
                </a:lnTo>
                <a:lnTo>
                  <a:pt x="392551" y="5169"/>
                </a:lnTo>
                <a:lnTo>
                  <a:pt x="355927" y="11480"/>
                </a:lnTo>
                <a:lnTo>
                  <a:pt x="320405" y="20141"/>
                </a:lnTo>
                <a:lnTo>
                  <a:pt x="286107" y="31051"/>
                </a:lnTo>
                <a:lnTo>
                  <a:pt x="253151" y="44110"/>
                </a:lnTo>
                <a:lnTo>
                  <a:pt x="221659" y="59218"/>
                </a:lnTo>
                <a:lnTo>
                  <a:pt x="191749" y="76273"/>
                </a:lnTo>
                <a:lnTo>
                  <a:pt x="163543" y="95175"/>
                </a:lnTo>
                <a:lnTo>
                  <a:pt x="137159" y="115823"/>
                </a:lnTo>
                <a:lnTo>
                  <a:pt x="112719" y="138118"/>
                </a:lnTo>
                <a:lnTo>
                  <a:pt x="90342" y="161958"/>
                </a:lnTo>
                <a:lnTo>
                  <a:pt x="70148" y="187243"/>
                </a:lnTo>
                <a:lnTo>
                  <a:pt x="52257" y="213872"/>
                </a:lnTo>
                <a:lnTo>
                  <a:pt x="36790" y="241744"/>
                </a:lnTo>
                <a:lnTo>
                  <a:pt x="23865" y="270759"/>
                </a:lnTo>
                <a:lnTo>
                  <a:pt x="13604" y="300817"/>
                </a:lnTo>
                <a:lnTo>
                  <a:pt x="6126" y="331817"/>
                </a:lnTo>
                <a:lnTo>
                  <a:pt x="1551" y="363658"/>
                </a:lnTo>
                <a:lnTo>
                  <a:pt x="0" y="396239"/>
                </a:lnTo>
                <a:lnTo>
                  <a:pt x="1551" y="428712"/>
                </a:lnTo>
                <a:lnTo>
                  <a:pt x="6126" y="460456"/>
                </a:lnTo>
                <a:lnTo>
                  <a:pt x="13604" y="491368"/>
                </a:lnTo>
                <a:lnTo>
                  <a:pt x="23865" y="521348"/>
                </a:lnTo>
                <a:lnTo>
                  <a:pt x="36790" y="550294"/>
                </a:lnTo>
                <a:lnTo>
                  <a:pt x="52257" y="578107"/>
                </a:lnTo>
                <a:lnTo>
                  <a:pt x="70148" y="604684"/>
                </a:lnTo>
                <a:lnTo>
                  <a:pt x="90342" y="629924"/>
                </a:lnTo>
                <a:lnTo>
                  <a:pt x="112719" y="653726"/>
                </a:lnTo>
                <a:lnTo>
                  <a:pt x="137159" y="675989"/>
                </a:lnTo>
                <a:lnTo>
                  <a:pt x="163543" y="696612"/>
                </a:lnTo>
                <a:lnTo>
                  <a:pt x="191749" y="715493"/>
                </a:lnTo>
                <a:lnTo>
                  <a:pt x="221659" y="732532"/>
                </a:lnTo>
                <a:lnTo>
                  <a:pt x="253151" y="747627"/>
                </a:lnTo>
                <a:lnTo>
                  <a:pt x="286107" y="760678"/>
                </a:lnTo>
                <a:lnTo>
                  <a:pt x="320405" y="771582"/>
                </a:lnTo>
                <a:lnTo>
                  <a:pt x="355927" y="780240"/>
                </a:lnTo>
                <a:lnTo>
                  <a:pt x="392551" y="786549"/>
                </a:lnTo>
                <a:lnTo>
                  <a:pt x="430159" y="790408"/>
                </a:lnTo>
                <a:lnTo>
                  <a:pt x="468630" y="791718"/>
                </a:lnTo>
                <a:lnTo>
                  <a:pt x="506991" y="790408"/>
                </a:lnTo>
                <a:lnTo>
                  <a:pt x="544501" y="786549"/>
                </a:lnTo>
                <a:lnTo>
                  <a:pt x="581038" y="780240"/>
                </a:lnTo>
                <a:lnTo>
                  <a:pt x="616482" y="771582"/>
                </a:lnTo>
                <a:lnTo>
                  <a:pt x="650712" y="760678"/>
                </a:lnTo>
                <a:lnTo>
                  <a:pt x="683607" y="747627"/>
                </a:lnTo>
                <a:lnTo>
                  <a:pt x="715048" y="732532"/>
                </a:lnTo>
                <a:lnTo>
                  <a:pt x="744912" y="715493"/>
                </a:lnTo>
                <a:lnTo>
                  <a:pt x="773081" y="696612"/>
                </a:lnTo>
                <a:lnTo>
                  <a:pt x="799433" y="675989"/>
                </a:lnTo>
                <a:lnTo>
                  <a:pt x="823847" y="653726"/>
                </a:lnTo>
                <a:lnTo>
                  <a:pt x="846204" y="629924"/>
                </a:lnTo>
                <a:lnTo>
                  <a:pt x="866381" y="604684"/>
                </a:lnTo>
                <a:lnTo>
                  <a:pt x="884260" y="578107"/>
                </a:lnTo>
                <a:lnTo>
                  <a:pt x="899719" y="550294"/>
                </a:lnTo>
                <a:lnTo>
                  <a:pt x="912638" y="521348"/>
                </a:lnTo>
                <a:lnTo>
                  <a:pt x="922896" y="491368"/>
                </a:lnTo>
                <a:lnTo>
                  <a:pt x="930372" y="460456"/>
                </a:lnTo>
                <a:lnTo>
                  <a:pt x="934946" y="428712"/>
                </a:lnTo>
                <a:lnTo>
                  <a:pt x="936498" y="396239"/>
                </a:lnTo>
                <a:lnTo>
                  <a:pt x="934946" y="363658"/>
                </a:lnTo>
                <a:lnTo>
                  <a:pt x="930372" y="331817"/>
                </a:lnTo>
                <a:lnTo>
                  <a:pt x="922896" y="300817"/>
                </a:lnTo>
                <a:lnTo>
                  <a:pt x="912638" y="270759"/>
                </a:lnTo>
                <a:lnTo>
                  <a:pt x="899719" y="241744"/>
                </a:lnTo>
                <a:lnTo>
                  <a:pt x="884260" y="213872"/>
                </a:lnTo>
                <a:lnTo>
                  <a:pt x="866381" y="187243"/>
                </a:lnTo>
                <a:lnTo>
                  <a:pt x="846204" y="161958"/>
                </a:lnTo>
                <a:lnTo>
                  <a:pt x="823847" y="138118"/>
                </a:lnTo>
                <a:lnTo>
                  <a:pt x="799433" y="115823"/>
                </a:lnTo>
                <a:lnTo>
                  <a:pt x="773081" y="95175"/>
                </a:lnTo>
                <a:lnTo>
                  <a:pt x="744912" y="76273"/>
                </a:lnTo>
                <a:lnTo>
                  <a:pt x="715048" y="59218"/>
                </a:lnTo>
                <a:lnTo>
                  <a:pt x="683607" y="44110"/>
                </a:lnTo>
                <a:lnTo>
                  <a:pt x="650712" y="31051"/>
                </a:lnTo>
                <a:lnTo>
                  <a:pt x="616482" y="20141"/>
                </a:lnTo>
                <a:lnTo>
                  <a:pt x="581038" y="11480"/>
                </a:lnTo>
                <a:lnTo>
                  <a:pt x="544501" y="5169"/>
                </a:lnTo>
                <a:lnTo>
                  <a:pt x="506991" y="1309"/>
                </a:lnTo>
                <a:lnTo>
                  <a:pt x="468630" y="0"/>
                </a:lnTo>
                <a:close/>
              </a:path>
            </a:pathLst>
          </a:custGeom>
          <a:ln w="9525">
            <a:solidFill>
              <a:srgbClr val="FFFFFF"/>
            </a:solidFill>
          </a:ln>
        </p:spPr>
        <p:txBody>
          <a:bodyPr wrap="square" lIns="0" tIns="0" rIns="0" bIns="0" rtlCol="0">
            <a:noAutofit/>
          </a:bodyPr>
          <a:lstStyle/>
          <a:p>
            <a:endParaRPr/>
          </a:p>
        </p:txBody>
      </p:sp>
      <p:sp>
        <p:nvSpPr>
          <p:cNvPr id="168" name="object 168"/>
          <p:cNvSpPr/>
          <p:nvPr/>
        </p:nvSpPr>
        <p:spPr>
          <a:xfrm>
            <a:off x="4453128" y="5326382"/>
            <a:ext cx="791718" cy="791718"/>
          </a:xfrm>
          <a:custGeom>
            <a:avLst/>
            <a:gdLst/>
            <a:ahLst/>
            <a:cxnLst/>
            <a:rect l="l" t="t" r="r" b="b"/>
            <a:pathLst>
              <a:path w="791718" h="791718">
                <a:moveTo>
                  <a:pt x="396239" y="0"/>
                </a:moveTo>
                <a:lnTo>
                  <a:pt x="363658" y="1309"/>
                </a:lnTo>
                <a:lnTo>
                  <a:pt x="331817" y="5168"/>
                </a:lnTo>
                <a:lnTo>
                  <a:pt x="300817" y="11477"/>
                </a:lnTo>
                <a:lnTo>
                  <a:pt x="270759" y="20135"/>
                </a:lnTo>
                <a:lnTo>
                  <a:pt x="241744" y="31039"/>
                </a:lnTo>
                <a:lnTo>
                  <a:pt x="213872" y="44090"/>
                </a:lnTo>
                <a:lnTo>
                  <a:pt x="187243" y="59185"/>
                </a:lnTo>
                <a:lnTo>
                  <a:pt x="161958" y="76224"/>
                </a:lnTo>
                <a:lnTo>
                  <a:pt x="138118" y="95105"/>
                </a:lnTo>
                <a:lnTo>
                  <a:pt x="115823" y="115728"/>
                </a:lnTo>
                <a:lnTo>
                  <a:pt x="95175" y="137991"/>
                </a:lnTo>
                <a:lnTo>
                  <a:pt x="76273" y="161793"/>
                </a:lnTo>
                <a:lnTo>
                  <a:pt x="59218" y="187033"/>
                </a:lnTo>
                <a:lnTo>
                  <a:pt x="44110" y="213610"/>
                </a:lnTo>
                <a:lnTo>
                  <a:pt x="31051" y="241423"/>
                </a:lnTo>
                <a:lnTo>
                  <a:pt x="20141" y="270369"/>
                </a:lnTo>
                <a:lnTo>
                  <a:pt x="11480" y="300349"/>
                </a:lnTo>
                <a:lnTo>
                  <a:pt x="5169" y="331261"/>
                </a:lnTo>
                <a:lnTo>
                  <a:pt x="1309" y="363005"/>
                </a:lnTo>
                <a:lnTo>
                  <a:pt x="0" y="395478"/>
                </a:lnTo>
                <a:lnTo>
                  <a:pt x="1309" y="427956"/>
                </a:lnTo>
                <a:lnTo>
                  <a:pt x="5169" y="459715"/>
                </a:lnTo>
                <a:lnTo>
                  <a:pt x="11480" y="490652"/>
                </a:lnTo>
                <a:lnTo>
                  <a:pt x="20141" y="520665"/>
                </a:lnTo>
                <a:lnTo>
                  <a:pt x="31051" y="549652"/>
                </a:lnTo>
                <a:lnTo>
                  <a:pt x="44110" y="577509"/>
                </a:lnTo>
                <a:lnTo>
                  <a:pt x="59218" y="604136"/>
                </a:lnTo>
                <a:lnTo>
                  <a:pt x="76273" y="629430"/>
                </a:lnTo>
                <a:lnTo>
                  <a:pt x="95175" y="653288"/>
                </a:lnTo>
                <a:lnTo>
                  <a:pt x="115824" y="675608"/>
                </a:lnTo>
                <a:lnTo>
                  <a:pt x="138118" y="696288"/>
                </a:lnTo>
                <a:lnTo>
                  <a:pt x="161958" y="715225"/>
                </a:lnTo>
                <a:lnTo>
                  <a:pt x="187243" y="732317"/>
                </a:lnTo>
                <a:lnTo>
                  <a:pt x="213872" y="747463"/>
                </a:lnTo>
                <a:lnTo>
                  <a:pt x="241744" y="760559"/>
                </a:lnTo>
                <a:lnTo>
                  <a:pt x="270759" y="771503"/>
                </a:lnTo>
                <a:lnTo>
                  <a:pt x="300817" y="780193"/>
                </a:lnTo>
                <a:lnTo>
                  <a:pt x="331817" y="786528"/>
                </a:lnTo>
                <a:lnTo>
                  <a:pt x="363658" y="790403"/>
                </a:lnTo>
                <a:lnTo>
                  <a:pt x="396240" y="791718"/>
                </a:lnTo>
                <a:lnTo>
                  <a:pt x="428712" y="790403"/>
                </a:lnTo>
                <a:lnTo>
                  <a:pt x="460456" y="786528"/>
                </a:lnTo>
                <a:lnTo>
                  <a:pt x="491368" y="780193"/>
                </a:lnTo>
                <a:lnTo>
                  <a:pt x="521348" y="771503"/>
                </a:lnTo>
                <a:lnTo>
                  <a:pt x="550294" y="760559"/>
                </a:lnTo>
                <a:lnTo>
                  <a:pt x="578107" y="747463"/>
                </a:lnTo>
                <a:lnTo>
                  <a:pt x="604684" y="732317"/>
                </a:lnTo>
                <a:lnTo>
                  <a:pt x="629924" y="715225"/>
                </a:lnTo>
                <a:lnTo>
                  <a:pt x="653726" y="696288"/>
                </a:lnTo>
                <a:lnTo>
                  <a:pt x="675989" y="675608"/>
                </a:lnTo>
                <a:lnTo>
                  <a:pt x="696612" y="653288"/>
                </a:lnTo>
                <a:lnTo>
                  <a:pt x="715493" y="629430"/>
                </a:lnTo>
                <a:lnTo>
                  <a:pt x="732532" y="604136"/>
                </a:lnTo>
                <a:lnTo>
                  <a:pt x="747627" y="577509"/>
                </a:lnTo>
                <a:lnTo>
                  <a:pt x="760678" y="549652"/>
                </a:lnTo>
                <a:lnTo>
                  <a:pt x="771582" y="520665"/>
                </a:lnTo>
                <a:lnTo>
                  <a:pt x="780240" y="490652"/>
                </a:lnTo>
                <a:lnTo>
                  <a:pt x="786549" y="459715"/>
                </a:lnTo>
                <a:lnTo>
                  <a:pt x="790408" y="427956"/>
                </a:lnTo>
                <a:lnTo>
                  <a:pt x="791718" y="395478"/>
                </a:lnTo>
                <a:lnTo>
                  <a:pt x="790408" y="363005"/>
                </a:lnTo>
                <a:lnTo>
                  <a:pt x="786549" y="331261"/>
                </a:lnTo>
                <a:lnTo>
                  <a:pt x="780240" y="300349"/>
                </a:lnTo>
                <a:lnTo>
                  <a:pt x="771582" y="270369"/>
                </a:lnTo>
                <a:lnTo>
                  <a:pt x="760678" y="241423"/>
                </a:lnTo>
                <a:lnTo>
                  <a:pt x="747627" y="213610"/>
                </a:lnTo>
                <a:lnTo>
                  <a:pt x="732532" y="187033"/>
                </a:lnTo>
                <a:lnTo>
                  <a:pt x="715493" y="161793"/>
                </a:lnTo>
                <a:lnTo>
                  <a:pt x="696612" y="137991"/>
                </a:lnTo>
                <a:lnTo>
                  <a:pt x="675989" y="115728"/>
                </a:lnTo>
                <a:lnTo>
                  <a:pt x="653726" y="95105"/>
                </a:lnTo>
                <a:lnTo>
                  <a:pt x="629924" y="76224"/>
                </a:lnTo>
                <a:lnTo>
                  <a:pt x="604684" y="59185"/>
                </a:lnTo>
                <a:lnTo>
                  <a:pt x="578107" y="44090"/>
                </a:lnTo>
                <a:lnTo>
                  <a:pt x="550294" y="31039"/>
                </a:lnTo>
                <a:lnTo>
                  <a:pt x="521348" y="20135"/>
                </a:lnTo>
                <a:lnTo>
                  <a:pt x="491368" y="11477"/>
                </a:lnTo>
                <a:lnTo>
                  <a:pt x="460456" y="5168"/>
                </a:lnTo>
                <a:lnTo>
                  <a:pt x="428712" y="1309"/>
                </a:lnTo>
                <a:lnTo>
                  <a:pt x="396239" y="0"/>
                </a:lnTo>
                <a:close/>
              </a:path>
            </a:pathLst>
          </a:custGeom>
          <a:solidFill>
            <a:srgbClr val="00CC00"/>
          </a:solidFill>
        </p:spPr>
        <p:txBody>
          <a:bodyPr wrap="square" lIns="0" tIns="0" rIns="0" bIns="0" rtlCol="0">
            <a:noAutofit/>
          </a:bodyPr>
          <a:lstStyle/>
          <a:p>
            <a:endParaRPr/>
          </a:p>
        </p:txBody>
      </p:sp>
      <p:sp>
        <p:nvSpPr>
          <p:cNvPr id="169" name="object 169"/>
          <p:cNvSpPr/>
          <p:nvPr/>
        </p:nvSpPr>
        <p:spPr>
          <a:xfrm>
            <a:off x="4453128" y="5326382"/>
            <a:ext cx="791718" cy="791718"/>
          </a:xfrm>
          <a:custGeom>
            <a:avLst/>
            <a:gdLst/>
            <a:ahLst/>
            <a:cxnLst/>
            <a:rect l="l" t="t" r="r" b="b"/>
            <a:pathLst>
              <a:path w="791718" h="791718">
                <a:moveTo>
                  <a:pt x="396239" y="0"/>
                </a:moveTo>
                <a:lnTo>
                  <a:pt x="363658" y="1309"/>
                </a:lnTo>
                <a:lnTo>
                  <a:pt x="331817" y="5168"/>
                </a:lnTo>
                <a:lnTo>
                  <a:pt x="300817" y="11477"/>
                </a:lnTo>
                <a:lnTo>
                  <a:pt x="270759" y="20135"/>
                </a:lnTo>
                <a:lnTo>
                  <a:pt x="241744" y="31039"/>
                </a:lnTo>
                <a:lnTo>
                  <a:pt x="213872" y="44090"/>
                </a:lnTo>
                <a:lnTo>
                  <a:pt x="187243" y="59185"/>
                </a:lnTo>
                <a:lnTo>
                  <a:pt x="161958" y="76224"/>
                </a:lnTo>
                <a:lnTo>
                  <a:pt x="138118" y="95105"/>
                </a:lnTo>
                <a:lnTo>
                  <a:pt x="115823" y="115728"/>
                </a:lnTo>
                <a:lnTo>
                  <a:pt x="95175" y="137991"/>
                </a:lnTo>
                <a:lnTo>
                  <a:pt x="76273" y="161793"/>
                </a:lnTo>
                <a:lnTo>
                  <a:pt x="59218" y="187033"/>
                </a:lnTo>
                <a:lnTo>
                  <a:pt x="44110" y="213610"/>
                </a:lnTo>
                <a:lnTo>
                  <a:pt x="31051" y="241423"/>
                </a:lnTo>
                <a:lnTo>
                  <a:pt x="20141" y="270369"/>
                </a:lnTo>
                <a:lnTo>
                  <a:pt x="11480" y="300349"/>
                </a:lnTo>
                <a:lnTo>
                  <a:pt x="5169" y="331261"/>
                </a:lnTo>
                <a:lnTo>
                  <a:pt x="1309" y="363005"/>
                </a:lnTo>
                <a:lnTo>
                  <a:pt x="0" y="395478"/>
                </a:lnTo>
                <a:lnTo>
                  <a:pt x="1309" y="427956"/>
                </a:lnTo>
                <a:lnTo>
                  <a:pt x="5169" y="459715"/>
                </a:lnTo>
                <a:lnTo>
                  <a:pt x="11480" y="490652"/>
                </a:lnTo>
                <a:lnTo>
                  <a:pt x="20141" y="520665"/>
                </a:lnTo>
                <a:lnTo>
                  <a:pt x="31051" y="549652"/>
                </a:lnTo>
                <a:lnTo>
                  <a:pt x="44110" y="577509"/>
                </a:lnTo>
                <a:lnTo>
                  <a:pt x="59218" y="604136"/>
                </a:lnTo>
                <a:lnTo>
                  <a:pt x="76273" y="629430"/>
                </a:lnTo>
                <a:lnTo>
                  <a:pt x="95175" y="653288"/>
                </a:lnTo>
                <a:lnTo>
                  <a:pt x="115824" y="675608"/>
                </a:lnTo>
                <a:lnTo>
                  <a:pt x="138118" y="696288"/>
                </a:lnTo>
                <a:lnTo>
                  <a:pt x="161958" y="715225"/>
                </a:lnTo>
                <a:lnTo>
                  <a:pt x="187243" y="732317"/>
                </a:lnTo>
                <a:lnTo>
                  <a:pt x="213872" y="747463"/>
                </a:lnTo>
                <a:lnTo>
                  <a:pt x="241744" y="760559"/>
                </a:lnTo>
                <a:lnTo>
                  <a:pt x="270759" y="771503"/>
                </a:lnTo>
                <a:lnTo>
                  <a:pt x="300817" y="780193"/>
                </a:lnTo>
                <a:lnTo>
                  <a:pt x="331817" y="786528"/>
                </a:lnTo>
                <a:lnTo>
                  <a:pt x="363658" y="790403"/>
                </a:lnTo>
                <a:lnTo>
                  <a:pt x="396240" y="791718"/>
                </a:lnTo>
                <a:lnTo>
                  <a:pt x="428712" y="790403"/>
                </a:lnTo>
                <a:lnTo>
                  <a:pt x="460456" y="786528"/>
                </a:lnTo>
                <a:lnTo>
                  <a:pt x="491368" y="780193"/>
                </a:lnTo>
                <a:lnTo>
                  <a:pt x="521348" y="771503"/>
                </a:lnTo>
                <a:lnTo>
                  <a:pt x="550294" y="760559"/>
                </a:lnTo>
                <a:lnTo>
                  <a:pt x="578107" y="747463"/>
                </a:lnTo>
                <a:lnTo>
                  <a:pt x="604684" y="732317"/>
                </a:lnTo>
                <a:lnTo>
                  <a:pt x="629924" y="715225"/>
                </a:lnTo>
                <a:lnTo>
                  <a:pt x="653726" y="696288"/>
                </a:lnTo>
                <a:lnTo>
                  <a:pt x="675989" y="675608"/>
                </a:lnTo>
                <a:lnTo>
                  <a:pt x="696612" y="653288"/>
                </a:lnTo>
                <a:lnTo>
                  <a:pt x="715493" y="629430"/>
                </a:lnTo>
                <a:lnTo>
                  <a:pt x="732532" y="604136"/>
                </a:lnTo>
                <a:lnTo>
                  <a:pt x="747627" y="577509"/>
                </a:lnTo>
                <a:lnTo>
                  <a:pt x="760678" y="549652"/>
                </a:lnTo>
                <a:lnTo>
                  <a:pt x="771582" y="520665"/>
                </a:lnTo>
                <a:lnTo>
                  <a:pt x="780240" y="490652"/>
                </a:lnTo>
                <a:lnTo>
                  <a:pt x="786549" y="459715"/>
                </a:lnTo>
                <a:lnTo>
                  <a:pt x="790408" y="427956"/>
                </a:lnTo>
                <a:lnTo>
                  <a:pt x="791718" y="395478"/>
                </a:lnTo>
                <a:lnTo>
                  <a:pt x="790408" y="363005"/>
                </a:lnTo>
                <a:lnTo>
                  <a:pt x="786549" y="331261"/>
                </a:lnTo>
                <a:lnTo>
                  <a:pt x="780240" y="300349"/>
                </a:lnTo>
                <a:lnTo>
                  <a:pt x="771582" y="270369"/>
                </a:lnTo>
                <a:lnTo>
                  <a:pt x="760678" y="241423"/>
                </a:lnTo>
                <a:lnTo>
                  <a:pt x="747627" y="213610"/>
                </a:lnTo>
                <a:lnTo>
                  <a:pt x="732532" y="187033"/>
                </a:lnTo>
                <a:lnTo>
                  <a:pt x="715493" y="161793"/>
                </a:lnTo>
                <a:lnTo>
                  <a:pt x="696612" y="137991"/>
                </a:lnTo>
                <a:lnTo>
                  <a:pt x="675989" y="115728"/>
                </a:lnTo>
                <a:lnTo>
                  <a:pt x="653726" y="95105"/>
                </a:lnTo>
                <a:lnTo>
                  <a:pt x="629924" y="76224"/>
                </a:lnTo>
                <a:lnTo>
                  <a:pt x="604684" y="59185"/>
                </a:lnTo>
                <a:lnTo>
                  <a:pt x="578107" y="44090"/>
                </a:lnTo>
                <a:lnTo>
                  <a:pt x="550294" y="31039"/>
                </a:lnTo>
                <a:lnTo>
                  <a:pt x="521348" y="20135"/>
                </a:lnTo>
                <a:lnTo>
                  <a:pt x="491368" y="11477"/>
                </a:lnTo>
                <a:lnTo>
                  <a:pt x="460456" y="5168"/>
                </a:lnTo>
                <a:lnTo>
                  <a:pt x="428712" y="1309"/>
                </a:lnTo>
                <a:lnTo>
                  <a:pt x="396239" y="0"/>
                </a:lnTo>
                <a:close/>
              </a:path>
            </a:pathLst>
          </a:custGeom>
          <a:ln w="9525">
            <a:solidFill>
              <a:srgbClr val="FFFFFF"/>
            </a:solidFill>
          </a:ln>
        </p:spPr>
        <p:txBody>
          <a:bodyPr wrap="square" lIns="0" tIns="0" rIns="0" bIns="0" rtlCol="0">
            <a:noAutofit/>
          </a:bodyPr>
          <a:lstStyle/>
          <a:p>
            <a:endParaRPr/>
          </a:p>
        </p:txBody>
      </p:sp>
      <p:sp>
        <p:nvSpPr>
          <p:cNvPr id="170" name="object 170"/>
          <p:cNvSpPr/>
          <p:nvPr/>
        </p:nvSpPr>
        <p:spPr>
          <a:xfrm>
            <a:off x="6973824" y="4173475"/>
            <a:ext cx="863346" cy="792479"/>
          </a:xfrm>
          <a:custGeom>
            <a:avLst/>
            <a:gdLst/>
            <a:ahLst/>
            <a:cxnLst/>
            <a:rect l="l" t="t" r="r" b="b"/>
            <a:pathLst>
              <a:path w="863346" h="792479">
                <a:moveTo>
                  <a:pt x="432053" y="0"/>
                </a:moveTo>
                <a:lnTo>
                  <a:pt x="396633" y="1314"/>
                </a:lnTo>
                <a:lnTo>
                  <a:pt x="361999" y="5189"/>
                </a:lnTo>
                <a:lnTo>
                  <a:pt x="328262" y="11524"/>
                </a:lnTo>
                <a:lnTo>
                  <a:pt x="295534" y="20214"/>
                </a:lnTo>
                <a:lnTo>
                  <a:pt x="263925" y="31158"/>
                </a:lnTo>
                <a:lnTo>
                  <a:pt x="233549" y="44254"/>
                </a:lnTo>
                <a:lnTo>
                  <a:pt x="204515" y="59400"/>
                </a:lnTo>
                <a:lnTo>
                  <a:pt x="176936" y="76492"/>
                </a:lnTo>
                <a:lnTo>
                  <a:pt x="150923" y="95429"/>
                </a:lnTo>
                <a:lnTo>
                  <a:pt x="126587" y="116109"/>
                </a:lnTo>
                <a:lnTo>
                  <a:pt x="104040" y="138429"/>
                </a:lnTo>
                <a:lnTo>
                  <a:pt x="83393" y="162287"/>
                </a:lnTo>
                <a:lnTo>
                  <a:pt x="64758" y="187581"/>
                </a:lnTo>
                <a:lnTo>
                  <a:pt x="48246" y="214208"/>
                </a:lnTo>
                <a:lnTo>
                  <a:pt x="33968" y="242065"/>
                </a:lnTo>
                <a:lnTo>
                  <a:pt x="22037" y="271052"/>
                </a:lnTo>
                <a:lnTo>
                  <a:pt x="12562" y="301065"/>
                </a:lnTo>
                <a:lnTo>
                  <a:pt x="5657" y="332002"/>
                </a:lnTo>
                <a:lnTo>
                  <a:pt x="1433" y="363761"/>
                </a:lnTo>
                <a:lnTo>
                  <a:pt x="0" y="396239"/>
                </a:lnTo>
                <a:lnTo>
                  <a:pt x="1433" y="428718"/>
                </a:lnTo>
                <a:lnTo>
                  <a:pt x="5657" y="460477"/>
                </a:lnTo>
                <a:lnTo>
                  <a:pt x="12562" y="491414"/>
                </a:lnTo>
                <a:lnTo>
                  <a:pt x="22037" y="521427"/>
                </a:lnTo>
                <a:lnTo>
                  <a:pt x="33968" y="550414"/>
                </a:lnTo>
                <a:lnTo>
                  <a:pt x="48246" y="578271"/>
                </a:lnTo>
                <a:lnTo>
                  <a:pt x="64758" y="604898"/>
                </a:lnTo>
                <a:lnTo>
                  <a:pt x="83393" y="630192"/>
                </a:lnTo>
                <a:lnTo>
                  <a:pt x="104040" y="654050"/>
                </a:lnTo>
                <a:lnTo>
                  <a:pt x="126587" y="676370"/>
                </a:lnTo>
                <a:lnTo>
                  <a:pt x="150923" y="697050"/>
                </a:lnTo>
                <a:lnTo>
                  <a:pt x="176936" y="715987"/>
                </a:lnTo>
                <a:lnTo>
                  <a:pt x="204515" y="733079"/>
                </a:lnTo>
                <a:lnTo>
                  <a:pt x="233549" y="748225"/>
                </a:lnTo>
                <a:lnTo>
                  <a:pt x="263925" y="761321"/>
                </a:lnTo>
                <a:lnTo>
                  <a:pt x="295534" y="772265"/>
                </a:lnTo>
                <a:lnTo>
                  <a:pt x="328262" y="780955"/>
                </a:lnTo>
                <a:lnTo>
                  <a:pt x="361999" y="787290"/>
                </a:lnTo>
                <a:lnTo>
                  <a:pt x="396633" y="791165"/>
                </a:lnTo>
                <a:lnTo>
                  <a:pt x="432053" y="792479"/>
                </a:lnTo>
                <a:lnTo>
                  <a:pt x="467468" y="791165"/>
                </a:lnTo>
                <a:lnTo>
                  <a:pt x="502087" y="787290"/>
                </a:lnTo>
                <a:lnTo>
                  <a:pt x="535799" y="780955"/>
                </a:lnTo>
                <a:lnTo>
                  <a:pt x="568494" y="772265"/>
                </a:lnTo>
                <a:lnTo>
                  <a:pt x="600063" y="761321"/>
                </a:lnTo>
                <a:lnTo>
                  <a:pt x="630394" y="748225"/>
                </a:lnTo>
                <a:lnTo>
                  <a:pt x="659377" y="733079"/>
                </a:lnTo>
                <a:lnTo>
                  <a:pt x="686903" y="715987"/>
                </a:lnTo>
                <a:lnTo>
                  <a:pt x="712860" y="697050"/>
                </a:lnTo>
                <a:lnTo>
                  <a:pt x="737139" y="676370"/>
                </a:lnTo>
                <a:lnTo>
                  <a:pt x="759629" y="654050"/>
                </a:lnTo>
                <a:lnTo>
                  <a:pt x="780220" y="630192"/>
                </a:lnTo>
                <a:lnTo>
                  <a:pt x="798802" y="604898"/>
                </a:lnTo>
                <a:lnTo>
                  <a:pt x="815264" y="578271"/>
                </a:lnTo>
                <a:lnTo>
                  <a:pt x="829496" y="550414"/>
                </a:lnTo>
                <a:lnTo>
                  <a:pt x="841388" y="521427"/>
                </a:lnTo>
                <a:lnTo>
                  <a:pt x="850829" y="491414"/>
                </a:lnTo>
                <a:lnTo>
                  <a:pt x="857709" y="460477"/>
                </a:lnTo>
                <a:lnTo>
                  <a:pt x="861918" y="428718"/>
                </a:lnTo>
                <a:lnTo>
                  <a:pt x="863346" y="396239"/>
                </a:lnTo>
                <a:lnTo>
                  <a:pt x="861918" y="363761"/>
                </a:lnTo>
                <a:lnTo>
                  <a:pt x="857709" y="332002"/>
                </a:lnTo>
                <a:lnTo>
                  <a:pt x="850829" y="301065"/>
                </a:lnTo>
                <a:lnTo>
                  <a:pt x="841388" y="271052"/>
                </a:lnTo>
                <a:lnTo>
                  <a:pt x="829496" y="242065"/>
                </a:lnTo>
                <a:lnTo>
                  <a:pt x="815264" y="214208"/>
                </a:lnTo>
                <a:lnTo>
                  <a:pt x="798802" y="187581"/>
                </a:lnTo>
                <a:lnTo>
                  <a:pt x="780220" y="162287"/>
                </a:lnTo>
                <a:lnTo>
                  <a:pt x="759629" y="138429"/>
                </a:lnTo>
                <a:lnTo>
                  <a:pt x="737139" y="116109"/>
                </a:lnTo>
                <a:lnTo>
                  <a:pt x="712860" y="95429"/>
                </a:lnTo>
                <a:lnTo>
                  <a:pt x="686903" y="76492"/>
                </a:lnTo>
                <a:lnTo>
                  <a:pt x="659377" y="59400"/>
                </a:lnTo>
                <a:lnTo>
                  <a:pt x="630394" y="44254"/>
                </a:lnTo>
                <a:lnTo>
                  <a:pt x="600063" y="31158"/>
                </a:lnTo>
                <a:lnTo>
                  <a:pt x="568494" y="20214"/>
                </a:lnTo>
                <a:lnTo>
                  <a:pt x="535799" y="11524"/>
                </a:lnTo>
                <a:lnTo>
                  <a:pt x="502087" y="5189"/>
                </a:lnTo>
                <a:lnTo>
                  <a:pt x="467468" y="1314"/>
                </a:lnTo>
                <a:lnTo>
                  <a:pt x="432053" y="0"/>
                </a:lnTo>
                <a:close/>
              </a:path>
            </a:pathLst>
          </a:custGeom>
          <a:solidFill>
            <a:srgbClr val="FF5050"/>
          </a:solidFill>
        </p:spPr>
        <p:txBody>
          <a:bodyPr wrap="square" lIns="0" tIns="0" rIns="0" bIns="0" rtlCol="0">
            <a:noAutofit/>
          </a:bodyPr>
          <a:lstStyle/>
          <a:p>
            <a:endParaRPr/>
          </a:p>
        </p:txBody>
      </p:sp>
      <p:sp>
        <p:nvSpPr>
          <p:cNvPr id="171" name="object 171"/>
          <p:cNvSpPr/>
          <p:nvPr/>
        </p:nvSpPr>
        <p:spPr>
          <a:xfrm>
            <a:off x="6973824" y="4173475"/>
            <a:ext cx="863346" cy="792479"/>
          </a:xfrm>
          <a:custGeom>
            <a:avLst/>
            <a:gdLst/>
            <a:ahLst/>
            <a:cxnLst/>
            <a:rect l="l" t="t" r="r" b="b"/>
            <a:pathLst>
              <a:path w="863346" h="792479">
                <a:moveTo>
                  <a:pt x="432053" y="0"/>
                </a:moveTo>
                <a:lnTo>
                  <a:pt x="396633" y="1314"/>
                </a:lnTo>
                <a:lnTo>
                  <a:pt x="361999" y="5189"/>
                </a:lnTo>
                <a:lnTo>
                  <a:pt x="328262" y="11524"/>
                </a:lnTo>
                <a:lnTo>
                  <a:pt x="295534" y="20214"/>
                </a:lnTo>
                <a:lnTo>
                  <a:pt x="263925" y="31158"/>
                </a:lnTo>
                <a:lnTo>
                  <a:pt x="233549" y="44254"/>
                </a:lnTo>
                <a:lnTo>
                  <a:pt x="204515" y="59400"/>
                </a:lnTo>
                <a:lnTo>
                  <a:pt x="176936" y="76492"/>
                </a:lnTo>
                <a:lnTo>
                  <a:pt x="150923" y="95429"/>
                </a:lnTo>
                <a:lnTo>
                  <a:pt x="126587" y="116109"/>
                </a:lnTo>
                <a:lnTo>
                  <a:pt x="104040" y="138429"/>
                </a:lnTo>
                <a:lnTo>
                  <a:pt x="83393" y="162287"/>
                </a:lnTo>
                <a:lnTo>
                  <a:pt x="64758" y="187581"/>
                </a:lnTo>
                <a:lnTo>
                  <a:pt x="48246" y="214208"/>
                </a:lnTo>
                <a:lnTo>
                  <a:pt x="33968" y="242065"/>
                </a:lnTo>
                <a:lnTo>
                  <a:pt x="22037" y="271052"/>
                </a:lnTo>
                <a:lnTo>
                  <a:pt x="12562" y="301065"/>
                </a:lnTo>
                <a:lnTo>
                  <a:pt x="5657" y="332002"/>
                </a:lnTo>
                <a:lnTo>
                  <a:pt x="1433" y="363761"/>
                </a:lnTo>
                <a:lnTo>
                  <a:pt x="0" y="396239"/>
                </a:lnTo>
                <a:lnTo>
                  <a:pt x="1433" y="428718"/>
                </a:lnTo>
                <a:lnTo>
                  <a:pt x="5657" y="460477"/>
                </a:lnTo>
                <a:lnTo>
                  <a:pt x="12562" y="491414"/>
                </a:lnTo>
                <a:lnTo>
                  <a:pt x="22037" y="521427"/>
                </a:lnTo>
                <a:lnTo>
                  <a:pt x="33968" y="550414"/>
                </a:lnTo>
                <a:lnTo>
                  <a:pt x="48246" y="578271"/>
                </a:lnTo>
                <a:lnTo>
                  <a:pt x="64758" y="604898"/>
                </a:lnTo>
                <a:lnTo>
                  <a:pt x="83393" y="630192"/>
                </a:lnTo>
                <a:lnTo>
                  <a:pt x="104040" y="654050"/>
                </a:lnTo>
                <a:lnTo>
                  <a:pt x="126587" y="676370"/>
                </a:lnTo>
                <a:lnTo>
                  <a:pt x="150923" y="697050"/>
                </a:lnTo>
                <a:lnTo>
                  <a:pt x="176936" y="715987"/>
                </a:lnTo>
                <a:lnTo>
                  <a:pt x="204515" y="733079"/>
                </a:lnTo>
                <a:lnTo>
                  <a:pt x="233549" y="748225"/>
                </a:lnTo>
                <a:lnTo>
                  <a:pt x="263925" y="761321"/>
                </a:lnTo>
                <a:lnTo>
                  <a:pt x="295534" y="772265"/>
                </a:lnTo>
                <a:lnTo>
                  <a:pt x="328262" y="780955"/>
                </a:lnTo>
                <a:lnTo>
                  <a:pt x="361999" y="787290"/>
                </a:lnTo>
                <a:lnTo>
                  <a:pt x="396633" y="791165"/>
                </a:lnTo>
                <a:lnTo>
                  <a:pt x="432053" y="792479"/>
                </a:lnTo>
                <a:lnTo>
                  <a:pt x="467468" y="791165"/>
                </a:lnTo>
                <a:lnTo>
                  <a:pt x="502087" y="787290"/>
                </a:lnTo>
                <a:lnTo>
                  <a:pt x="535799" y="780955"/>
                </a:lnTo>
                <a:lnTo>
                  <a:pt x="568494" y="772265"/>
                </a:lnTo>
                <a:lnTo>
                  <a:pt x="600063" y="761321"/>
                </a:lnTo>
                <a:lnTo>
                  <a:pt x="630394" y="748225"/>
                </a:lnTo>
                <a:lnTo>
                  <a:pt x="659377" y="733079"/>
                </a:lnTo>
                <a:lnTo>
                  <a:pt x="686903" y="715987"/>
                </a:lnTo>
                <a:lnTo>
                  <a:pt x="712860" y="697050"/>
                </a:lnTo>
                <a:lnTo>
                  <a:pt x="737139" y="676370"/>
                </a:lnTo>
                <a:lnTo>
                  <a:pt x="759629" y="654050"/>
                </a:lnTo>
                <a:lnTo>
                  <a:pt x="780220" y="630192"/>
                </a:lnTo>
                <a:lnTo>
                  <a:pt x="798802" y="604898"/>
                </a:lnTo>
                <a:lnTo>
                  <a:pt x="815264" y="578271"/>
                </a:lnTo>
                <a:lnTo>
                  <a:pt x="829496" y="550414"/>
                </a:lnTo>
                <a:lnTo>
                  <a:pt x="841388" y="521427"/>
                </a:lnTo>
                <a:lnTo>
                  <a:pt x="850829" y="491414"/>
                </a:lnTo>
                <a:lnTo>
                  <a:pt x="857709" y="460477"/>
                </a:lnTo>
                <a:lnTo>
                  <a:pt x="861918" y="428718"/>
                </a:lnTo>
                <a:lnTo>
                  <a:pt x="863346" y="396239"/>
                </a:lnTo>
                <a:lnTo>
                  <a:pt x="861918" y="363761"/>
                </a:lnTo>
                <a:lnTo>
                  <a:pt x="857709" y="332002"/>
                </a:lnTo>
                <a:lnTo>
                  <a:pt x="850829" y="301065"/>
                </a:lnTo>
                <a:lnTo>
                  <a:pt x="841388" y="271052"/>
                </a:lnTo>
                <a:lnTo>
                  <a:pt x="829496" y="242065"/>
                </a:lnTo>
                <a:lnTo>
                  <a:pt x="815264" y="214208"/>
                </a:lnTo>
                <a:lnTo>
                  <a:pt x="798802" y="187581"/>
                </a:lnTo>
                <a:lnTo>
                  <a:pt x="780220" y="162287"/>
                </a:lnTo>
                <a:lnTo>
                  <a:pt x="759629" y="138429"/>
                </a:lnTo>
                <a:lnTo>
                  <a:pt x="737139" y="116109"/>
                </a:lnTo>
                <a:lnTo>
                  <a:pt x="712860" y="95429"/>
                </a:lnTo>
                <a:lnTo>
                  <a:pt x="686903" y="76492"/>
                </a:lnTo>
                <a:lnTo>
                  <a:pt x="659377" y="59400"/>
                </a:lnTo>
                <a:lnTo>
                  <a:pt x="630394" y="44254"/>
                </a:lnTo>
                <a:lnTo>
                  <a:pt x="600063" y="31158"/>
                </a:lnTo>
                <a:lnTo>
                  <a:pt x="568494" y="20214"/>
                </a:lnTo>
                <a:lnTo>
                  <a:pt x="535799" y="11524"/>
                </a:lnTo>
                <a:lnTo>
                  <a:pt x="502087" y="5189"/>
                </a:lnTo>
                <a:lnTo>
                  <a:pt x="467468" y="1314"/>
                </a:lnTo>
                <a:lnTo>
                  <a:pt x="432053" y="0"/>
                </a:lnTo>
                <a:close/>
              </a:path>
            </a:pathLst>
          </a:custGeom>
          <a:ln w="9525">
            <a:solidFill>
              <a:srgbClr val="FFFFFF"/>
            </a:solidFill>
          </a:ln>
        </p:spPr>
        <p:txBody>
          <a:bodyPr wrap="square" lIns="0" tIns="0" rIns="0" bIns="0" rtlCol="0">
            <a:noAutofit/>
          </a:bodyPr>
          <a:lstStyle/>
          <a:p>
            <a:endParaRPr/>
          </a:p>
        </p:txBody>
      </p:sp>
      <p:sp>
        <p:nvSpPr>
          <p:cNvPr id="172" name="object 172"/>
          <p:cNvSpPr/>
          <p:nvPr/>
        </p:nvSpPr>
        <p:spPr>
          <a:xfrm>
            <a:off x="2868933" y="3380995"/>
            <a:ext cx="1439417" cy="649985"/>
          </a:xfrm>
          <a:custGeom>
            <a:avLst/>
            <a:gdLst/>
            <a:ahLst/>
            <a:cxnLst/>
            <a:rect l="l" t="t" r="r" b="b"/>
            <a:pathLst>
              <a:path w="1439417" h="649985">
                <a:moveTo>
                  <a:pt x="0" y="649985"/>
                </a:moveTo>
                <a:lnTo>
                  <a:pt x="1439417" y="0"/>
                </a:lnTo>
              </a:path>
            </a:pathLst>
          </a:custGeom>
          <a:ln w="38100">
            <a:solidFill>
              <a:srgbClr val="FFFFFF"/>
            </a:solidFill>
          </a:ln>
        </p:spPr>
        <p:txBody>
          <a:bodyPr wrap="square" lIns="0" tIns="0" rIns="0" bIns="0" rtlCol="0">
            <a:noAutofit/>
          </a:bodyPr>
          <a:lstStyle/>
          <a:p>
            <a:endParaRPr/>
          </a:p>
        </p:txBody>
      </p:sp>
      <p:sp>
        <p:nvSpPr>
          <p:cNvPr id="173" name="object 173"/>
          <p:cNvSpPr/>
          <p:nvPr/>
        </p:nvSpPr>
        <p:spPr>
          <a:xfrm>
            <a:off x="2797305" y="4678680"/>
            <a:ext cx="1655825" cy="1078992"/>
          </a:xfrm>
          <a:custGeom>
            <a:avLst/>
            <a:gdLst/>
            <a:ahLst/>
            <a:cxnLst/>
            <a:rect l="l" t="t" r="r" b="b"/>
            <a:pathLst>
              <a:path w="1655825" h="1078992">
                <a:moveTo>
                  <a:pt x="0" y="0"/>
                </a:moveTo>
                <a:lnTo>
                  <a:pt x="1655825" y="1078992"/>
                </a:lnTo>
              </a:path>
            </a:pathLst>
          </a:custGeom>
          <a:ln w="38100">
            <a:solidFill>
              <a:srgbClr val="FFFFFF"/>
            </a:solidFill>
          </a:ln>
        </p:spPr>
        <p:txBody>
          <a:bodyPr wrap="square" lIns="0" tIns="0" rIns="0" bIns="0" rtlCol="0">
            <a:noAutofit/>
          </a:bodyPr>
          <a:lstStyle/>
          <a:p>
            <a:endParaRPr/>
          </a:p>
        </p:txBody>
      </p:sp>
      <p:sp>
        <p:nvSpPr>
          <p:cNvPr id="174" name="object 174"/>
          <p:cNvSpPr/>
          <p:nvPr/>
        </p:nvSpPr>
        <p:spPr>
          <a:xfrm>
            <a:off x="5173982" y="4822697"/>
            <a:ext cx="1871471" cy="1079754"/>
          </a:xfrm>
          <a:custGeom>
            <a:avLst/>
            <a:gdLst/>
            <a:ahLst/>
            <a:cxnLst/>
            <a:rect l="l" t="t" r="r" b="b"/>
            <a:pathLst>
              <a:path w="1871471" h="1079754">
                <a:moveTo>
                  <a:pt x="0" y="1079754"/>
                </a:moveTo>
                <a:lnTo>
                  <a:pt x="1871471" y="0"/>
                </a:lnTo>
              </a:path>
            </a:pathLst>
          </a:custGeom>
          <a:ln w="38100">
            <a:solidFill>
              <a:srgbClr val="FFFFFF"/>
            </a:solidFill>
          </a:ln>
        </p:spPr>
        <p:txBody>
          <a:bodyPr wrap="square" lIns="0" tIns="0" rIns="0" bIns="0" rtlCol="0">
            <a:noAutofit/>
          </a:bodyPr>
          <a:lstStyle/>
          <a:p>
            <a:endParaRPr/>
          </a:p>
        </p:txBody>
      </p:sp>
      <p:sp>
        <p:nvSpPr>
          <p:cNvPr id="175" name="object 175"/>
          <p:cNvSpPr/>
          <p:nvPr/>
        </p:nvSpPr>
        <p:spPr>
          <a:xfrm>
            <a:off x="5173981" y="3380994"/>
            <a:ext cx="1943101" cy="865631"/>
          </a:xfrm>
          <a:custGeom>
            <a:avLst/>
            <a:gdLst/>
            <a:ahLst/>
            <a:cxnLst/>
            <a:rect l="l" t="t" r="r" b="b"/>
            <a:pathLst>
              <a:path w="1943100" h="865631">
                <a:moveTo>
                  <a:pt x="0" y="0"/>
                </a:moveTo>
                <a:lnTo>
                  <a:pt x="1943100" y="865631"/>
                </a:lnTo>
              </a:path>
            </a:pathLst>
          </a:custGeom>
          <a:ln w="38100">
            <a:solidFill>
              <a:srgbClr val="FFFFFF"/>
            </a:solidFill>
          </a:ln>
        </p:spPr>
        <p:txBody>
          <a:bodyPr wrap="square" lIns="0" tIns="0" rIns="0" bIns="0" rtlCol="0">
            <a:noAutofit/>
          </a:bodyPr>
          <a:lstStyle/>
          <a:p>
            <a:endParaRPr/>
          </a:p>
        </p:txBody>
      </p:sp>
      <p:sp>
        <p:nvSpPr>
          <p:cNvPr id="176" name="object 176"/>
          <p:cNvSpPr/>
          <p:nvPr/>
        </p:nvSpPr>
        <p:spPr>
          <a:xfrm>
            <a:off x="4381502" y="4030981"/>
            <a:ext cx="864870" cy="791718"/>
          </a:xfrm>
          <a:custGeom>
            <a:avLst/>
            <a:gdLst/>
            <a:ahLst/>
            <a:cxnLst/>
            <a:rect l="l" t="t" r="r" b="b"/>
            <a:pathLst>
              <a:path w="864870" h="791718">
                <a:moveTo>
                  <a:pt x="432815" y="0"/>
                </a:moveTo>
                <a:lnTo>
                  <a:pt x="397287" y="1309"/>
                </a:lnTo>
                <a:lnTo>
                  <a:pt x="362555" y="5168"/>
                </a:lnTo>
                <a:lnTo>
                  <a:pt x="328730" y="11477"/>
                </a:lnTo>
                <a:lnTo>
                  <a:pt x="295924" y="20135"/>
                </a:lnTo>
                <a:lnTo>
                  <a:pt x="264247" y="31039"/>
                </a:lnTo>
                <a:lnTo>
                  <a:pt x="233810" y="44090"/>
                </a:lnTo>
                <a:lnTo>
                  <a:pt x="204724" y="59185"/>
                </a:lnTo>
                <a:lnTo>
                  <a:pt x="177100" y="76224"/>
                </a:lnTo>
                <a:lnTo>
                  <a:pt x="151049" y="95105"/>
                </a:lnTo>
                <a:lnTo>
                  <a:pt x="126682" y="115728"/>
                </a:lnTo>
                <a:lnTo>
                  <a:pt x="104109" y="137991"/>
                </a:lnTo>
                <a:lnTo>
                  <a:pt x="83442" y="161793"/>
                </a:lnTo>
                <a:lnTo>
                  <a:pt x="64790" y="187033"/>
                </a:lnTo>
                <a:lnTo>
                  <a:pt x="48266" y="213610"/>
                </a:lnTo>
                <a:lnTo>
                  <a:pt x="33980" y="241423"/>
                </a:lnTo>
                <a:lnTo>
                  <a:pt x="22043" y="270369"/>
                </a:lnTo>
                <a:lnTo>
                  <a:pt x="12565" y="300349"/>
                </a:lnTo>
                <a:lnTo>
                  <a:pt x="5658" y="331261"/>
                </a:lnTo>
                <a:lnTo>
                  <a:pt x="1433" y="363005"/>
                </a:lnTo>
                <a:lnTo>
                  <a:pt x="0" y="395478"/>
                </a:lnTo>
                <a:lnTo>
                  <a:pt x="1433" y="427956"/>
                </a:lnTo>
                <a:lnTo>
                  <a:pt x="5658" y="459715"/>
                </a:lnTo>
                <a:lnTo>
                  <a:pt x="12565" y="490652"/>
                </a:lnTo>
                <a:lnTo>
                  <a:pt x="22043" y="520665"/>
                </a:lnTo>
                <a:lnTo>
                  <a:pt x="33980" y="549652"/>
                </a:lnTo>
                <a:lnTo>
                  <a:pt x="48266" y="577509"/>
                </a:lnTo>
                <a:lnTo>
                  <a:pt x="64790" y="604136"/>
                </a:lnTo>
                <a:lnTo>
                  <a:pt x="83442" y="629430"/>
                </a:lnTo>
                <a:lnTo>
                  <a:pt x="104109" y="653288"/>
                </a:lnTo>
                <a:lnTo>
                  <a:pt x="126682" y="675608"/>
                </a:lnTo>
                <a:lnTo>
                  <a:pt x="151049" y="696288"/>
                </a:lnTo>
                <a:lnTo>
                  <a:pt x="177100" y="715225"/>
                </a:lnTo>
                <a:lnTo>
                  <a:pt x="204724" y="732317"/>
                </a:lnTo>
                <a:lnTo>
                  <a:pt x="233810" y="747463"/>
                </a:lnTo>
                <a:lnTo>
                  <a:pt x="264247" y="760559"/>
                </a:lnTo>
                <a:lnTo>
                  <a:pt x="295924" y="771503"/>
                </a:lnTo>
                <a:lnTo>
                  <a:pt x="328730" y="780193"/>
                </a:lnTo>
                <a:lnTo>
                  <a:pt x="362555" y="786528"/>
                </a:lnTo>
                <a:lnTo>
                  <a:pt x="397287" y="790403"/>
                </a:lnTo>
                <a:lnTo>
                  <a:pt x="432815" y="791718"/>
                </a:lnTo>
                <a:lnTo>
                  <a:pt x="468236" y="790403"/>
                </a:lnTo>
                <a:lnTo>
                  <a:pt x="502870" y="786528"/>
                </a:lnTo>
                <a:lnTo>
                  <a:pt x="536607" y="780193"/>
                </a:lnTo>
                <a:lnTo>
                  <a:pt x="569335" y="771503"/>
                </a:lnTo>
                <a:lnTo>
                  <a:pt x="600944" y="760559"/>
                </a:lnTo>
                <a:lnTo>
                  <a:pt x="631320" y="747463"/>
                </a:lnTo>
                <a:lnTo>
                  <a:pt x="660354" y="732317"/>
                </a:lnTo>
                <a:lnTo>
                  <a:pt x="687933" y="715225"/>
                </a:lnTo>
                <a:lnTo>
                  <a:pt x="713946" y="696288"/>
                </a:lnTo>
                <a:lnTo>
                  <a:pt x="738282" y="675608"/>
                </a:lnTo>
                <a:lnTo>
                  <a:pt x="760829" y="653288"/>
                </a:lnTo>
                <a:lnTo>
                  <a:pt x="781476" y="629430"/>
                </a:lnTo>
                <a:lnTo>
                  <a:pt x="800111" y="604136"/>
                </a:lnTo>
                <a:lnTo>
                  <a:pt x="816623" y="577509"/>
                </a:lnTo>
                <a:lnTo>
                  <a:pt x="830901" y="549652"/>
                </a:lnTo>
                <a:lnTo>
                  <a:pt x="842832" y="520665"/>
                </a:lnTo>
                <a:lnTo>
                  <a:pt x="852307" y="490652"/>
                </a:lnTo>
                <a:lnTo>
                  <a:pt x="859212" y="459715"/>
                </a:lnTo>
                <a:lnTo>
                  <a:pt x="863436" y="427956"/>
                </a:lnTo>
                <a:lnTo>
                  <a:pt x="864870" y="395478"/>
                </a:lnTo>
                <a:lnTo>
                  <a:pt x="863436" y="363005"/>
                </a:lnTo>
                <a:lnTo>
                  <a:pt x="859212" y="331261"/>
                </a:lnTo>
                <a:lnTo>
                  <a:pt x="852307" y="300349"/>
                </a:lnTo>
                <a:lnTo>
                  <a:pt x="842832" y="270369"/>
                </a:lnTo>
                <a:lnTo>
                  <a:pt x="830901" y="241423"/>
                </a:lnTo>
                <a:lnTo>
                  <a:pt x="816623" y="213610"/>
                </a:lnTo>
                <a:lnTo>
                  <a:pt x="800111" y="187033"/>
                </a:lnTo>
                <a:lnTo>
                  <a:pt x="781476" y="161793"/>
                </a:lnTo>
                <a:lnTo>
                  <a:pt x="760829" y="137991"/>
                </a:lnTo>
                <a:lnTo>
                  <a:pt x="738282" y="115728"/>
                </a:lnTo>
                <a:lnTo>
                  <a:pt x="713946" y="95105"/>
                </a:lnTo>
                <a:lnTo>
                  <a:pt x="687933" y="76224"/>
                </a:lnTo>
                <a:lnTo>
                  <a:pt x="660354" y="59185"/>
                </a:lnTo>
                <a:lnTo>
                  <a:pt x="631320" y="44090"/>
                </a:lnTo>
                <a:lnTo>
                  <a:pt x="600944" y="31039"/>
                </a:lnTo>
                <a:lnTo>
                  <a:pt x="569335" y="20135"/>
                </a:lnTo>
                <a:lnTo>
                  <a:pt x="536607" y="11477"/>
                </a:lnTo>
                <a:lnTo>
                  <a:pt x="502870" y="5168"/>
                </a:lnTo>
                <a:lnTo>
                  <a:pt x="468236" y="1309"/>
                </a:lnTo>
                <a:lnTo>
                  <a:pt x="432815" y="0"/>
                </a:lnTo>
                <a:close/>
              </a:path>
            </a:pathLst>
          </a:custGeom>
          <a:solidFill>
            <a:srgbClr val="FFCC66"/>
          </a:solidFill>
        </p:spPr>
        <p:txBody>
          <a:bodyPr wrap="square" lIns="0" tIns="0" rIns="0" bIns="0" rtlCol="0">
            <a:noAutofit/>
          </a:bodyPr>
          <a:lstStyle/>
          <a:p>
            <a:endParaRPr/>
          </a:p>
        </p:txBody>
      </p:sp>
      <p:sp>
        <p:nvSpPr>
          <p:cNvPr id="177" name="object 177"/>
          <p:cNvSpPr/>
          <p:nvPr/>
        </p:nvSpPr>
        <p:spPr>
          <a:xfrm>
            <a:off x="4381502" y="4030981"/>
            <a:ext cx="864870" cy="791718"/>
          </a:xfrm>
          <a:custGeom>
            <a:avLst/>
            <a:gdLst/>
            <a:ahLst/>
            <a:cxnLst/>
            <a:rect l="l" t="t" r="r" b="b"/>
            <a:pathLst>
              <a:path w="864870" h="791718">
                <a:moveTo>
                  <a:pt x="432815" y="0"/>
                </a:moveTo>
                <a:lnTo>
                  <a:pt x="397287" y="1309"/>
                </a:lnTo>
                <a:lnTo>
                  <a:pt x="362555" y="5168"/>
                </a:lnTo>
                <a:lnTo>
                  <a:pt x="328730" y="11477"/>
                </a:lnTo>
                <a:lnTo>
                  <a:pt x="295924" y="20135"/>
                </a:lnTo>
                <a:lnTo>
                  <a:pt x="264247" y="31039"/>
                </a:lnTo>
                <a:lnTo>
                  <a:pt x="233810" y="44090"/>
                </a:lnTo>
                <a:lnTo>
                  <a:pt x="204724" y="59185"/>
                </a:lnTo>
                <a:lnTo>
                  <a:pt x="177100" y="76224"/>
                </a:lnTo>
                <a:lnTo>
                  <a:pt x="151049" y="95105"/>
                </a:lnTo>
                <a:lnTo>
                  <a:pt x="126682" y="115728"/>
                </a:lnTo>
                <a:lnTo>
                  <a:pt x="104109" y="137991"/>
                </a:lnTo>
                <a:lnTo>
                  <a:pt x="83442" y="161793"/>
                </a:lnTo>
                <a:lnTo>
                  <a:pt x="64790" y="187033"/>
                </a:lnTo>
                <a:lnTo>
                  <a:pt x="48266" y="213610"/>
                </a:lnTo>
                <a:lnTo>
                  <a:pt x="33980" y="241423"/>
                </a:lnTo>
                <a:lnTo>
                  <a:pt x="22043" y="270369"/>
                </a:lnTo>
                <a:lnTo>
                  <a:pt x="12565" y="300349"/>
                </a:lnTo>
                <a:lnTo>
                  <a:pt x="5658" y="331261"/>
                </a:lnTo>
                <a:lnTo>
                  <a:pt x="1433" y="363005"/>
                </a:lnTo>
                <a:lnTo>
                  <a:pt x="0" y="395478"/>
                </a:lnTo>
                <a:lnTo>
                  <a:pt x="1433" y="427956"/>
                </a:lnTo>
                <a:lnTo>
                  <a:pt x="5658" y="459715"/>
                </a:lnTo>
                <a:lnTo>
                  <a:pt x="12565" y="490652"/>
                </a:lnTo>
                <a:lnTo>
                  <a:pt x="22043" y="520665"/>
                </a:lnTo>
                <a:lnTo>
                  <a:pt x="33980" y="549652"/>
                </a:lnTo>
                <a:lnTo>
                  <a:pt x="48266" y="577509"/>
                </a:lnTo>
                <a:lnTo>
                  <a:pt x="64790" y="604136"/>
                </a:lnTo>
                <a:lnTo>
                  <a:pt x="83442" y="629430"/>
                </a:lnTo>
                <a:lnTo>
                  <a:pt x="104109" y="653288"/>
                </a:lnTo>
                <a:lnTo>
                  <a:pt x="126682" y="675608"/>
                </a:lnTo>
                <a:lnTo>
                  <a:pt x="151049" y="696288"/>
                </a:lnTo>
                <a:lnTo>
                  <a:pt x="177100" y="715225"/>
                </a:lnTo>
                <a:lnTo>
                  <a:pt x="204724" y="732317"/>
                </a:lnTo>
                <a:lnTo>
                  <a:pt x="233810" y="747463"/>
                </a:lnTo>
                <a:lnTo>
                  <a:pt x="264247" y="760559"/>
                </a:lnTo>
                <a:lnTo>
                  <a:pt x="295924" y="771503"/>
                </a:lnTo>
                <a:lnTo>
                  <a:pt x="328730" y="780193"/>
                </a:lnTo>
                <a:lnTo>
                  <a:pt x="362555" y="786528"/>
                </a:lnTo>
                <a:lnTo>
                  <a:pt x="397287" y="790403"/>
                </a:lnTo>
                <a:lnTo>
                  <a:pt x="432815" y="791718"/>
                </a:lnTo>
                <a:lnTo>
                  <a:pt x="468236" y="790403"/>
                </a:lnTo>
                <a:lnTo>
                  <a:pt x="502870" y="786528"/>
                </a:lnTo>
                <a:lnTo>
                  <a:pt x="536607" y="780193"/>
                </a:lnTo>
                <a:lnTo>
                  <a:pt x="569335" y="771503"/>
                </a:lnTo>
                <a:lnTo>
                  <a:pt x="600944" y="760559"/>
                </a:lnTo>
                <a:lnTo>
                  <a:pt x="631320" y="747463"/>
                </a:lnTo>
                <a:lnTo>
                  <a:pt x="660354" y="732317"/>
                </a:lnTo>
                <a:lnTo>
                  <a:pt x="687933" y="715225"/>
                </a:lnTo>
                <a:lnTo>
                  <a:pt x="713946" y="696288"/>
                </a:lnTo>
                <a:lnTo>
                  <a:pt x="738282" y="675608"/>
                </a:lnTo>
                <a:lnTo>
                  <a:pt x="760829" y="653288"/>
                </a:lnTo>
                <a:lnTo>
                  <a:pt x="781476" y="629430"/>
                </a:lnTo>
                <a:lnTo>
                  <a:pt x="800111" y="604136"/>
                </a:lnTo>
                <a:lnTo>
                  <a:pt x="816623" y="577509"/>
                </a:lnTo>
                <a:lnTo>
                  <a:pt x="830901" y="549652"/>
                </a:lnTo>
                <a:lnTo>
                  <a:pt x="842832" y="520665"/>
                </a:lnTo>
                <a:lnTo>
                  <a:pt x="852307" y="490652"/>
                </a:lnTo>
                <a:lnTo>
                  <a:pt x="859212" y="459715"/>
                </a:lnTo>
                <a:lnTo>
                  <a:pt x="863436" y="427956"/>
                </a:lnTo>
                <a:lnTo>
                  <a:pt x="864870" y="395478"/>
                </a:lnTo>
                <a:lnTo>
                  <a:pt x="863436" y="363005"/>
                </a:lnTo>
                <a:lnTo>
                  <a:pt x="859212" y="331261"/>
                </a:lnTo>
                <a:lnTo>
                  <a:pt x="852307" y="300349"/>
                </a:lnTo>
                <a:lnTo>
                  <a:pt x="842832" y="270369"/>
                </a:lnTo>
                <a:lnTo>
                  <a:pt x="830901" y="241423"/>
                </a:lnTo>
                <a:lnTo>
                  <a:pt x="816623" y="213610"/>
                </a:lnTo>
                <a:lnTo>
                  <a:pt x="800111" y="187033"/>
                </a:lnTo>
                <a:lnTo>
                  <a:pt x="781476" y="161793"/>
                </a:lnTo>
                <a:lnTo>
                  <a:pt x="760829" y="137991"/>
                </a:lnTo>
                <a:lnTo>
                  <a:pt x="738282" y="115728"/>
                </a:lnTo>
                <a:lnTo>
                  <a:pt x="713946" y="95105"/>
                </a:lnTo>
                <a:lnTo>
                  <a:pt x="687933" y="76224"/>
                </a:lnTo>
                <a:lnTo>
                  <a:pt x="660354" y="59185"/>
                </a:lnTo>
                <a:lnTo>
                  <a:pt x="631320" y="44090"/>
                </a:lnTo>
                <a:lnTo>
                  <a:pt x="600944" y="31039"/>
                </a:lnTo>
                <a:lnTo>
                  <a:pt x="569335" y="20135"/>
                </a:lnTo>
                <a:lnTo>
                  <a:pt x="536607" y="11477"/>
                </a:lnTo>
                <a:lnTo>
                  <a:pt x="502870" y="5168"/>
                </a:lnTo>
                <a:lnTo>
                  <a:pt x="468236" y="1309"/>
                </a:lnTo>
                <a:lnTo>
                  <a:pt x="432815" y="0"/>
                </a:lnTo>
                <a:close/>
              </a:path>
            </a:pathLst>
          </a:custGeom>
          <a:ln w="9525">
            <a:solidFill>
              <a:srgbClr val="FFFFFF"/>
            </a:solidFill>
          </a:ln>
        </p:spPr>
        <p:txBody>
          <a:bodyPr wrap="square" lIns="0" tIns="0" rIns="0" bIns="0" rtlCol="0">
            <a:noAutofit/>
          </a:bodyPr>
          <a:lstStyle/>
          <a:p>
            <a:endParaRPr/>
          </a:p>
        </p:txBody>
      </p:sp>
      <p:sp>
        <p:nvSpPr>
          <p:cNvPr id="178" name="object 178"/>
          <p:cNvSpPr/>
          <p:nvPr/>
        </p:nvSpPr>
        <p:spPr>
          <a:xfrm>
            <a:off x="2941322" y="4390644"/>
            <a:ext cx="1511807" cy="0"/>
          </a:xfrm>
          <a:custGeom>
            <a:avLst/>
            <a:gdLst/>
            <a:ahLst/>
            <a:cxnLst/>
            <a:rect l="l" t="t" r="r" b="b"/>
            <a:pathLst>
              <a:path w="1511807">
                <a:moveTo>
                  <a:pt x="0" y="0"/>
                </a:moveTo>
                <a:lnTo>
                  <a:pt x="1511807" y="0"/>
                </a:lnTo>
              </a:path>
            </a:pathLst>
          </a:custGeom>
          <a:ln w="9525">
            <a:solidFill>
              <a:srgbClr val="FFFFFF"/>
            </a:solidFill>
          </a:ln>
        </p:spPr>
        <p:txBody>
          <a:bodyPr wrap="square" lIns="0" tIns="0" rIns="0" bIns="0" rtlCol="0">
            <a:noAutofit/>
          </a:bodyPr>
          <a:lstStyle/>
          <a:p>
            <a:endParaRPr/>
          </a:p>
        </p:txBody>
      </p:sp>
      <p:sp>
        <p:nvSpPr>
          <p:cNvPr id="179" name="object 179"/>
          <p:cNvSpPr/>
          <p:nvPr/>
        </p:nvSpPr>
        <p:spPr>
          <a:xfrm>
            <a:off x="5246372" y="4462271"/>
            <a:ext cx="1727453" cy="0"/>
          </a:xfrm>
          <a:custGeom>
            <a:avLst/>
            <a:gdLst/>
            <a:ahLst/>
            <a:cxnLst/>
            <a:rect l="l" t="t" r="r" b="b"/>
            <a:pathLst>
              <a:path w="1727453">
                <a:moveTo>
                  <a:pt x="0" y="0"/>
                </a:moveTo>
                <a:lnTo>
                  <a:pt x="1727453" y="0"/>
                </a:lnTo>
              </a:path>
            </a:pathLst>
          </a:custGeom>
          <a:ln w="9525">
            <a:solidFill>
              <a:srgbClr val="FFFFFF"/>
            </a:solidFill>
          </a:ln>
        </p:spPr>
        <p:txBody>
          <a:bodyPr wrap="square" lIns="0" tIns="0" rIns="0" bIns="0" rtlCol="0">
            <a:noAutofit/>
          </a:bodyPr>
          <a:lstStyle/>
          <a:p>
            <a:endParaRPr/>
          </a:p>
        </p:txBody>
      </p:sp>
      <p:sp>
        <p:nvSpPr>
          <p:cNvPr id="15" name="object 15"/>
          <p:cNvSpPr txBox="1"/>
          <p:nvPr/>
        </p:nvSpPr>
        <p:spPr>
          <a:xfrm>
            <a:off x="3289823" y="1002625"/>
            <a:ext cx="1125680"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NPC</a:t>
            </a:r>
            <a:endParaRPr sz="4300">
              <a:latin typeface="Tahoma"/>
              <a:cs typeface="Tahoma"/>
            </a:endParaRPr>
          </a:p>
        </p:txBody>
      </p:sp>
      <p:sp>
        <p:nvSpPr>
          <p:cNvPr id="14" name="object 14"/>
          <p:cNvSpPr txBox="1"/>
          <p:nvPr/>
        </p:nvSpPr>
        <p:spPr>
          <a:xfrm>
            <a:off x="4481090" y="1002625"/>
            <a:ext cx="2371516" cy="583945"/>
          </a:xfrm>
          <a:prstGeom prst="rect">
            <a:avLst/>
          </a:prstGeom>
        </p:spPr>
        <p:txBody>
          <a:bodyPr wrap="square" lIns="0" tIns="0" rIns="0" bIns="0" rtlCol="0">
            <a:noAutofit/>
          </a:bodyPr>
          <a:lstStyle/>
          <a:p>
            <a:pPr marL="12697">
              <a:lnSpc>
                <a:spcPts val="4598"/>
              </a:lnSpc>
              <a:spcBef>
                <a:spcPts val="230"/>
              </a:spcBef>
            </a:pPr>
            <a:r>
              <a:rPr sz="4300" dirty="0">
                <a:solidFill>
                  <a:srgbClr val="FFFFCC"/>
                </a:solidFill>
                <a:latin typeface="Tahoma"/>
                <a:cs typeface="Tahoma"/>
              </a:rPr>
              <a:t>Problems</a:t>
            </a:r>
            <a:endParaRPr sz="4300">
              <a:latin typeface="Tahoma"/>
              <a:cs typeface="Tahoma"/>
            </a:endParaRPr>
          </a:p>
        </p:txBody>
      </p:sp>
      <p:sp>
        <p:nvSpPr>
          <p:cNvPr id="13" name="object 13"/>
          <p:cNvSpPr txBox="1"/>
          <p:nvPr/>
        </p:nvSpPr>
        <p:spPr>
          <a:xfrm>
            <a:off x="5879848" y="3178811"/>
            <a:ext cx="1845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1</a:t>
            </a:r>
            <a:endParaRPr>
              <a:latin typeface="Tahoma"/>
              <a:cs typeface="Tahoma"/>
            </a:endParaRPr>
          </a:p>
        </p:txBody>
      </p:sp>
      <p:sp>
        <p:nvSpPr>
          <p:cNvPr id="12" name="object 12"/>
          <p:cNvSpPr txBox="1"/>
          <p:nvPr/>
        </p:nvSpPr>
        <p:spPr>
          <a:xfrm>
            <a:off x="2667265" y="3228084"/>
            <a:ext cx="202007" cy="279146"/>
          </a:xfrm>
          <a:prstGeom prst="rect">
            <a:avLst/>
          </a:prstGeom>
        </p:spPr>
        <p:txBody>
          <a:bodyPr wrap="square" lIns="0" tIns="0" rIns="0" bIns="0" rtlCol="0">
            <a:noAutofit/>
          </a:bodyPr>
          <a:lstStyle/>
          <a:p>
            <a:pPr marL="12697">
              <a:lnSpc>
                <a:spcPts val="2168"/>
              </a:lnSpc>
              <a:spcBef>
                <a:spcPts val="108"/>
              </a:spcBef>
            </a:pPr>
            <a:r>
              <a:rPr sz="2000" dirty="0">
                <a:solidFill>
                  <a:srgbClr val="FFFFFF"/>
                </a:solidFill>
                <a:latin typeface="Tahoma"/>
                <a:cs typeface="Tahoma"/>
              </a:rPr>
              <a:t>1</a:t>
            </a:r>
            <a:endParaRPr sz="2000">
              <a:latin typeface="Tahoma"/>
              <a:cs typeface="Tahoma"/>
            </a:endParaRPr>
          </a:p>
        </p:txBody>
      </p:sp>
      <p:sp>
        <p:nvSpPr>
          <p:cNvPr id="11" name="object 11"/>
          <p:cNvSpPr txBox="1"/>
          <p:nvPr/>
        </p:nvSpPr>
        <p:spPr>
          <a:xfrm>
            <a:off x="4660646" y="3306065"/>
            <a:ext cx="19433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B</a:t>
            </a:r>
            <a:endParaRPr>
              <a:latin typeface="Tahoma"/>
              <a:cs typeface="Tahoma"/>
            </a:endParaRPr>
          </a:p>
        </p:txBody>
      </p:sp>
      <p:sp>
        <p:nvSpPr>
          <p:cNvPr id="10" name="object 10"/>
          <p:cNvSpPr txBox="1"/>
          <p:nvPr/>
        </p:nvSpPr>
        <p:spPr>
          <a:xfrm>
            <a:off x="3813311" y="4028434"/>
            <a:ext cx="1845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1</a:t>
            </a:r>
            <a:endParaRPr>
              <a:latin typeface="Tahoma"/>
              <a:cs typeface="Tahoma"/>
            </a:endParaRPr>
          </a:p>
        </p:txBody>
      </p:sp>
      <p:sp>
        <p:nvSpPr>
          <p:cNvPr id="9" name="object 9"/>
          <p:cNvSpPr txBox="1"/>
          <p:nvPr/>
        </p:nvSpPr>
        <p:spPr>
          <a:xfrm>
            <a:off x="5613146" y="4100831"/>
            <a:ext cx="1845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1</a:t>
            </a:r>
            <a:endParaRPr>
              <a:latin typeface="Tahoma"/>
              <a:cs typeface="Tahoma"/>
            </a:endParaRPr>
          </a:p>
        </p:txBody>
      </p:sp>
      <p:sp>
        <p:nvSpPr>
          <p:cNvPr id="8" name="object 8"/>
          <p:cNvSpPr txBox="1"/>
          <p:nvPr/>
        </p:nvSpPr>
        <p:spPr>
          <a:xfrm>
            <a:off x="2463801" y="4241039"/>
            <a:ext cx="196851"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A</a:t>
            </a:r>
            <a:endParaRPr>
              <a:latin typeface="Tahoma"/>
              <a:cs typeface="Tahoma"/>
            </a:endParaRPr>
          </a:p>
        </p:txBody>
      </p:sp>
      <p:sp>
        <p:nvSpPr>
          <p:cNvPr id="7" name="object 7"/>
          <p:cNvSpPr txBox="1"/>
          <p:nvPr/>
        </p:nvSpPr>
        <p:spPr>
          <a:xfrm>
            <a:off x="4736848" y="4314191"/>
            <a:ext cx="187934"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E</a:t>
            </a:r>
            <a:endParaRPr>
              <a:latin typeface="Tahoma"/>
              <a:cs typeface="Tahoma"/>
            </a:endParaRPr>
          </a:p>
        </p:txBody>
      </p:sp>
      <p:sp>
        <p:nvSpPr>
          <p:cNvPr id="6" name="object 6"/>
          <p:cNvSpPr txBox="1"/>
          <p:nvPr/>
        </p:nvSpPr>
        <p:spPr>
          <a:xfrm>
            <a:off x="7324598" y="4456685"/>
            <a:ext cx="197078"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C</a:t>
            </a:r>
            <a:endParaRPr>
              <a:latin typeface="Tahoma"/>
              <a:cs typeface="Tahoma"/>
            </a:endParaRPr>
          </a:p>
        </p:txBody>
      </p:sp>
      <p:sp>
        <p:nvSpPr>
          <p:cNvPr id="5" name="object 5"/>
          <p:cNvSpPr txBox="1"/>
          <p:nvPr/>
        </p:nvSpPr>
        <p:spPr>
          <a:xfrm>
            <a:off x="6404096" y="5252213"/>
            <a:ext cx="1845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1</a:t>
            </a:r>
            <a:endParaRPr>
              <a:latin typeface="Tahoma"/>
              <a:cs typeface="Tahoma"/>
            </a:endParaRPr>
          </a:p>
        </p:txBody>
      </p:sp>
      <p:sp>
        <p:nvSpPr>
          <p:cNvPr id="4" name="object 4"/>
          <p:cNvSpPr txBox="1"/>
          <p:nvPr/>
        </p:nvSpPr>
        <p:spPr>
          <a:xfrm>
            <a:off x="3379716" y="5396231"/>
            <a:ext cx="184505"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1</a:t>
            </a:r>
            <a:endParaRPr>
              <a:latin typeface="Tahoma"/>
              <a:cs typeface="Tahoma"/>
            </a:endParaRPr>
          </a:p>
        </p:txBody>
      </p:sp>
      <p:sp>
        <p:nvSpPr>
          <p:cNvPr id="3" name="object 3"/>
          <p:cNvSpPr txBox="1"/>
          <p:nvPr/>
        </p:nvSpPr>
        <p:spPr>
          <a:xfrm>
            <a:off x="4757420" y="5609591"/>
            <a:ext cx="214680" cy="254000"/>
          </a:xfrm>
          <a:prstGeom prst="rect">
            <a:avLst/>
          </a:prstGeom>
        </p:spPr>
        <p:txBody>
          <a:bodyPr wrap="square" lIns="0" tIns="0" rIns="0" bIns="0" rtlCol="0">
            <a:noAutofit/>
          </a:bodyPr>
          <a:lstStyle/>
          <a:p>
            <a:pPr marL="12697">
              <a:lnSpc>
                <a:spcPts val="1963"/>
              </a:lnSpc>
              <a:spcBef>
                <a:spcPts val="98"/>
              </a:spcBef>
            </a:pPr>
            <a:r>
              <a:rPr dirty="0">
                <a:solidFill>
                  <a:srgbClr val="FFFFFF"/>
                </a:solidFill>
                <a:latin typeface="Tahoma"/>
                <a:cs typeface="Tahoma"/>
              </a:rPr>
              <a:t>D</a:t>
            </a:r>
            <a:endParaRPr>
              <a:latin typeface="Tahoma"/>
              <a:cs typeface="Tahoma"/>
            </a:endParaRPr>
          </a:p>
        </p:txBody>
      </p:sp>
      <p:sp>
        <p:nvSpPr>
          <p:cNvPr id="2" name="object 2"/>
          <p:cNvSpPr txBox="1"/>
          <p:nvPr/>
        </p:nvSpPr>
        <p:spPr>
          <a:xfrm>
            <a:off x="9124442" y="6755901"/>
            <a:ext cx="115260" cy="152653"/>
          </a:xfrm>
          <a:prstGeom prst="rect">
            <a:avLst/>
          </a:prstGeom>
        </p:spPr>
        <p:txBody>
          <a:bodyPr wrap="square" lIns="0" tIns="0" rIns="0" bIns="0" rtlCol="0">
            <a:noAutofit/>
          </a:bodyPr>
          <a:lstStyle/>
          <a:p>
            <a:pPr marL="12697">
              <a:lnSpc>
                <a:spcPts val="1125"/>
              </a:lnSpc>
              <a:spcBef>
                <a:spcPts val="56"/>
              </a:spcBef>
            </a:pPr>
            <a:r>
              <a:rPr sz="1000" dirty="0">
                <a:solidFill>
                  <a:srgbClr val="FFFFFF"/>
                </a:solidFill>
                <a:latin typeface="Arial"/>
                <a:cs typeface="Arial"/>
              </a:rPr>
              <a:t>8</a:t>
            </a:r>
            <a:endParaRPr sz="1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C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C99"/>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Elemental</Template>
  <TotalTime>3868</TotalTime>
  <Words>3218</Words>
  <Application>Microsoft Macintosh PowerPoint</Application>
  <PresentationFormat>Custom</PresentationFormat>
  <Paragraphs>921</Paragraphs>
  <Slides>57</Slides>
  <Notes>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5</vt:i4>
      </vt:variant>
      <vt:variant>
        <vt:lpstr>Slide Titles</vt:lpstr>
      </vt:variant>
      <vt:variant>
        <vt:i4>57</vt:i4>
      </vt:variant>
    </vt:vector>
  </HeadingPairs>
  <TitlesOfParts>
    <vt:vector size="78" baseType="lpstr">
      <vt:lpstr>굴림</vt:lpstr>
      <vt:lpstr>Malgun Gothic</vt:lpstr>
      <vt:lpstr>Malgun Gothic</vt:lpstr>
      <vt:lpstr>PMingLiU</vt:lpstr>
      <vt:lpstr>Arial</vt:lpstr>
      <vt:lpstr>Arial Black</vt:lpstr>
      <vt:lpstr>Calibri</vt:lpstr>
      <vt:lpstr>CMBX12</vt:lpstr>
      <vt:lpstr>Helvetica</vt:lpstr>
      <vt:lpstr>HY중고딕</vt:lpstr>
      <vt:lpstr>Symbol</vt:lpstr>
      <vt:lpstr>Tahoma</vt:lpstr>
      <vt:lpstr>Times New Roman</vt:lpstr>
      <vt:lpstr>Wingdings</vt:lpstr>
      <vt:lpstr>Wingdings 2</vt:lpstr>
      <vt:lpstr>Office Theme</vt:lpstr>
      <vt:lpstr>Visio.Drawing.11</vt:lpstr>
      <vt:lpstr>Equation</vt:lpstr>
      <vt:lpstr>Bitmap Image</vt:lpstr>
      <vt:lpstr>Chart</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Word length Optimization Algorithm</vt:lpstr>
      <vt:lpstr>PowerPoint Presentation</vt:lpstr>
      <vt:lpstr>Transformations to Fixed Point </vt:lpstr>
      <vt:lpstr>Fixed-Point Data Format</vt:lpstr>
      <vt:lpstr>Optimum Wordlength</vt:lpstr>
      <vt:lpstr>CORDIC EXAMPLE</vt:lpstr>
      <vt:lpstr>CORDIC...</vt:lpstr>
      <vt:lpstr>CORDIC...</vt:lpstr>
      <vt:lpstr>CORDIC...</vt:lpstr>
      <vt:lpstr>Portion of MATLAB code</vt:lpstr>
      <vt:lpstr>CORDIC ANALYSIS</vt:lpstr>
      <vt:lpstr>CORDIC ANALYSIS</vt:lpstr>
      <vt:lpstr>PowerPoint Presentation</vt:lpstr>
      <vt:lpstr>CORDIC Analysis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qasim ali</cp:lastModifiedBy>
  <cp:revision>28</cp:revision>
  <dcterms:modified xsi:type="dcterms:W3CDTF">2019-12-21T11:30:18Z</dcterms:modified>
</cp:coreProperties>
</file>